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76" r:id="rId3"/>
    <p:sldId id="277" r:id="rId4"/>
    <p:sldId id="278" r:id="rId5"/>
    <p:sldId id="279" r:id="rId6"/>
    <p:sldId id="262" r:id="rId7"/>
    <p:sldId id="266" r:id="rId8"/>
    <p:sldId id="280" r:id="rId9"/>
    <p:sldId id="281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81818"/>
  </p:normalViewPr>
  <p:slideViewPr>
    <p:cSldViewPr snapToGrid="0" snapToObjects="1">
      <p:cViewPr varScale="1">
        <p:scale>
          <a:sx n="89" d="100"/>
          <a:sy n="89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08T13:32:52.520" idx="1">
    <p:pos x="10" y="10"/>
    <p:text>Left side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24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B4903A-7855-0D48-A3E4-C6AFBA3A29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42F2A9-93BA-A342-A627-1402FD35B03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0297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// left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}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B96-24AB-BF4F-98DC-E5C908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A746-6F98-CC42-8301-7289DE30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create a simple turn-based game for 2 players.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Front-End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them play for ETH and we take a cut.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 is a solved game!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Incentives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B96-24AB-BF4F-98DC-E5C908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A746-6F98-CC42-8301-7289DE30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create a simple turn-based game for 2 players.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Front-End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them play for ETH and we take a cut.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 is a solved game!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Incentives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82305CA0-06CD-7942-85C4-6FFD8AB85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5181600" y="1564481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7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6A3-3A17-3644-AD57-D1426E4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ED2E-5B89-2A41-93DC-0735B277A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Modify the rules and make it harder!</a:t>
            </a:r>
          </a:p>
          <a:p>
            <a:endParaRPr lang="en-US" dirty="0"/>
          </a:p>
          <a:p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Bet can be 0.01 to 5.00 ETH</a:t>
            </a:r>
          </a:p>
          <a:p>
            <a:endParaRPr lang="en-US" dirty="0"/>
          </a:p>
          <a:p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Incentive for losing player to give up</a:t>
            </a:r>
          </a:p>
          <a:p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1400DE9-2FD8-6647-BB41-1966617CE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32" b="-508"/>
          <a:stretch/>
        </p:blipFill>
        <p:spPr>
          <a:xfrm>
            <a:off x="5636012" y="1825625"/>
            <a:ext cx="5025250" cy="4351338"/>
          </a:xfrm>
        </p:spPr>
      </p:pic>
    </p:spTree>
    <p:extLst>
      <p:ext uri="{BB962C8B-B14F-4D97-AF65-F5344CB8AC3E}">
        <p14:creationId xmlns:p14="http://schemas.microsoft.com/office/powerpoint/2010/main" val="3589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4F08-0A71-A94E-A963-3BA4DA9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Smart Contract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1EC6-3BF0-734B-A55C-77C6AD32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the smart contract does: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Provides the rule set and enforces 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Checks for equal bets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Sets up the game (PRNG)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Most challenging function: has a player won the game?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Payout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42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idle player loses!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</a:t>
            </a:r>
            <a:r>
              <a:rPr lang="en-US" dirty="0"/>
              <a:t>The idle player loses!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834-4052-DB49-8AC4-7ACF6C08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39D3-99DA-6D43-9BEC-AE46B9F5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Don’t use block variables of a past block</a:t>
            </a:r>
          </a:p>
          <a:p>
            <a:pPr marL="285750" indent="-285750"/>
            <a:r>
              <a:rPr lang="en-US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Others? …possible but not safe</a:t>
            </a:r>
          </a:p>
          <a:p>
            <a:pPr marL="285750" indent="-285750"/>
            <a:r>
              <a:rPr lang="en-US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Two-step approach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299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4569-9481-1045-8DA4-D2293C2A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  <a:endParaRPr lang="de-CH" dirty="0"/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6481F2E1-ED83-FD4E-8987-DED3734FA285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2">
                <a:extLst>
                  <a:ext uri="{FF2B5EF4-FFF2-40B4-BE49-F238E27FC236}">
                    <a16:creationId xmlns:a16="http://schemas.microsoft.com/office/drawing/2014/main" id="{C8BBC1AA-45D0-4B49-BE0E-10CBD631A513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feld 2">
                <a:extLst>
                  <a:ext uri="{FF2B5EF4-FFF2-40B4-BE49-F238E27FC236}">
                    <a16:creationId xmlns:a16="http://schemas.microsoft.com/office/drawing/2014/main" id="{C8BBC1AA-45D0-4B49-BE0E-10CBD631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19CF2AE2-D0D8-5142-B25F-779A464F1C0B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26</TotalTime>
  <Words>856</Words>
  <Application>Microsoft Macintosh PowerPoint</Application>
  <PresentationFormat>Widescreen</PresentationFormat>
  <Paragraphs>132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Smart Contract</vt:lpstr>
      <vt:lpstr>The Rules in General</vt:lpstr>
      <vt:lpstr>The Rules in General</vt:lpstr>
      <vt:lpstr>Pseudo-Random Number Generator</vt:lpstr>
      <vt:lpstr>Pseudo-Random Number Generator</vt:lpstr>
      <vt:lpstr>Function: checkVictoryCondition</vt:lpstr>
      <vt:lpstr>Let’s Play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48</cp:revision>
  <dcterms:created xsi:type="dcterms:W3CDTF">2018-11-23T11:14:21Z</dcterms:created>
  <dcterms:modified xsi:type="dcterms:W3CDTF">2018-12-08T16:10:28Z</dcterms:modified>
</cp:coreProperties>
</file>