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69" r:id="rId3"/>
    <p:sldId id="267" r:id="rId4"/>
    <p:sldId id="261" r:id="rId5"/>
    <p:sldId id="260" r:id="rId6"/>
    <p:sldId id="262" r:id="rId7"/>
    <p:sldId id="266" r:id="rId8"/>
    <p:sldId id="263" r:id="rId9"/>
    <p:sldId id="275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81838"/>
  </p:normalViewPr>
  <p:slideViewPr>
    <p:cSldViewPr snapToGrid="0" snapToObjects="1">
      <p:cViewPr varScale="1">
        <p:scale>
          <a:sx n="95" d="100"/>
          <a:sy n="95" d="100"/>
        </p:scale>
        <p:origin x="1736" y="184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08T13:32:52.520" idx="1">
    <p:pos x="10" y="10"/>
    <p:text>Left side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block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joins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ex </a:t>
            </a:r>
            <a:r>
              <a:rPr lang="de-CH" dirty="0" err="1"/>
              <a:t>post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Second </a:t>
            </a:r>
            <a:r>
              <a:rPr lang="de-CH" dirty="0" err="1"/>
              <a:t>transaction</a:t>
            </a:r>
            <a:r>
              <a:rPr lang="de-CH" dirty="0"/>
              <a:t> («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») </a:t>
            </a:r>
            <a:r>
              <a:rPr lang="de-CH" dirty="0" err="1"/>
              <a:t>within</a:t>
            </a:r>
            <a:r>
              <a:rPr lang="de-CH" dirty="0"/>
              <a:t> 240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combines</a:t>
            </a:r>
            <a:r>
              <a:rPr lang="de-CH" dirty="0"/>
              <a:t> </a:t>
            </a:r>
            <a:r>
              <a:rPr lang="de-CH" dirty="0" err="1"/>
              <a:t>blockhash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-transaction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coinbase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XOR (NOT </a:t>
            </a:r>
            <a:r>
              <a:rPr lang="de-CH" dirty="0" err="1"/>
              <a:t>hash</a:t>
            </a:r>
            <a:r>
              <a:rPr lang="de-CH" dirty="0"/>
              <a:t>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de-CH" dirty="0"/>
              <a:t>Random </a:t>
            </a:r>
            <a:r>
              <a:rPr lang="de-CH" dirty="0" err="1"/>
              <a:t>seed</a:t>
            </a: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/>
              <a:t>Linear </a:t>
            </a:r>
            <a:r>
              <a:rPr lang="de-CH" dirty="0" err="1"/>
              <a:t>congruential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n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>
                <a:latin typeface="Courier" pitchFamily="2" charset="0"/>
              </a:rPr>
              <a:t>// 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>
                <a:latin typeface="Courier" pitchFamily="2" charset="0"/>
              </a:rPr>
              <a:t>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22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965C79-9302-0D45-9712-BD70E8ABC66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0297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function checkVictoryCondition(uint8 _col, uint8 _row) private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// left side</a:t>
            </a:r>
            <a:endParaRPr lang="en-US" sz="160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currentStoneOwner = activePlayer;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currentCol = _col;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while (currentStoneOwner == activePlayer &amp;&amp; currentCol &gt;=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victoryPoints++;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if (currentCol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    currentCol--;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    currentStoneOwner = grid[currentCol][_row];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}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 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(…)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418013" cy="3811588"/>
          </a:xfrm>
        </p:spPr>
        <p:txBody>
          <a:bodyPr/>
          <a:lstStyle/>
          <a:p>
            <a:r>
              <a:rPr lang="en-US" sz="1800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1800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AED2B8-3701-5248-AFF9-AE6EC8FC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418013" cy="3811588"/>
          </a:xfrm>
        </p:spPr>
        <p:txBody>
          <a:bodyPr/>
          <a:lstStyle/>
          <a:p>
            <a:r>
              <a:rPr lang="en-US" sz="1800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1800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Modify the rules and make it harder!</a:t>
            </a:r>
          </a:p>
          <a:p>
            <a:pPr>
              <a:spcBef>
                <a:spcPts val="2800"/>
              </a:spcBef>
            </a:pPr>
            <a:r>
              <a:rPr lang="en-US" sz="1800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Bet can be 0.01 to 5.00 ETH</a:t>
            </a:r>
          </a:p>
          <a:p>
            <a:pPr>
              <a:spcBef>
                <a:spcPts val="2800"/>
              </a:spcBef>
            </a:pPr>
            <a:r>
              <a:rPr lang="en-US" sz="1800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 for losing player to give up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255341" cy="3811588"/>
          </a:xfrm>
          <a:noFill/>
        </p:spPr>
        <p:txBody>
          <a:bodyPr>
            <a:normAutofit/>
          </a:bodyPr>
          <a:lstStyle/>
          <a:p>
            <a:r>
              <a:rPr lang="en-US" sz="1800" dirty="0"/>
              <a:t>What the smart contract does:</a:t>
            </a:r>
          </a:p>
          <a:p>
            <a:pPr marL="285750" indent="-285750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Provides the rule set and enforces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Sets up the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Most challenging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4721"/>
            <a:ext cx="679814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Don’t use block variables of a past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Others? …possible but not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Two-step approach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ABB8C3-EB98-034C-89B1-C955C99431A3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49302C-18C7-41FC-B285-1BD558D5FDF5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0</TotalTime>
  <Words>1139</Words>
  <Application>Microsoft Macintosh PowerPoint</Application>
  <PresentationFormat>Breitbild</PresentationFormat>
  <Paragraphs>145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Let’s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Aljoscha Schoepfer</cp:lastModifiedBy>
  <cp:revision>46</cp:revision>
  <dcterms:created xsi:type="dcterms:W3CDTF">2018-11-23T11:14:21Z</dcterms:created>
  <dcterms:modified xsi:type="dcterms:W3CDTF">2018-12-08T15:58:19Z</dcterms:modified>
</cp:coreProperties>
</file>