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6"/>
    <p:restoredTop sz="94201"/>
  </p:normalViewPr>
  <p:slideViewPr>
    <p:cSldViewPr snapToGrid="0" snapToObjects="1">
      <p:cViewPr varScale="1">
        <p:scale>
          <a:sx n="103" d="100"/>
          <a:sy n="103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76A5-21CC-F24B-97BE-CF67D8827C44}" type="datetimeFigureOut">
              <a:rPr lang="de-CH" smtClean="0"/>
              <a:t>23.11.18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17AC-A8D8-CB40-B2C2-6C06CB5B6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Connect </a:t>
            </a:r>
            <a:r>
              <a:rPr lang="de-CH" dirty="0" err="1"/>
              <a:t>Four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F1C1-A92A-C348-AC0E-FBE5E321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Connecting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blockchain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99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/>
              <a:t>The Concept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3CA2-A5D4-ED44-A03D-8451F72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ether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66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in General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19E89-B02D-7544-ACBB-8EA2FB6A65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Connect Four Rules (Jakob’s Rules for the website)</a:t>
            </a:r>
          </a:p>
          <a:p>
            <a:endParaRPr lang="en-US" dirty="0"/>
          </a:p>
          <a:p>
            <a:r>
              <a:rPr lang="en-US" dirty="0"/>
              <a:t>2 Players, Connect four blocks (create a blockchain lol) to win, your stone falls down to lowest position per column</a:t>
            </a:r>
          </a:p>
          <a:p>
            <a:endParaRPr lang="en-US" dirty="0"/>
          </a:p>
          <a:p>
            <a:r>
              <a:rPr lang="en-US" dirty="0"/>
              <a:t>Picture: Explain how you can win: 8 directions from your last played stone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401-3682-FD47-B2A7-DDB70B5F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function </a:t>
            </a:r>
            <a:r>
              <a:rPr lang="en-US" sz="1500" dirty="0" err="1"/>
              <a:t>checkVictoryCondition</a:t>
            </a:r>
            <a:r>
              <a:rPr lang="en-US" sz="1500" dirty="0"/>
              <a:t>(uint8 _col, uint8 _row) private {</a:t>
            </a:r>
          </a:p>
          <a:p>
            <a:pPr marL="0" indent="0">
              <a:buNone/>
            </a:pPr>
            <a:r>
              <a:rPr lang="en-US" sz="1500" dirty="0"/>
              <a:t>Code for one direction and mention that we do this for 8!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Two players join the contract/game</a:t>
            </a:r>
          </a:p>
          <a:p>
            <a:r>
              <a:rPr lang="en-US" dirty="0"/>
              <a:t>They bet the same amount of ether</a:t>
            </a:r>
          </a:p>
          <a:p>
            <a:r>
              <a:rPr lang="en-US" dirty="0"/>
              <a:t>With each turn they make a small transaction</a:t>
            </a:r>
          </a:p>
          <a:p>
            <a:endParaRPr lang="en-US" dirty="0"/>
          </a:p>
          <a:p>
            <a:r>
              <a:rPr lang="en-US" dirty="0"/>
              <a:t>The contract checks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a turn is legal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a player has won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the game has ended in a tie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The winner gets 90% of both bets, we take 10%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2499-0725-1F4F-AE90-4ADA13E0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of new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more than two players want to play?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Simplicity: the game is time locked</a:t>
            </a:r>
          </a:p>
          <a:p>
            <a:r>
              <a:rPr lang="en-US" dirty="0"/>
              <a:t>What if a player bets 1’000 ether and blocks the contract?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Simplicity: the bets are restricted to 10 ether</a:t>
            </a:r>
          </a:p>
          <a:p>
            <a:r>
              <a:rPr lang="en-US" dirty="0"/>
              <a:t>What if a player is bound to lose and simply doesn’t continue his turn?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 to give up: small payout for loser</a:t>
            </a:r>
          </a:p>
          <a:p>
            <a:r>
              <a:rPr lang="en-US" dirty="0"/>
              <a:t>What if someone plays who knows that the game is solved?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New Rules!</a:t>
            </a:r>
          </a:p>
        </p:txBody>
      </p:sp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703B-4B27-A646-AAE9-B76ED4EF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2506-6DDB-CF4F-B87E-6FB0F6EA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can we randomly assign the first two blocks to a position in the grid?</a:t>
            </a:r>
          </a:p>
          <a:p>
            <a:endParaRPr lang="en-US" dirty="0"/>
          </a:p>
          <a:p>
            <a:r>
              <a:rPr lang="en-US" dirty="0"/>
              <a:t>Explanation:</a:t>
            </a:r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B8C-7724-2348-B0BA-DD8532F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5A6-E9A7-1F4A-B909-DE63F969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9F3B-0877-B74F-A6DF-72973DA3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Explain why certain functions may be subject to attack and how we could solve this</a:t>
            </a:r>
          </a:p>
        </p:txBody>
      </p:sp>
    </p:spTree>
    <p:extLst>
      <p:ext uri="{BB962C8B-B14F-4D97-AF65-F5344CB8AC3E}">
        <p14:creationId xmlns:p14="http://schemas.microsoft.com/office/powerpoint/2010/main" val="4697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59EA-78BC-CE48-8A51-C6C71FD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5F65-9BCE-7E43-B293-CB4CEFC9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47E0-6810-BA4C-8703-B38488D6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7751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306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Connect Four</vt:lpstr>
      <vt:lpstr>The Concept</vt:lpstr>
      <vt:lpstr>The Rules in General</vt:lpstr>
      <vt:lpstr>The Smart Contract</vt:lpstr>
      <vt:lpstr>Problems</vt:lpstr>
      <vt:lpstr>Random Number Generator</vt:lpstr>
      <vt:lpstr>Security Problems</vt:lpstr>
      <vt:lpstr>Let’s play!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Mitchell Goldberg</cp:lastModifiedBy>
  <cp:revision>6</cp:revision>
  <dcterms:created xsi:type="dcterms:W3CDTF">2018-11-23T11:14:21Z</dcterms:created>
  <dcterms:modified xsi:type="dcterms:W3CDTF">2018-11-23T12:13:48Z</dcterms:modified>
</cp:coreProperties>
</file>