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43"/>
  </p:notesMasterIdLst>
  <p:handoutMasterIdLst>
    <p:handoutMasterId r:id="rId44"/>
  </p:handoutMasterIdLst>
  <p:sldIdLst>
    <p:sldId id="256" r:id="rId2"/>
    <p:sldId id="257" r:id="rId3"/>
    <p:sldId id="293" r:id="rId4"/>
    <p:sldId id="294" r:id="rId5"/>
    <p:sldId id="298" r:id="rId6"/>
    <p:sldId id="309" r:id="rId7"/>
    <p:sldId id="313" r:id="rId8"/>
    <p:sldId id="314" r:id="rId9"/>
    <p:sldId id="315" r:id="rId10"/>
    <p:sldId id="310" r:id="rId11"/>
    <p:sldId id="304" r:id="rId12"/>
    <p:sldId id="312" r:id="rId13"/>
    <p:sldId id="325" r:id="rId14"/>
    <p:sldId id="319" r:id="rId15"/>
    <p:sldId id="333" r:id="rId16"/>
    <p:sldId id="317" r:id="rId17"/>
    <p:sldId id="334" r:id="rId18"/>
    <p:sldId id="320" r:id="rId19"/>
    <p:sldId id="329" r:id="rId20"/>
    <p:sldId id="321" r:id="rId21"/>
    <p:sldId id="318" r:id="rId22"/>
    <p:sldId id="323" r:id="rId23"/>
    <p:sldId id="322" r:id="rId24"/>
    <p:sldId id="324" r:id="rId25"/>
    <p:sldId id="326" r:id="rId26"/>
    <p:sldId id="327" r:id="rId27"/>
    <p:sldId id="328" r:id="rId28"/>
    <p:sldId id="330" r:id="rId29"/>
    <p:sldId id="332" r:id="rId30"/>
    <p:sldId id="331" r:id="rId31"/>
    <p:sldId id="339" r:id="rId32"/>
    <p:sldId id="340" r:id="rId33"/>
    <p:sldId id="341" r:id="rId34"/>
    <p:sldId id="342" r:id="rId35"/>
    <p:sldId id="345" r:id="rId36"/>
    <p:sldId id="344" r:id="rId37"/>
    <p:sldId id="335" r:id="rId38"/>
    <p:sldId id="336" r:id="rId39"/>
    <p:sldId id="337" r:id="rId40"/>
    <p:sldId id="343" r:id="rId41"/>
    <p:sldId id="338"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F1CE12-B100-0000-0000-000000000002}"/>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90409" autoAdjust="0"/>
  </p:normalViewPr>
  <p:slideViewPr>
    <p:cSldViewPr>
      <p:cViewPr varScale="1">
        <p:scale>
          <a:sx n="110" d="100"/>
          <a:sy n="110" d="100"/>
        </p:scale>
        <p:origin x="1266" y="102"/>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notesViewPr>
    <p:cSldViewPr>
      <p:cViewPr varScale="1">
        <p:scale>
          <a:sx n="56" d="100"/>
          <a:sy n="56" d="100"/>
        </p:scale>
        <p:origin x="-186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2"/>
          <p:cNvSpPr>
            <a:spLocks noGrp="1"/>
          </p:cNvSpPr>
          <p:nvPr>
            <p:ph type="hdr" sz="quarter"/>
          </p:nvPr>
        </p:nvSpPr>
        <p:spPr>
          <a:xfrm>
            <a:off x="0" y="0"/>
            <a:ext cx="2971800" cy="457200"/>
          </a:xfrm>
          <a:prstGeom prst="rect">
            <a:avLst/>
          </a:prstGeom>
        </p:spPr>
        <p:txBody>
          <a:bodyPr/>
          <a:lstStyle>
            <a:lvl1pPr fontAlgn="auto">
              <a:spcBef>
                <a:spcPts val="0"/>
              </a:spcBef>
              <a:spcAft>
                <a:spcPts val="0"/>
              </a:spcAft>
              <a:defRPr>
                <a:latin typeface="+mn-lt"/>
              </a:defRPr>
            </a:lvl1pPr>
          </a:lstStyle>
          <a:p>
            <a:pPr>
              <a:defRPr/>
            </a:pPr>
            <a:endParaRPr lang="es-ES"/>
          </a:p>
        </p:txBody>
      </p:sp>
      <p:sp>
        <p:nvSpPr>
          <p:cNvPr id="24" name="Rectangle 24"/>
          <p:cNvSpPr>
            <a:spLocks noGrp="1"/>
          </p:cNvSpPr>
          <p:nvPr>
            <p:ph type="dt" sz="quarter" idx="1"/>
          </p:nvPr>
        </p:nvSpPr>
        <p:spPr>
          <a:xfrm>
            <a:off x="3884613" y="0"/>
            <a:ext cx="2971800" cy="457200"/>
          </a:xfrm>
          <a:prstGeom prst="rect">
            <a:avLst/>
          </a:prstGeom>
        </p:spPr>
        <p:txBody>
          <a:bodyPr/>
          <a:lstStyle>
            <a:lvl1pPr fontAlgn="auto">
              <a:spcBef>
                <a:spcPts val="0"/>
              </a:spcBef>
              <a:spcAft>
                <a:spcPts val="0"/>
              </a:spcAft>
              <a:defRPr>
                <a:latin typeface="+mn-lt"/>
              </a:defRPr>
            </a:lvl1pPr>
          </a:lstStyle>
          <a:p>
            <a:pPr>
              <a:defRPr/>
            </a:pPr>
            <a:fld id="{0ACB36C3-DC70-4D9E-B440-8A8EDAE2ECE8}" type="datetimeFigureOut">
              <a:rPr lang="es-ES"/>
              <a:pPr>
                <a:defRPr/>
              </a:pPr>
              <a:t>18/04/2023</a:t>
            </a:fld>
            <a:endParaRPr lang="es-ES" dirty="0"/>
          </a:p>
        </p:txBody>
      </p:sp>
      <p:sp>
        <p:nvSpPr>
          <p:cNvPr id="30" name="Rectangle 30"/>
          <p:cNvSpPr>
            <a:spLocks noGrp="1"/>
          </p:cNvSpPr>
          <p:nvPr>
            <p:ph type="ftr" sz="quarter" idx="2"/>
          </p:nvPr>
        </p:nvSpPr>
        <p:spPr>
          <a:xfrm>
            <a:off x="0" y="8685213"/>
            <a:ext cx="2971800" cy="457200"/>
          </a:xfrm>
          <a:prstGeom prst="rect">
            <a:avLst/>
          </a:prstGeom>
        </p:spPr>
        <p:txBody>
          <a:bodyPr/>
          <a:lstStyle>
            <a:lvl1pPr fontAlgn="auto">
              <a:spcBef>
                <a:spcPts val="0"/>
              </a:spcBef>
              <a:spcAft>
                <a:spcPts val="0"/>
              </a:spcAft>
              <a:defRPr>
                <a:latin typeface="+mn-lt"/>
              </a:defRPr>
            </a:lvl1pPr>
          </a:lstStyle>
          <a:p>
            <a:pPr>
              <a:defRPr/>
            </a:pPr>
            <a:endParaRPr lang="es-ES"/>
          </a:p>
        </p:txBody>
      </p:sp>
      <p:sp>
        <p:nvSpPr>
          <p:cNvPr id="18" name="Rectangle 18"/>
          <p:cNvSpPr>
            <a:spLocks noGrp="1"/>
          </p:cNvSpPr>
          <p:nvPr>
            <p:ph type="sldNum" sz="quarter" idx="3"/>
          </p:nvPr>
        </p:nvSpPr>
        <p:spPr>
          <a:xfrm>
            <a:off x="3884613" y="8685213"/>
            <a:ext cx="2971800" cy="457200"/>
          </a:xfrm>
          <a:prstGeom prst="rect">
            <a:avLst/>
          </a:prstGeom>
        </p:spPr>
        <p:txBody>
          <a:bodyPr/>
          <a:lstStyle>
            <a:lvl1pPr fontAlgn="auto">
              <a:spcBef>
                <a:spcPts val="0"/>
              </a:spcBef>
              <a:spcAft>
                <a:spcPts val="0"/>
              </a:spcAft>
              <a:defRPr>
                <a:latin typeface="+mn-lt"/>
              </a:defRPr>
            </a:lvl1pPr>
          </a:lstStyle>
          <a:p>
            <a:pPr>
              <a:defRPr/>
            </a:pPr>
            <a:fld id="{D4CAF6F2-C7F0-4022-9DB7-EE305FC729C6}" type="slidenum">
              <a:rPr lang="es-ES"/>
              <a:pPr>
                <a:defRPr/>
              </a:pPr>
              <a:t>‹#›</a:t>
            </a:fld>
            <a:endParaRPr lang="es-ES" dirty="0"/>
          </a:p>
        </p:txBody>
      </p:sp>
    </p:spTree>
    <p:extLst>
      <p:ext uri="{BB962C8B-B14F-4D97-AF65-F5344CB8AC3E}">
        <p14:creationId xmlns:p14="http://schemas.microsoft.com/office/powerpoint/2010/main" val="3592682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4"/>
          <p:cNvSpPr>
            <a:spLocks noGrp="1"/>
          </p:cNvSpPr>
          <p:nvPr>
            <p:ph type="hdr" sz="quarter"/>
          </p:nvPr>
        </p:nvSpPr>
        <p:spPr>
          <a:xfrm>
            <a:off x="0" y="0"/>
            <a:ext cx="2971800" cy="457200"/>
          </a:xfrm>
          <a:prstGeom prst="rect">
            <a:avLst/>
          </a:prstGeom>
        </p:spPr>
        <p:txBody>
          <a:bodyPr/>
          <a:lstStyle>
            <a:lvl1pPr fontAlgn="auto">
              <a:spcBef>
                <a:spcPts val="0"/>
              </a:spcBef>
              <a:spcAft>
                <a:spcPts val="0"/>
              </a:spcAft>
              <a:defRPr>
                <a:latin typeface="+mn-lt"/>
              </a:defRPr>
            </a:lvl1pPr>
          </a:lstStyle>
          <a:p>
            <a:pPr>
              <a:defRPr/>
            </a:pPr>
            <a:endParaRPr lang="es-ES"/>
          </a:p>
        </p:txBody>
      </p:sp>
      <p:sp>
        <p:nvSpPr>
          <p:cNvPr id="15" name="Rectangle 15"/>
          <p:cNvSpPr>
            <a:spLocks noGrp="1"/>
          </p:cNvSpPr>
          <p:nvPr>
            <p:ph type="dt" idx="1"/>
          </p:nvPr>
        </p:nvSpPr>
        <p:spPr>
          <a:xfrm>
            <a:off x="3884613" y="0"/>
            <a:ext cx="2971800" cy="457200"/>
          </a:xfrm>
          <a:prstGeom prst="rect">
            <a:avLst/>
          </a:prstGeom>
        </p:spPr>
        <p:txBody>
          <a:bodyPr/>
          <a:lstStyle>
            <a:lvl1pPr fontAlgn="auto">
              <a:spcBef>
                <a:spcPts val="0"/>
              </a:spcBef>
              <a:spcAft>
                <a:spcPts val="0"/>
              </a:spcAft>
              <a:defRPr>
                <a:latin typeface="+mn-lt"/>
              </a:defRPr>
            </a:lvl1pPr>
          </a:lstStyle>
          <a:p>
            <a:pPr>
              <a:defRPr/>
            </a:pPr>
            <a:endParaRPr lang="es-ES"/>
          </a:p>
        </p:txBody>
      </p:sp>
      <p:sp>
        <p:nvSpPr>
          <p:cNvPr id="23" name="Rectangle 2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anchor="ctr"/>
          <a:lstStyle/>
          <a:p>
            <a:pPr lvl="0"/>
            <a:endParaRPr lang="es-ES" noProof="0" dirty="0"/>
          </a:p>
        </p:txBody>
      </p:sp>
      <p:sp>
        <p:nvSpPr>
          <p:cNvPr id="5" name="Rectangle 5"/>
          <p:cNvSpPr>
            <a:spLocks noGrp="1"/>
          </p:cNvSpPr>
          <p:nvPr>
            <p:ph type="body" sz="quarter" idx="3"/>
          </p:nvPr>
        </p:nvSpPr>
        <p:spPr>
          <a:xfrm>
            <a:off x="685800" y="4343400"/>
            <a:ext cx="5486400" cy="4114800"/>
          </a:xfrm>
          <a:prstGeom prst="rect">
            <a:avLst/>
          </a:prstGeom>
        </p:spPr>
        <p:txBody>
          <a:bodyPr/>
          <a:lstStyle/>
          <a:p>
            <a:pPr lvl="0"/>
            <a:r>
              <a:rPr lang="es-ES" noProof="0"/>
              <a:t>Haga clic para modificar los estilos de título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8" name="Rectangle 18"/>
          <p:cNvSpPr>
            <a:spLocks noGrp="1"/>
          </p:cNvSpPr>
          <p:nvPr>
            <p:ph type="ftr" sz="quarter" idx="4"/>
          </p:nvPr>
        </p:nvSpPr>
        <p:spPr>
          <a:xfrm>
            <a:off x="0" y="8685213"/>
            <a:ext cx="2971800" cy="457200"/>
          </a:xfrm>
          <a:prstGeom prst="rect">
            <a:avLst/>
          </a:prstGeom>
        </p:spPr>
        <p:txBody>
          <a:bodyPr/>
          <a:lstStyle>
            <a:lvl1pPr fontAlgn="auto">
              <a:spcBef>
                <a:spcPts val="0"/>
              </a:spcBef>
              <a:spcAft>
                <a:spcPts val="0"/>
              </a:spcAft>
              <a:defRPr>
                <a:latin typeface="+mn-lt"/>
              </a:defRPr>
            </a:lvl1pPr>
          </a:lstStyle>
          <a:p>
            <a:pPr>
              <a:defRPr/>
            </a:pPr>
            <a:endParaRPr lang="es-ES"/>
          </a:p>
        </p:txBody>
      </p:sp>
      <p:sp>
        <p:nvSpPr>
          <p:cNvPr id="28" name="Rectangle 28"/>
          <p:cNvSpPr>
            <a:spLocks noGrp="1"/>
          </p:cNvSpPr>
          <p:nvPr>
            <p:ph type="sldNum" sz="quarter" idx="5"/>
          </p:nvPr>
        </p:nvSpPr>
        <p:spPr>
          <a:xfrm>
            <a:off x="3884613" y="8685213"/>
            <a:ext cx="2971800" cy="457200"/>
          </a:xfrm>
          <a:prstGeom prst="rect">
            <a:avLst/>
          </a:prstGeom>
        </p:spPr>
        <p:txBody>
          <a:bodyPr/>
          <a:lstStyle>
            <a:lvl1pPr fontAlgn="auto">
              <a:spcBef>
                <a:spcPts val="0"/>
              </a:spcBef>
              <a:spcAft>
                <a:spcPts val="0"/>
              </a:spcAft>
              <a:defRPr>
                <a:latin typeface="+mn-lt"/>
              </a:defRPr>
            </a:lvl1pPr>
          </a:lstStyle>
          <a:p>
            <a:pPr>
              <a:defRPr/>
            </a:pPr>
            <a:fld id="{C9D2EFC2-BBFE-49C7-B6F1-1C902F5DEF1B}" type="slidenum">
              <a:rPr/>
              <a:pPr>
                <a:defRPr/>
              </a:pPr>
              <a:t>‹#›</a:t>
            </a:fld>
            <a:endParaRPr lang="es-ES" dirty="0"/>
          </a:p>
        </p:txBody>
      </p:sp>
    </p:spTree>
    <p:extLst>
      <p:ext uri="{BB962C8B-B14F-4D97-AF65-F5344CB8AC3E}">
        <p14:creationId xmlns:p14="http://schemas.microsoft.com/office/powerpoint/2010/main" val="11228496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es-ES" sz="1200" kern="1200">
        <a:solidFill>
          <a:schemeClr val="tx1"/>
        </a:solidFill>
        <a:latin typeface="+mn-lt"/>
        <a:ea typeface="+mn-ea"/>
        <a:cs typeface="MS PGothic"/>
      </a:defRPr>
    </a:lvl1pPr>
    <a:lvl2pPr marL="457200" algn="l" rtl="0" eaLnBrk="0" fontAlgn="base" hangingPunct="0">
      <a:spcBef>
        <a:spcPct val="30000"/>
      </a:spcBef>
      <a:spcAft>
        <a:spcPct val="0"/>
      </a:spcAft>
      <a:defRPr lang="es-ES" sz="1200" kern="1200">
        <a:solidFill>
          <a:schemeClr val="tx1"/>
        </a:solidFill>
        <a:latin typeface="+mn-lt"/>
        <a:ea typeface="+mn-ea"/>
        <a:cs typeface="MS PGothic"/>
      </a:defRPr>
    </a:lvl2pPr>
    <a:lvl3pPr marL="914400" algn="l" rtl="0" eaLnBrk="0" fontAlgn="base" hangingPunct="0">
      <a:spcBef>
        <a:spcPct val="30000"/>
      </a:spcBef>
      <a:spcAft>
        <a:spcPct val="0"/>
      </a:spcAft>
      <a:defRPr lang="es-ES" sz="1200" kern="1200">
        <a:solidFill>
          <a:schemeClr val="tx1"/>
        </a:solidFill>
        <a:latin typeface="+mn-lt"/>
        <a:ea typeface="+mn-ea"/>
        <a:cs typeface="MS PGothic"/>
      </a:defRPr>
    </a:lvl3pPr>
    <a:lvl4pPr marL="1371600" algn="l" rtl="0" eaLnBrk="0" fontAlgn="base" hangingPunct="0">
      <a:spcBef>
        <a:spcPct val="30000"/>
      </a:spcBef>
      <a:spcAft>
        <a:spcPct val="0"/>
      </a:spcAft>
      <a:defRPr lang="es-ES" sz="1200" kern="1200">
        <a:solidFill>
          <a:schemeClr val="tx1"/>
        </a:solidFill>
        <a:latin typeface="+mn-lt"/>
        <a:ea typeface="+mn-ea"/>
        <a:cs typeface="MS PGothic"/>
      </a:defRPr>
    </a:lvl4pPr>
    <a:lvl5pPr marL="1828800" algn="l" rtl="0" eaLnBrk="0" fontAlgn="base" hangingPunct="0">
      <a:spcBef>
        <a:spcPct val="30000"/>
      </a:spcBef>
      <a:spcAft>
        <a:spcPct val="0"/>
      </a:spcAft>
      <a:defRPr lang="es-ES" sz="1200" kern="1200">
        <a:solidFill>
          <a:schemeClr val="tx1"/>
        </a:solidFill>
        <a:latin typeface="+mn-lt"/>
        <a:ea typeface="+mn-ea"/>
        <a:cs typeface="MS PGothic"/>
      </a:defRPr>
    </a:lvl5pPr>
    <a:lvl6pPr marL="2286000" algn="l" rtl="0">
      <a:defRPr lang="es-ES" sz="1200" kern="1200">
        <a:solidFill>
          <a:schemeClr val="tx1"/>
        </a:solidFill>
        <a:latin typeface="+mn-lt"/>
        <a:ea typeface="+mn-ea"/>
        <a:cs typeface="+mn-cs"/>
      </a:defRPr>
    </a:lvl6pPr>
    <a:lvl7pPr marL="2743200" algn="l" rtl="0">
      <a:defRPr lang="es-ES" sz="1200" kern="1200">
        <a:solidFill>
          <a:schemeClr val="tx1"/>
        </a:solidFill>
        <a:latin typeface="+mn-lt"/>
        <a:ea typeface="+mn-ea"/>
        <a:cs typeface="+mn-cs"/>
      </a:defRPr>
    </a:lvl7pPr>
    <a:lvl8pPr marL="3200400" algn="l" rtl="0">
      <a:defRPr lang="es-ES" sz="1200" kern="1200">
        <a:solidFill>
          <a:schemeClr val="tx1"/>
        </a:solidFill>
        <a:latin typeface="+mn-lt"/>
        <a:ea typeface="+mn-ea"/>
        <a:cs typeface="+mn-cs"/>
      </a:defRPr>
    </a:lvl8pPr>
    <a:lvl9pPr marL="3657600" algn="l" rtl="0">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D44F2423-0185-4ED1-B6E4-67C5BF377472}" type="slidenum">
              <a:rPr lang="es-ES"/>
              <a:pPr/>
              <a:t>6</a:t>
            </a:fld>
            <a:endParaRPr lang="es-ES"/>
          </a:p>
        </p:txBody>
      </p:sp>
      <p:sp>
        <p:nvSpPr>
          <p:cNvPr id="118786" name="Rectangle 2"/>
          <p:cNvSpPr>
            <a:spLocks noGrp="1" noRot="1" noChangeAspect="1" noChangeArrowheads="1" noTextEdit="1"/>
          </p:cNvSpPr>
          <p:nvPr>
            <p:ph type="sldImg"/>
          </p:nvPr>
        </p:nvSpPr>
        <p:spPr>
          <a:xfrm>
            <a:off x="1092200" y="685800"/>
            <a:ext cx="2540000" cy="1905000"/>
          </a:xfrm>
          <a:ln/>
        </p:spPr>
      </p:sp>
      <p:sp>
        <p:nvSpPr>
          <p:cNvPr id="118787" name="Rectangle 3"/>
          <p:cNvSpPr>
            <a:spLocks noGrp="1" noChangeArrowheads="1"/>
          </p:cNvSpPr>
          <p:nvPr>
            <p:ph type="body" idx="1"/>
          </p:nvPr>
        </p:nvSpPr>
        <p:spPr/>
        <p:txBody>
          <a:bodyPr/>
          <a:lstStyle/>
          <a:p>
            <a:endParaRPr lang="es-ES_tradnl"/>
          </a:p>
        </p:txBody>
      </p:sp>
    </p:spTree>
    <p:extLst>
      <p:ext uri="{BB962C8B-B14F-4D97-AF65-F5344CB8AC3E}">
        <p14:creationId xmlns:p14="http://schemas.microsoft.com/office/powerpoint/2010/main" val="221145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dirty="0"/>
          </a:p>
        </p:txBody>
      </p:sp>
      <p:sp>
        <p:nvSpPr>
          <p:cNvPr id="4" name="Slide Number Placeholder 3"/>
          <p:cNvSpPr>
            <a:spLocks noGrp="1"/>
          </p:cNvSpPr>
          <p:nvPr>
            <p:ph type="sldNum" sz="quarter" idx="10"/>
          </p:nvPr>
        </p:nvSpPr>
        <p:spPr/>
        <p:txBody>
          <a:bodyPr/>
          <a:lstStyle/>
          <a:p>
            <a:pPr>
              <a:defRPr/>
            </a:pPr>
            <a:fld id="{C9D2EFC2-BBFE-49C7-B6F1-1C902F5DEF1B}" type="slidenum">
              <a:rPr lang="es-UY" smtClean="0"/>
              <a:pPr>
                <a:defRPr/>
              </a:pPr>
              <a:t>36</a:t>
            </a:fld>
            <a:endParaRPr lang="es-UY" dirty="0"/>
          </a:p>
        </p:txBody>
      </p:sp>
    </p:spTree>
    <p:extLst>
      <p:ext uri="{BB962C8B-B14F-4D97-AF65-F5344CB8AC3E}">
        <p14:creationId xmlns:p14="http://schemas.microsoft.com/office/powerpoint/2010/main" val="2397994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s-ES"/>
              <a:t>Haga clic para modificar el estilo de título del patrón</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endParaRPr lang="en-US"/>
          </a:p>
        </p:txBody>
      </p:sp>
      <p:sp>
        <p:nvSpPr>
          <p:cNvPr id="4" name="Date Placeholder 9"/>
          <p:cNvSpPr>
            <a:spLocks noGrp="1"/>
          </p:cNvSpPr>
          <p:nvPr>
            <p:ph type="dt" sz="half" idx="10"/>
          </p:nvPr>
        </p:nvSpPr>
        <p:spPr/>
        <p:txBody>
          <a:bodyPr/>
          <a:lstStyle>
            <a:lvl1pPr>
              <a:defRPr/>
            </a:lvl1pPr>
          </a:lstStyle>
          <a:p>
            <a:pPr>
              <a:defRPr/>
            </a:pPr>
            <a:r>
              <a:rPr lang="es-AR"/>
              <a:t>5/9/2006</a:t>
            </a:r>
            <a:endParaRPr lang="es-AR" dirty="0"/>
          </a:p>
        </p:txBody>
      </p:sp>
      <p:sp>
        <p:nvSpPr>
          <p:cNvPr id="5" name="Footer Placeholder 21"/>
          <p:cNvSpPr>
            <a:spLocks noGrp="1"/>
          </p:cNvSpPr>
          <p:nvPr>
            <p:ph type="ftr" sz="quarter" idx="11"/>
          </p:nvPr>
        </p:nvSpPr>
        <p:spPr/>
        <p:txBody>
          <a:bodyPr/>
          <a:lstStyle>
            <a:lvl1pPr>
              <a:defRPr/>
            </a:lvl1pPr>
          </a:lstStyle>
          <a:p>
            <a:pPr>
              <a:defRPr/>
            </a:pPr>
            <a:r>
              <a:rPr lang="es-AR"/>
              <a:t>Ing. Gustavo J. Fresno</a:t>
            </a:r>
          </a:p>
        </p:txBody>
      </p:sp>
      <p:sp>
        <p:nvSpPr>
          <p:cNvPr id="6" name="Slide Number Placeholder 17"/>
          <p:cNvSpPr>
            <a:spLocks noGrp="1"/>
          </p:cNvSpPr>
          <p:nvPr>
            <p:ph type="sldNum" sz="quarter" idx="12"/>
          </p:nvPr>
        </p:nvSpPr>
        <p:spPr/>
        <p:txBody>
          <a:bodyPr/>
          <a:lstStyle>
            <a:lvl1pPr>
              <a:defRPr/>
            </a:lvl1pPr>
          </a:lstStyle>
          <a:p>
            <a:pPr>
              <a:defRPr/>
            </a:pPr>
            <a:fld id="{D315412B-FDB7-4AD8-9B97-67272B774735}" type="slidenum">
              <a:rPr lang="es-AR"/>
              <a:pPr>
                <a:defRPr/>
              </a:pPr>
              <a:t>‹#›</a:t>
            </a:fld>
            <a:endParaRPr lang="es-A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9"/>
          <p:cNvSpPr>
            <a:spLocks noGrp="1"/>
          </p:cNvSpPr>
          <p:nvPr>
            <p:ph type="dt" sz="half" idx="10"/>
          </p:nvPr>
        </p:nvSpPr>
        <p:spPr/>
        <p:txBody>
          <a:bodyPr/>
          <a:lstStyle>
            <a:lvl1pPr>
              <a:defRPr/>
            </a:lvl1pPr>
          </a:lstStyle>
          <a:p>
            <a:pPr>
              <a:defRPr/>
            </a:pPr>
            <a:r>
              <a:rPr lang="es-AR"/>
              <a:t>5/9/2006</a:t>
            </a:r>
            <a:endParaRPr lang="es-AR" dirty="0"/>
          </a:p>
        </p:txBody>
      </p:sp>
      <p:sp>
        <p:nvSpPr>
          <p:cNvPr id="5" name="Footer Placeholder 21"/>
          <p:cNvSpPr>
            <a:spLocks noGrp="1"/>
          </p:cNvSpPr>
          <p:nvPr>
            <p:ph type="ftr" sz="quarter" idx="11"/>
          </p:nvPr>
        </p:nvSpPr>
        <p:spPr/>
        <p:txBody>
          <a:bodyPr/>
          <a:lstStyle>
            <a:lvl1pPr>
              <a:defRPr/>
            </a:lvl1pPr>
          </a:lstStyle>
          <a:p>
            <a:pPr>
              <a:defRPr/>
            </a:pPr>
            <a:r>
              <a:rPr lang="es-AR"/>
              <a:t>Ing. Gustavo J. Fresno</a:t>
            </a:r>
          </a:p>
        </p:txBody>
      </p:sp>
      <p:sp>
        <p:nvSpPr>
          <p:cNvPr id="6" name="Slide Number Placeholder 17"/>
          <p:cNvSpPr>
            <a:spLocks noGrp="1"/>
          </p:cNvSpPr>
          <p:nvPr>
            <p:ph type="sldNum" sz="quarter" idx="12"/>
          </p:nvPr>
        </p:nvSpPr>
        <p:spPr/>
        <p:txBody>
          <a:bodyPr/>
          <a:lstStyle>
            <a:lvl1pPr>
              <a:defRPr/>
            </a:lvl1pPr>
          </a:lstStyle>
          <a:p>
            <a:pPr>
              <a:defRPr/>
            </a:pPr>
            <a:fld id="{6E0D759B-9932-4E49-A994-3863FB22452A}" type="slidenum">
              <a:rPr lang="es-AR"/>
              <a:pPr>
                <a:defRPr/>
              </a:pPr>
              <a:t>‹#›</a:t>
            </a:fld>
            <a:endParaRPr lang="es-AR" dirty="0"/>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9"/>
          <p:cNvSpPr>
            <a:spLocks noGrp="1"/>
          </p:cNvSpPr>
          <p:nvPr>
            <p:ph type="dt" sz="half" idx="10"/>
          </p:nvPr>
        </p:nvSpPr>
        <p:spPr/>
        <p:txBody>
          <a:bodyPr/>
          <a:lstStyle>
            <a:lvl1pPr>
              <a:defRPr/>
            </a:lvl1pPr>
          </a:lstStyle>
          <a:p>
            <a:pPr>
              <a:defRPr/>
            </a:pPr>
            <a:r>
              <a:rPr lang="es-AR"/>
              <a:t>5/9/2006</a:t>
            </a:r>
            <a:endParaRPr lang="es-AR" dirty="0"/>
          </a:p>
        </p:txBody>
      </p:sp>
      <p:sp>
        <p:nvSpPr>
          <p:cNvPr id="5" name="Footer Placeholder 21"/>
          <p:cNvSpPr>
            <a:spLocks noGrp="1"/>
          </p:cNvSpPr>
          <p:nvPr>
            <p:ph type="ftr" sz="quarter" idx="11"/>
          </p:nvPr>
        </p:nvSpPr>
        <p:spPr/>
        <p:txBody>
          <a:bodyPr/>
          <a:lstStyle>
            <a:lvl1pPr>
              <a:defRPr/>
            </a:lvl1pPr>
          </a:lstStyle>
          <a:p>
            <a:pPr>
              <a:defRPr/>
            </a:pPr>
            <a:r>
              <a:rPr lang="es-AR"/>
              <a:t>Ing. Gustavo J. Fresno</a:t>
            </a:r>
          </a:p>
        </p:txBody>
      </p:sp>
      <p:sp>
        <p:nvSpPr>
          <p:cNvPr id="6" name="Slide Number Placeholder 17"/>
          <p:cNvSpPr>
            <a:spLocks noGrp="1"/>
          </p:cNvSpPr>
          <p:nvPr>
            <p:ph type="sldNum" sz="quarter" idx="12"/>
          </p:nvPr>
        </p:nvSpPr>
        <p:spPr/>
        <p:txBody>
          <a:bodyPr/>
          <a:lstStyle>
            <a:lvl1pPr>
              <a:defRPr/>
            </a:lvl1pPr>
          </a:lstStyle>
          <a:p>
            <a:pPr>
              <a:defRPr/>
            </a:pPr>
            <a:fld id="{6EA7EE10-198B-4956-AC44-CD9E10866294}" type="slidenum">
              <a:rPr lang="es-AR"/>
              <a:pPr>
                <a:defRPr/>
              </a:pPr>
              <a:t>‹#›</a:t>
            </a:fld>
            <a:endParaRPr lang="es-AR" dirty="0"/>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texto">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9" name="Title 8"/>
          <p:cNvSpPr>
            <a:spLocks noGrp="1"/>
          </p:cNvSpPr>
          <p:nvPr>
            <p:ph type="title"/>
          </p:nvPr>
        </p:nvSpPr>
        <p:spPr>
          <a:xfrm>
            <a:off x="457200" y="359465"/>
            <a:ext cx="8229600" cy="1143000"/>
          </a:xfrm>
          <a:prstGeom prst="rect">
            <a:avLst/>
          </a:prstGeom>
        </p:spPr>
        <p:txBody>
          <a:bodyPr>
            <a:normAutofit/>
          </a:bodyPr>
          <a:lstStyle/>
          <a:p>
            <a:r>
              <a:rPr lang="es-ES"/>
              <a:t>Haga clic para modificar el estilo de título del patrón</a:t>
            </a:r>
          </a:p>
        </p:txBody>
      </p:sp>
      <p:sp>
        <p:nvSpPr>
          <p:cNvPr id="4" name="Date Placeholder 7"/>
          <p:cNvSpPr>
            <a:spLocks noGrp="1"/>
          </p:cNvSpPr>
          <p:nvPr>
            <p:ph type="dt" sz="half" idx="10"/>
          </p:nvPr>
        </p:nvSpPr>
        <p:spPr/>
        <p:txBody>
          <a:bodyPr/>
          <a:lstStyle>
            <a:lvl1pPr>
              <a:defRPr/>
            </a:lvl1pPr>
          </a:lstStyle>
          <a:p>
            <a:pPr>
              <a:defRPr/>
            </a:pPr>
            <a:r>
              <a:t>5/9/2006</a:t>
            </a:r>
            <a:endParaRPr dirty="0"/>
          </a:p>
        </p:txBody>
      </p:sp>
      <p:sp>
        <p:nvSpPr>
          <p:cNvPr id="5" name="Slide Number Placeholder 9"/>
          <p:cNvSpPr>
            <a:spLocks noGrp="1"/>
          </p:cNvSpPr>
          <p:nvPr>
            <p:ph type="sldNum" sz="quarter" idx="11"/>
          </p:nvPr>
        </p:nvSpPr>
        <p:spPr/>
        <p:txBody>
          <a:bodyPr/>
          <a:lstStyle>
            <a:lvl1pPr>
              <a:defRPr/>
            </a:lvl1pPr>
          </a:lstStyle>
          <a:p>
            <a:pPr>
              <a:defRPr/>
            </a:pPr>
            <a:fld id="{B0342815-E88F-4092-A810-DC28457497D6}" type="slidenum">
              <a:rPr/>
              <a:pPr>
                <a:defRPr/>
              </a:pPr>
              <a:t>‹#›</a:t>
            </a:fld>
            <a:endParaRPr dirty="0"/>
          </a:p>
        </p:txBody>
      </p:sp>
      <p:sp>
        <p:nvSpPr>
          <p:cNvPr id="6" name="Footer Placeholder 10"/>
          <p:cNvSpPr>
            <a:spLocks noGrp="1"/>
          </p:cNvSpPr>
          <p:nvPr>
            <p:ph type="ftr" sz="quarter" idx="12"/>
          </p:nvPr>
        </p:nvSpPr>
        <p:spPr/>
        <p:txBody>
          <a:bodyPr/>
          <a:lstStyle>
            <a:lvl1pPr>
              <a:defRPr/>
            </a:lvl1pPr>
          </a:lstStyle>
          <a:p>
            <a:pPr>
              <a:defRPr/>
            </a:pPr>
            <a:r>
              <a:t>Ing. Gustavo J. Fresno</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9"/>
          <p:cNvSpPr>
            <a:spLocks noGrp="1"/>
          </p:cNvSpPr>
          <p:nvPr>
            <p:ph type="dt" sz="half" idx="10"/>
          </p:nvPr>
        </p:nvSpPr>
        <p:spPr/>
        <p:txBody>
          <a:bodyPr/>
          <a:lstStyle>
            <a:lvl1pPr>
              <a:defRPr/>
            </a:lvl1pPr>
          </a:lstStyle>
          <a:p>
            <a:pPr>
              <a:defRPr/>
            </a:pPr>
            <a:r>
              <a:rPr lang="es-AR"/>
              <a:t>5/9/2006</a:t>
            </a:r>
            <a:endParaRPr lang="es-AR" dirty="0"/>
          </a:p>
        </p:txBody>
      </p:sp>
      <p:sp>
        <p:nvSpPr>
          <p:cNvPr id="5" name="Footer Placeholder 21"/>
          <p:cNvSpPr>
            <a:spLocks noGrp="1"/>
          </p:cNvSpPr>
          <p:nvPr>
            <p:ph type="ftr" sz="quarter" idx="11"/>
          </p:nvPr>
        </p:nvSpPr>
        <p:spPr/>
        <p:txBody>
          <a:bodyPr/>
          <a:lstStyle>
            <a:lvl1pPr>
              <a:defRPr/>
            </a:lvl1pPr>
          </a:lstStyle>
          <a:p>
            <a:pPr>
              <a:defRPr/>
            </a:pPr>
            <a:r>
              <a:rPr lang="es-AR"/>
              <a:t>Ing. Gustavo J. Fresno</a:t>
            </a:r>
          </a:p>
        </p:txBody>
      </p:sp>
      <p:sp>
        <p:nvSpPr>
          <p:cNvPr id="6" name="Slide Number Placeholder 17"/>
          <p:cNvSpPr>
            <a:spLocks noGrp="1"/>
          </p:cNvSpPr>
          <p:nvPr>
            <p:ph type="sldNum" sz="quarter" idx="12"/>
          </p:nvPr>
        </p:nvSpPr>
        <p:spPr/>
        <p:txBody>
          <a:bodyPr/>
          <a:lstStyle>
            <a:lvl1pPr>
              <a:defRPr/>
            </a:lvl1pPr>
          </a:lstStyle>
          <a:p>
            <a:pPr>
              <a:defRPr/>
            </a:pPr>
            <a:fld id="{C6AFA164-6E10-4DAC-8CB2-30EC9FF80F7E}" type="slidenum">
              <a:rPr lang="es-AR"/>
              <a:pPr>
                <a:defRPr/>
              </a:pPr>
              <a:t>‹#›</a:t>
            </a:fld>
            <a:endParaRPr lang="es-AR" dirty="0"/>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a:t>Haga clic para modificar el estilo de texto del patrón</a:t>
            </a:r>
          </a:p>
        </p:txBody>
      </p:sp>
      <p:sp>
        <p:nvSpPr>
          <p:cNvPr id="4" name="Date Placeholder 9"/>
          <p:cNvSpPr>
            <a:spLocks noGrp="1"/>
          </p:cNvSpPr>
          <p:nvPr>
            <p:ph type="dt" sz="half" idx="10"/>
          </p:nvPr>
        </p:nvSpPr>
        <p:spPr/>
        <p:txBody>
          <a:bodyPr/>
          <a:lstStyle>
            <a:lvl1pPr>
              <a:defRPr/>
            </a:lvl1pPr>
          </a:lstStyle>
          <a:p>
            <a:pPr>
              <a:defRPr/>
            </a:pPr>
            <a:r>
              <a:rPr lang="es-AR"/>
              <a:t>5/9/2006</a:t>
            </a:r>
            <a:endParaRPr lang="es-AR" dirty="0"/>
          </a:p>
        </p:txBody>
      </p:sp>
      <p:sp>
        <p:nvSpPr>
          <p:cNvPr id="5" name="Footer Placeholder 21"/>
          <p:cNvSpPr>
            <a:spLocks noGrp="1"/>
          </p:cNvSpPr>
          <p:nvPr>
            <p:ph type="ftr" sz="quarter" idx="11"/>
          </p:nvPr>
        </p:nvSpPr>
        <p:spPr/>
        <p:txBody>
          <a:bodyPr/>
          <a:lstStyle>
            <a:lvl1pPr>
              <a:defRPr/>
            </a:lvl1pPr>
          </a:lstStyle>
          <a:p>
            <a:pPr>
              <a:defRPr/>
            </a:pPr>
            <a:r>
              <a:rPr lang="es-AR"/>
              <a:t>Ing. Gustavo J. Fresno</a:t>
            </a:r>
          </a:p>
        </p:txBody>
      </p:sp>
      <p:sp>
        <p:nvSpPr>
          <p:cNvPr id="6" name="Slide Number Placeholder 17"/>
          <p:cNvSpPr>
            <a:spLocks noGrp="1"/>
          </p:cNvSpPr>
          <p:nvPr>
            <p:ph type="sldNum" sz="quarter" idx="12"/>
          </p:nvPr>
        </p:nvSpPr>
        <p:spPr/>
        <p:txBody>
          <a:bodyPr/>
          <a:lstStyle>
            <a:lvl1pPr>
              <a:defRPr/>
            </a:lvl1pPr>
          </a:lstStyle>
          <a:p>
            <a:pPr>
              <a:defRPr/>
            </a:pPr>
            <a:fld id="{B2DD4279-5FBC-4D82-A101-50B5B87C13A0}" type="slidenum">
              <a:rPr lang="es-AR"/>
              <a:pPr>
                <a:defRPr/>
              </a:pPr>
              <a:t>‹#›</a:t>
            </a:fld>
            <a:endParaRPr lang="es-AR" dirty="0"/>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9"/>
          <p:cNvSpPr>
            <a:spLocks noGrp="1"/>
          </p:cNvSpPr>
          <p:nvPr>
            <p:ph type="dt" sz="half" idx="10"/>
          </p:nvPr>
        </p:nvSpPr>
        <p:spPr/>
        <p:txBody>
          <a:bodyPr/>
          <a:lstStyle>
            <a:lvl1pPr>
              <a:defRPr/>
            </a:lvl1pPr>
          </a:lstStyle>
          <a:p>
            <a:pPr>
              <a:defRPr/>
            </a:pPr>
            <a:r>
              <a:rPr lang="es-AR"/>
              <a:t>5/9/2006</a:t>
            </a:r>
            <a:endParaRPr lang="es-AR" dirty="0"/>
          </a:p>
        </p:txBody>
      </p:sp>
      <p:sp>
        <p:nvSpPr>
          <p:cNvPr id="6" name="Footer Placeholder 21"/>
          <p:cNvSpPr>
            <a:spLocks noGrp="1"/>
          </p:cNvSpPr>
          <p:nvPr>
            <p:ph type="ftr" sz="quarter" idx="11"/>
          </p:nvPr>
        </p:nvSpPr>
        <p:spPr/>
        <p:txBody>
          <a:bodyPr/>
          <a:lstStyle>
            <a:lvl1pPr>
              <a:defRPr/>
            </a:lvl1pPr>
          </a:lstStyle>
          <a:p>
            <a:pPr>
              <a:defRPr/>
            </a:pPr>
            <a:r>
              <a:rPr lang="es-AR"/>
              <a:t>Ing. Gustavo J. Fresno</a:t>
            </a:r>
          </a:p>
        </p:txBody>
      </p:sp>
      <p:sp>
        <p:nvSpPr>
          <p:cNvPr id="7" name="Slide Number Placeholder 17"/>
          <p:cNvSpPr>
            <a:spLocks noGrp="1"/>
          </p:cNvSpPr>
          <p:nvPr>
            <p:ph type="sldNum" sz="quarter" idx="12"/>
          </p:nvPr>
        </p:nvSpPr>
        <p:spPr/>
        <p:txBody>
          <a:bodyPr/>
          <a:lstStyle>
            <a:lvl1pPr>
              <a:defRPr/>
            </a:lvl1pPr>
          </a:lstStyle>
          <a:p>
            <a:pPr>
              <a:defRPr/>
            </a:pPr>
            <a:fld id="{6D6568EC-2022-4285-978F-15B5E92CC805}" type="slidenum">
              <a:rPr lang="es-AR"/>
              <a:pPr>
                <a:defRPr/>
              </a:pPr>
              <a:t>‹#›</a:t>
            </a:fld>
            <a:endParaRPr lang="es-AR"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9"/>
          <p:cNvSpPr>
            <a:spLocks noGrp="1"/>
          </p:cNvSpPr>
          <p:nvPr>
            <p:ph type="dt" sz="half" idx="10"/>
          </p:nvPr>
        </p:nvSpPr>
        <p:spPr/>
        <p:txBody>
          <a:bodyPr/>
          <a:lstStyle>
            <a:lvl1pPr>
              <a:defRPr/>
            </a:lvl1pPr>
          </a:lstStyle>
          <a:p>
            <a:pPr>
              <a:defRPr/>
            </a:pPr>
            <a:r>
              <a:rPr lang="es-AR"/>
              <a:t>5/9/2006</a:t>
            </a:r>
            <a:endParaRPr lang="es-AR" dirty="0"/>
          </a:p>
        </p:txBody>
      </p:sp>
      <p:sp>
        <p:nvSpPr>
          <p:cNvPr id="8" name="Footer Placeholder 21"/>
          <p:cNvSpPr>
            <a:spLocks noGrp="1"/>
          </p:cNvSpPr>
          <p:nvPr>
            <p:ph type="ftr" sz="quarter" idx="11"/>
          </p:nvPr>
        </p:nvSpPr>
        <p:spPr/>
        <p:txBody>
          <a:bodyPr/>
          <a:lstStyle>
            <a:lvl1pPr>
              <a:defRPr/>
            </a:lvl1pPr>
          </a:lstStyle>
          <a:p>
            <a:pPr>
              <a:defRPr/>
            </a:pPr>
            <a:r>
              <a:rPr lang="es-AR"/>
              <a:t>Ing. Gustavo J. Fresno</a:t>
            </a:r>
          </a:p>
        </p:txBody>
      </p:sp>
      <p:sp>
        <p:nvSpPr>
          <p:cNvPr id="9" name="Slide Number Placeholder 17"/>
          <p:cNvSpPr>
            <a:spLocks noGrp="1"/>
          </p:cNvSpPr>
          <p:nvPr>
            <p:ph type="sldNum" sz="quarter" idx="12"/>
          </p:nvPr>
        </p:nvSpPr>
        <p:spPr/>
        <p:txBody>
          <a:bodyPr/>
          <a:lstStyle>
            <a:lvl1pPr>
              <a:defRPr/>
            </a:lvl1pPr>
          </a:lstStyle>
          <a:p>
            <a:pPr>
              <a:defRPr/>
            </a:pPr>
            <a:fld id="{3B956706-C981-460D-BCB5-25CA05270AA0}" type="slidenum">
              <a:rPr lang="es-AR"/>
              <a:pPr>
                <a:defRPr/>
              </a:pPr>
              <a:t>‹#›</a:t>
            </a:fld>
            <a:endParaRPr lang="es-AR" dirty="0"/>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s-ES"/>
              <a:t>Haga clic para modificar el estilo de título del patrón</a:t>
            </a:r>
            <a:endParaRPr lang="en-US"/>
          </a:p>
        </p:txBody>
      </p:sp>
      <p:sp>
        <p:nvSpPr>
          <p:cNvPr id="3" name="Date Placeholder 9"/>
          <p:cNvSpPr>
            <a:spLocks noGrp="1"/>
          </p:cNvSpPr>
          <p:nvPr>
            <p:ph type="dt" sz="half" idx="10"/>
          </p:nvPr>
        </p:nvSpPr>
        <p:spPr/>
        <p:txBody>
          <a:bodyPr/>
          <a:lstStyle>
            <a:lvl1pPr>
              <a:defRPr/>
            </a:lvl1pPr>
          </a:lstStyle>
          <a:p>
            <a:pPr>
              <a:defRPr/>
            </a:pPr>
            <a:r>
              <a:rPr lang="es-AR"/>
              <a:t>5/9/2006</a:t>
            </a:r>
            <a:endParaRPr lang="es-AR" dirty="0"/>
          </a:p>
        </p:txBody>
      </p:sp>
      <p:sp>
        <p:nvSpPr>
          <p:cNvPr id="4" name="Footer Placeholder 21"/>
          <p:cNvSpPr>
            <a:spLocks noGrp="1"/>
          </p:cNvSpPr>
          <p:nvPr>
            <p:ph type="ftr" sz="quarter" idx="11"/>
          </p:nvPr>
        </p:nvSpPr>
        <p:spPr/>
        <p:txBody>
          <a:bodyPr/>
          <a:lstStyle>
            <a:lvl1pPr>
              <a:defRPr/>
            </a:lvl1pPr>
          </a:lstStyle>
          <a:p>
            <a:pPr>
              <a:defRPr/>
            </a:pPr>
            <a:r>
              <a:rPr lang="es-AR"/>
              <a:t>Ing. Gustavo J. Fresno</a:t>
            </a:r>
          </a:p>
        </p:txBody>
      </p:sp>
      <p:sp>
        <p:nvSpPr>
          <p:cNvPr id="5" name="Slide Number Placeholder 17"/>
          <p:cNvSpPr>
            <a:spLocks noGrp="1"/>
          </p:cNvSpPr>
          <p:nvPr>
            <p:ph type="sldNum" sz="quarter" idx="12"/>
          </p:nvPr>
        </p:nvSpPr>
        <p:spPr/>
        <p:txBody>
          <a:bodyPr/>
          <a:lstStyle>
            <a:lvl1pPr>
              <a:defRPr/>
            </a:lvl1pPr>
          </a:lstStyle>
          <a:p>
            <a:pPr>
              <a:defRPr/>
            </a:pPr>
            <a:fld id="{8433DC08-1FE7-4863-8B8E-A825EAC4176D}" type="slidenum">
              <a:rPr lang="es-AR"/>
              <a:pPr>
                <a:defRPr/>
              </a:pPr>
              <a:t>‹#›</a:t>
            </a:fld>
            <a:endParaRPr lang="es-AR" dirty="0"/>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r>
              <a:rPr lang="es-AR"/>
              <a:t>5/9/2006</a:t>
            </a:r>
            <a:endParaRPr lang="es-AR" dirty="0"/>
          </a:p>
        </p:txBody>
      </p:sp>
      <p:sp>
        <p:nvSpPr>
          <p:cNvPr id="3" name="Footer Placeholder 21"/>
          <p:cNvSpPr>
            <a:spLocks noGrp="1"/>
          </p:cNvSpPr>
          <p:nvPr>
            <p:ph type="ftr" sz="quarter" idx="11"/>
          </p:nvPr>
        </p:nvSpPr>
        <p:spPr/>
        <p:txBody>
          <a:bodyPr/>
          <a:lstStyle>
            <a:lvl1pPr>
              <a:defRPr/>
            </a:lvl1pPr>
          </a:lstStyle>
          <a:p>
            <a:pPr>
              <a:defRPr/>
            </a:pPr>
            <a:r>
              <a:rPr lang="es-AR"/>
              <a:t>Ing. Gustavo J. Fresno</a:t>
            </a:r>
          </a:p>
        </p:txBody>
      </p:sp>
      <p:sp>
        <p:nvSpPr>
          <p:cNvPr id="4" name="Slide Number Placeholder 17"/>
          <p:cNvSpPr>
            <a:spLocks noGrp="1"/>
          </p:cNvSpPr>
          <p:nvPr>
            <p:ph type="sldNum" sz="quarter" idx="12"/>
          </p:nvPr>
        </p:nvSpPr>
        <p:spPr/>
        <p:txBody>
          <a:bodyPr/>
          <a:lstStyle>
            <a:lvl1pPr>
              <a:defRPr/>
            </a:lvl1pPr>
          </a:lstStyle>
          <a:p>
            <a:pPr>
              <a:defRPr/>
            </a:pPr>
            <a:fld id="{2D451085-C35B-457E-8118-DC6B42ED38D2}" type="slidenum">
              <a:rPr lang="es-AR"/>
              <a:pPr>
                <a:defRPr/>
              </a:pPr>
              <a:t>‹#›</a:t>
            </a:fld>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s-ES"/>
              <a:t>Haga clic para modificar el estilo de título del patrón</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s-ES"/>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9"/>
          <p:cNvSpPr>
            <a:spLocks noGrp="1"/>
          </p:cNvSpPr>
          <p:nvPr>
            <p:ph type="dt" sz="half" idx="10"/>
          </p:nvPr>
        </p:nvSpPr>
        <p:spPr/>
        <p:txBody>
          <a:bodyPr/>
          <a:lstStyle>
            <a:lvl1pPr>
              <a:defRPr/>
            </a:lvl1pPr>
          </a:lstStyle>
          <a:p>
            <a:pPr>
              <a:defRPr/>
            </a:pPr>
            <a:r>
              <a:rPr lang="es-AR"/>
              <a:t>5/9/2006</a:t>
            </a:r>
            <a:endParaRPr lang="es-AR" dirty="0"/>
          </a:p>
        </p:txBody>
      </p:sp>
      <p:sp>
        <p:nvSpPr>
          <p:cNvPr id="6" name="Footer Placeholder 21"/>
          <p:cNvSpPr>
            <a:spLocks noGrp="1"/>
          </p:cNvSpPr>
          <p:nvPr>
            <p:ph type="ftr" sz="quarter" idx="11"/>
          </p:nvPr>
        </p:nvSpPr>
        <p:spPr/>
        <p:txBody>
          <a:bodyPr/>
          <a:lstStyle>
            <a:lvl1pPr>
              <a:defRPr/>
            </a:lvl1pPr>
          </a:lstStyle>
          <a:p>
            <a:pPr>
              <a:defRPr/>
            </a:pPr>
            <a:r>
              <a:rPr lang="es-AR"/>
              <a:t>Ing. Gustavo J. Fresno</a:t>
            </a:r>
          </a:p>
        </p:txBody>
      </p:sp>
      <p:sp>
        <p:nvSpPr>
          <p:cNvPr id="7" name="Slide Number Placeholder 17"/>
          <p:cNvSpPr>
            <a:spLocks noGrp="1"/>
          </p:cNvSpPr>
          <p:nvPr>
            <p:ph type="sldNum" sz="quarter" idx="12"/>
          </p:nvPr>
        </p:nvSpPr>
        <p:spPr/>
        <p:txBody>
          <a:bodyPr/>
          <a:lstStyle>
            <a:lvl1pPr>
              <a:defRPr/>
            </a:lvl1pPr>
          </a:lstStyle>
          <a:p>
            <a:pPr>
              <a:defRPr/>
            </a:pPr>
            <a:fld id="{0CE46544-B8D7-4B97-B9B0-69A2EC782A14}" type="slidenum">
              <a:rPr lang="es-AR"/>
              <a:pPr>
                <a:defRPr/>
              </a:pPr>
              <a:t>‹#›</a:t>
            </a:fld>
            <a:endParaRPr lang="es-AR" dirty="0"/>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s-ES"/>
              <a:t>Haga clic para modificar el estilo de texto del patrón</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s-ES" noProof="0"/>
              <a:t>Haga clic en el icono para agregar una imagen</a:t>
            </a:r>
            <a:endParaRPr lang="en-US" noProof="0" dirty="0"/>
          </a:p>
        </p:txBody>
      </p:sp>
      <p:sp>
        <p:nvSpPr>
          <p:cNvPr id="9" name="Date Placeholder 4"/>
          <p:cNvSpPr>
            <a:spLocks noGrp="1"/>
          </p:cNvSpPr>
          <p:nvPr>
            <p:ph type="dt" sz="half" idx="10"/>
          </p:nvPr>
        </p:nvSpPr>
        <p:spPr/>
        <p:txBody>
          <a:bodyPr/>
          <a:lstStyle>
            <a:lvl1pPr>
              <a:defRPr/>
            </a:lvl1pPr>
          </a:lstStyle>
          <a:p>
            <a:pPr>
              <a:defRPr/>
            </a:pPr>
            <a:r>
              <a:rPr lang="es-AR"/>
              <a:t>5/9/2006</a:t>
            </a:r>
            <a:endParaRPr lang="es-AR" dirty="0"/>
          </a:p>
        </p:txBody>
      </p:sp>
      <p:sp>
        <p:nvSpPr>
          <p:cNvPr id="10" name="Footer Placeholder 5"/>
          <p:cNvSpPr>
            <a:spLocks noGrp="1"/>
          </p:cNvSpPr>
          <p:nvPr>
            <p:ph type="ftr" sz="quarter" idx="11"/>
          </p:nvPr>
        </p:nvSpPr>
        <p:spPr/>
        <p:txBody>
          <a:bodyPr/>
          <a:lstStyle>
            <a:lvl1pPr>
              <a:defRPr/>
            </a:lvl1pPr>
          </a:lstStyle>
          <a:p>
            <a:pPr>
              <a:defRPr/>
            </a:pPr>
            <a:r>
              <a:rPr lang="es-AR"/>
              <a:t>Ing. Gustavo J. Fresno</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A4DC6CE9-7F9D-4166-94F3-B6F57F25A5C5}" type="slidenum">
              <a:rPr lang="es-AR"/>
              <a:pPr>
                <a:defRPr/>
              </a:pPr>
              <a:t>‹#›</a:t>
            </a:fld>
            <a:endParaRPr lang="es-AR"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s-ES"/>
              <a:t>Haga clic para modificar el estilo de título del patrón</a:t>
            </a:r>
            <a:endParaRPr lang="en-US"/>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smtClean="0">
                <a:solidFill>
                  <a:schemeClr val="tx2">
                    <a:shade val="90000"/>
                  </a:schemeClr>
                </a:solidFill>
              </a:defRPr>
            </a:lvl1pPr>
          </a:lstStyle>
          <a:p>
            <a:pPr>
              <a:defRPr/>
            </a:pPr>
            <a:r>
              <a:rPr lang="es-AR"/>
              <a:t>5/9/2006</a:t>
            </a:r>
            <a:endParaRPr lang="es-AR"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smtClean="0">
                <a:solidFill>
                  <a:schemeClr val="tx2">
                    <a:shade val="90000"/>
                  </a:schemeClr>
                </a:solidFill>
              </a:defRPr>
            </a:lvl1pPr>
          </a:lstStyle>
          <a:p>
            <a:pPr>
              <a:defRPr/>
            </a:pPr>
            <a:r>
              <a:rPr lang="es-AR"/>
              <a:t>Ing. Gustavo J. Fresno</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EF337691-B279-4431-8B87-AE324887E76E}" type="slidenum">
              <a:rPr lang="es-AR"/>
              <a:pPr>
                <a:defRPr/>
              </a:pPr>
              <a:t>‹#›</a:t>
            </a:fld>
            <a:endParaRPr lang="es-AR"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pic>
        <p:nvPicPr>
          <p:cNvPr id="1034" name="13 Imagen" descr="s-logoUTN.gif"/>
          <p:cNvPicPr>
            <a:picLocks noChangeAspect="1"/>
          </p:cNvPicPr>
          <p:nvPr userDrawn="1"/>
        </p:nvPicPr>
        <p:blipFill>
          <a:blip r:embed="rId14"/>
          <a:srcRect/>
          <a:stretch>
            <a:fillRect/>
          </a:stretch>
        </p:blipFill>
        <p:spPr bwMode="auto">
          <a:xfrm>
            <a:off x="6588125" y="188913"/>
            <a:ext cx="2257425" cy="476250"/>
          </a:xfrm>
          <a:prstGeom prst="rect">
            <a:avLst/>
          </a:prstGeom>
          <a:noFill/>
          <a:ln w="9525">
            <a:noFill/>
            <a:miter lim="800000"/>
            <a:headEnd/>
            <a:tailEnd/>
          </a:ln>
        </p:spPr>
      </p:pic>
      <p:cxnSp>
        <p:nvCxnSpPr>
          <p:cNvPr id="15" name="14 Conector recto"/>
          <p:cNvCxnSpPr/>
          <p:nvPr userDrawn="1"/>
        </p:nvCxnSpPr>
        <p:spPr>
          <a:xfrm>
            <a:off x="395288" y="1511300"/>
            <a:ext cx="8353425" cy="0"/>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64" r:id="rId1"/>
    <p:sldLayoutId id="2147483963" r:id="rId2"/>
    <p:sldLayoutId id="2147483962" r:id="rId3"/>
    <p:sldLayoutId id="2147483961" r:id="rId4"/>
    <p:sldLayoutId id="2147483960" r:id="rId5"/>
    <p:sldLayoutId id="2147483959" r:id="rId6"/>
    <p:sldLayoutId id="2147483958" r:id="rId7"/>
    <p:sldLayoutId id="2147483957" r:id="rId8"/>
    <p:sldLayoutId id="2147483973" r:id="rId9"/>
    <p:sldLayoutId id="2147483956" r:id="rId10"/>
    <p:sldLayoutId id="2147483955" r:id="rId11"/>
    <p:sldLayoutId id="2147483974" r:id="rId12"/>
  </p:sldLayoutIdLst>
  <p:hf hdr="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s.wikipedia.org/wiki/CPU" TargetMode="External"/><Relationship Id="rId2" Type="http://schemas.openxmlformats.org/officeDocument/2006/relationships/hyperlink" Target="https://es.wikipedia.org/wiki/Contador_de_programa"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es.wikipedia.org/wiki/Registro_de_pila"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2"/>
          <p:cNvSpPr>
            <a:spLocks noGrp="1"/>
          </p:cNvSpPr>
          <p:nvPr>
            <p:ph type="ctrTitle"/>
          </p:nvPr>
        </p:nvSpPr>
        <p:spPr>
          <a:xfrm>
            <a:off x="1366838" y="3212976"/>
            <a:ext cx="6553200" cy="1512888"/>
          </a:xfrm>
        </p:spPr>
        <p:txBody>
          <a:bodyPr>
            <a:normAutofit fontScale="90000"/>
          </a:bodyPr>
          <a:lstStyle/>
          <a:p>
            <a:pPr algn="ctr" fontAlgn="auto">
              <a:spcAft>
                <a:spcPts val="0"/>
              </a:spcAft>
              <a:defRPr/>
            </a:pPr>
            <a:r>
              <a:rPr lang="es-AR" sz="4400" dirty="0">
                <a:latin typeface="Arial Black" pitchFamily="34" charset="0"/>
              </a:rPr>
              <a:t>Informática II</a:t>
            </a:r>
            <a:r>
              <a:rPr lang="es-AR" dirty="0">
                <a:latin typeface="Arial Black" pitchFamily="34" charset="0"/>
              </a:rPr>
              <a:t/>
            </a:r>
            <a:br>
              <a:rPr lang="es-AR" dirty="0">
                <a:latin typeface="Arial Black" pitchFamily="34" charset="0"/>
              </a:rPr>
            </a:br>
            <a:r>
              <a:rPr lang="es-AR" dirty="0">
                <a:latin typeface="Arial Black" pitchFamily="34" charset="0"/>
              </a:rPr>
              <a:t/>
            </a:r>
            <a:br>
              <a:rPr lang="es-AR" dirty="0">
                <a:latin typeface="Arial Black" pitchFamily="34" charset="0"/>
              </a:rPr>
            </a:br>
            <a:r>
              <a:rPr lang="es-AR" sz="3200" dirty="0">
                <a:latin typeface="Arial Black" pitchFamily="34" charset="0"/>
              </a:rPr>
              <a:t/>
            </a:r>
            <a:br>
              <a:rPr lang="es-AR" sz="3200" dirty="0">
                <a:latin typeface="Arial Black" pitchFamily="34" charset="0"/>
              </a:rPr>
            </a:br>
            <a:r>
              <a:rPr lang="es-AR" sz="3200" dirty="0">
                <a:solidFill>
                  <a:schemeClr val="tx1"/>
                </a:solidFill>
                <a:latin typeface="Arial Rounded MT Bold" pitchFamily="34" charset="0"/>
              </a:rPr>
              <a:t>Linux – Procesos</a:t>
            </a:r>
            <a:br>
              <a:rPr lang="es-AR" sz="3200" dirty="0">
                <a:solidFill>
                  <a:schemeClr val="tx1"/>
                </a:solidFill>
                <a:latin typeface="Arial Rounded MT Bold" pitchFamily="34" charset="0"/>
              </a:rPr>
            </a:br>
            <a:endParaRPr sz="3200" dirty="0">
              <a:latin typeface="Arial Black" pitchFamily="34" charset="0"/>
            </a:endParaRPr>
          </a:p>
        </p:txBody>
      </p:sp>
      <p:sp>
        <p:nvSpPr>
          <p:cNvPr id="28674" name="5 CuadroTexto"/>
          <p:cNvSpPr txBox="1">
            <a:spLocks noChangeArrowheads="1"/>
          </p:cNvSpPr>
          <p:nvPr/>
        </p:nvSpPr>
        <p:spPr bwMode="auto">
          <a:xfrm>
            <a:off x="4643438" y="5300663"/>
            <a:ext cx="2030412" cy="584200"/>
          </a:xfrm>
          <a:prstGeom prst="rect">
            <a:avLst/>
          </a:prstGeom>
          <a:noFill/>
          <a:ln w="9525">
            <a:noFill/>
            <a:miter lim="800000"/>
            <a:headEnd/>
            <a:tailEnd/>
          </a:ln>
        </p:spPr>
        <p:txBody>
          <a:bodyPr wrap="none">
            <a:spAutoFit/>
          </a:bodyPr>
          <a:lstStyle/>
          <a:p>
            <a:pPr algn="ctr"/>
            <a:r>
              <a:rPr lang="es-AR" sz="1600" dirty="0">
                <a:latin typeface="Corbel" pitchFamily="34" charset="0"/>
              </a:rPr>
              <a:t>Ing. Gustavo J. Fresno</a:t>
            </a:r>
          </a:p>
          <a:p>
            <a:pPr algn="ctr"/>
            <a:r>
              <a:rPr lang="es-AR" sz="1600" dirty="0">
                <a:latin typeface="Corbel" pitchFamily="34" charset="0"/>
              </a:rPr>
              <a:t>Profesor</a:t>
            </a:r>
          </a:p>
        </p:txBody>
      </p:sp>
      <p:pic>
        <p:nvPicPr>
          <p:cNvPr id="28675" name="4 Imagen" descr="logoUTN5.gif"/>
          <p:cNvPicPr>
            <a:picLocks noChangeAspect="1"/>
          </p:cNvPicPr>
          <p:nvPr/>
        </p:nvPicPr>
        <p:blipFill>
          <a:blip r:embed="rId2"/>
          <a:srcRect/>
          <a:stretch>
            <a:fillRect/>
          </a:stretch>
        </p:blipFill>
        <p:spPr bwMode="auto">
          <a:xfrm>
            <a:off x="2843213" y="5300663"/>
            <a:ext cx="914400" cy="62865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p:txBody>
          <a:bodyPr/>
          <a:lstStyle/>
          <a:p>
            <a:pPr eaLnBrk="1" hangingPunct="1"/>
            <a:r>
              <a:rPr lang="es-ES" dirty="0">
                <a:solidFill>
                  <a:srgbClr val="C00000"/>
                </a:solidFill>
              </a:rPr>
              <a:t>Usuarios</a:t>
            </a:r>
            <a:r>
              <a:rPr lang="es-ES" dirty="0"/>
              <a:t>:</a:t>
            </a:r>
          </a:p>
          <a:p>
            <a:pPr lvl="1" eaLnBrk="1" hangingPunct="1"/>
            <a:r>
              <a:rPr lang="es-ES" dirty="0"/>
              <a:t>Cada usuario posee unos permisos concretos (lectura, escritura, ejecución,…)</a:t>
            </a:r>
          </a:p>
          <a:p>
            <a:pPr lvl="1" eaLnBrk="1" hangingPunct="1"/>
            <a:r>
              <a:rPr lang="es-ES" dirty="0"/>
              <a:t>El usuario </a:t>
            </a:r>
            <a:r>
              <a:rPr lang="es-ES" b="1" dirty="0" err="1">
                <a:solidFill>
                  <a:srgbClr val="C00000"/>
                </a:solidFill>
                <a:latin typeface="Courier New" pitchFamily="49" charset="0"/>
                <a:cs typeface="Courier New" pitchFamily="49" charset="0"/>
              </a:rPr>
              <a:t>root</a:t>
            </a:r>
            <a:r>
              <a:rPr lang="es-ES" dirty="0">
                <a:solidFill>
                  <a:srgbClr val="C00000"/>
                </a:solidFill>
              </a:rPr>
              <a:t> </a:t>
            </a:r>
            <a:r>
              <a:rPr lang="es-ES" dirty="0"/>
              <a:t>puede hacer (casi) todo</a:t>
            </a:r>
          </a:p>
          <a:p>
            <a:pPr eaLnBrk="1" hangingPunct="1"/>
            <a:r>
              <a:rPr lang="es-ES" dirty="0">
                <a:solidFill>
                  <a:srgbClr val="C00000"/>
                </a:solidFill>
              </a:rPr>
              <a:t>Grupos</a:t>
            </a:r>
            <a:r>
              <a:rPr lang="es-ES" dirty="0"/>
              <a:t>:</a:t>
            </a:r>
          </a:p>
          <a:p>
            <a:pPr lvl="1" eaLnBrk="1" hangingPunct="1"/>
            <a:r>
              <a:rPr lang="es-ES" dirty="0"/>
              <a:t>Cada usuario pertenece a al menos un grupo</a:t>
            </a:r>
          </a:p>
          <a:p>
            <a:pPr lvl="1" eaLnBrk="1" hangingPunct="1"/>
            <a:r>
              <a:rPr lang="es-ES" dirty="0"/>
              <a:t>Los permisos se pueden regular a nivel de usuario</a:t>
            </a:r>
          </a:p>
        </p:txBody>
      </p:sp>
      <p:sp>
        <p:nvSpPr>
          <p:cNvPr id="5" name="Rectangle 2"/>
          <p:cNvSpPr>
            <a:spLocks noGrp="1" noChangeArrowheads="1"/>
          </p:cNvSpPr>
          <p:nvPr>
            <p:ph type="title"/>
          </p:nvPr>
        </p:nvSpPr>
        <p:spPr>
          <a:xfrm>
            <a:off x="467544" y="404664"/>
            <a:ext cx="8229600" cy="1143000"/>
          </a:xfrm>
        </p:spPr>
        <p:txBody>
          <a:bodyPr/>
          <a:lstStyle/>
          <a:p>
            <a:pPr eaLnBrk="1" hangingPunct="1"/>
            <a:r>
              <a:rPr lang="en-US" dirty="0"/>
              <a:t>Linux </a:t>
            </a:r>
            <a:r>
              <a:rPr lang="en-US" sz="3200" dirty="0" err="1"/>
              <a:t>Multitarea</a:t>
            </a:r>
            <a:r>
              <a:rPr lang="en-US" sz="3200" dirty="0"/>
              <a:t> y </a:t>
            </a:r>
            <a:r>
              <a:rPr lang="en-US" sz="3200" dirty="0" err="1"/>
              <a:t>Multiusuario</a:t>
            </a:r>
            <a:endParaRPr lang="en-US" sz="3200" dirty="0"/>
          </a:p>
        </p:txBody>
      </p:sp>
      <p:sp>
        <p:nvSpPr>
          <p:cNvPr id="6"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10</a:t>
            </a:fld>
            <a:endParaRPr dirty="0"/>
          </a:p>
        </p:txBody>
      </p:sp>
      <p:sp>
        <p:nvSpPr>
          <p:cNvPr id="7"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8" name="Picture 2" descr="Resultado de imagen para pinguino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615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55626" y="404664"/>
            <a:ext cx="8229600" cy="1143000"/>
          </a:xfrm>
        </p:spPr>
        <p:txBody>
          <a:bodyPr/>
          <a:lstStyle/>
          <a:p>
            <a:pPr eaLnBrk="1" hangingPunct="1"/>
            <a:r>
              <a:rPr lang="es-ES" sz="3200" dirty="0"/>
              <a:t>Ficheros en Linux - Permisos</a:t>
            </a:r>
          </a:p>
        </p:txBody>
      </p:sp>
      <p:grpSp>
        <p:nvGrpSpPr>
          <p:cNvPr id="29751" name="Group 55"/>
          <p:cNvGrpSpPr>
            <a:grpSpLocks/>
          </p:cNvGrpSpPr>
          <p:nvPr/>
        </p:nvGrpSpPr>
        <p:grpSpPr bwMode="auto">
          <a:xfrm>
            <a:off x="4770438" y="2838450"/>
            <a:ext cx="2400300" cy="1268412"/>
            <a:chOff x="3176" y="1951"/>
            <a:chExt cx="1512" cy="799"/>
          </a:xfrm>
        </p:grpSpPr>
        <p:sp>
          <p:nvSpPr>
            <p:cNvPr id="13356" name="Text Box 40"/>
            <p:cNvSpPr txBox="1">
              <a:spLocks noChangeArrowheads="1"/>
            </p:cNvSpPr>
            <p:nvPr/>
          </p:nvSpPr>
          <p:spPr bwMode="auto">
            <a:xfrm>
              <a:off x="3334" y="2340"/>
              <a:ext cx="1354" cy="41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t>Fecha y hora de la </a:t>
              </a:r>
              <a:br>
                <a:rPr lang="es-ES"/>
              </a:br>
              <a:r>
                <a:rPr lang="es-ES"/>
                <a:t>última modificación</a:t>
              </a:r>
            </a:p>
          </p:txBody>
        </p:sp>
        <p:cxnSp>
          <p:nvCxnSpPr>
            <p:cNvPr id="13357" name="AutoShape 41"/>
            <p:cNvCxnSpPr>
              <a:cxnSpLocks noChangeShapeType="1"/>
              <a:stCxn id="13358" idx="2"/>
              <a:endCxn id="13356" idx="0"/>
            </p:cNvCxnSpPr>
            <p:nvPr/>
          </p:nvCxnSpPr>
          <p:spPr bwMode="auto">
            <a:xfrm rot="16200000" flipH="1">
              <a:off x="3847" y="2176"/>
              <a:ext cx="207" cy="121"/>
            </a:xfrm>
            <a:prstGeom prst="bentConnector3">
              <a:avLst>
                <a:gd name="adj1" fmla="val 4975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58" name="AutoShape 44"/>
            <p:cNvSpPr>
              <a:spLocks noChangeArrowheads="1"/>
            </p:cNvSpPr>
            <p:nvPr/>
          </p:nvSpPr>
          <p:spPr bwMode="auto">
            <a:xfrm>
              <a:off x="3176" y="1951"/>
              <a:ext cx="1428" cy="182"/>
            </a:xfrm>
            <a:prstGeom prst="roundRect">
              <a:avLst>
                <a:gd name="adj" fmla="val 50000"/>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grpSp>
        <p:nvGrpSpPr>
          <p:cNvPr id="29750" name="Group 54"/>
          <p:cNvGrpSpPr>
            <a:grpSpLocks/>
          </p:cNvGrpSpPr>
          <p:nvPr/>
        </p:nvGrpSpPr>
        <p:grpSpPr bwMode="auto">
          <a:xfrm>
            <a:off x="4084638" y="2838450"/>
            <a:ext cx="4730750" cy="2882900"/>
            <a:chOff x="2744" y="1951"/>
            <a:chExt cx="2980" cy="1816"/>
          </a:xfrm>
        </p:grpSpPr>
        <p:sp>
          <p:nvSpPr>
            <p:cNvPr id="13353" name="Text Box 37"/>
            <p:cNvSpPr txBox="1">
              <a:spLocks noChangeArrowheads="1"/>
            </p:cNvSpPr>
            <p:nvPr/>
          </p:nvSpPr>
          <p:spPr bwMode="auto">
            <a:xfrm>
              <a:off x="3786" y="3184"/>
              <a:ext cx="1938" cy="58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dirty="0"/>
                <a:t>Tamaño del fichero en bytes</a:t>
              </a:r>
            </a:p>
            <a:p>
              <a:pPr eaLnBrk="1" hangingPunct="1"/>
              <a:r>
                <a:rPr lang="es-ES" dirty="0"/>
                <a:t>(usar </a:t>
              </a:r>
              <a:r>
                <a:rPr lang="es-ES" dirty="0" err="1">
                  <a:latin typeface="Courier New" pitchFamily="49" charset="0"/>
                </a:rPr>
                <a:t>ls</a:t>
              </a:r>
              <a:r>
                <a:rPr lang="es-ES" dirty="0">
                  <a:latin typeface="Courier New" pitchFamily="49" charset="0"/>
                </a:rPr>
                <a:t> –h</a:t>
              </a:r>
              <a:r>
                <a:rPr lang="es-ES" dirty="0"/>
                <a:t> para</a:t>
              </a:r>
              <a:br>
                <a:rPr lang="es-ES" dirty="0"/>
              </a:br>
              <a:r>
                <a:rPr lang="es-ES" dirty="0"/>
                <a:t>formatos más legibles)</a:t>
              </a:r>
            </a:p>
          </p:txBody>
        </p:sp>
        <p:cxnSp>
          <p:nvCxnSpPr>
            <p:cNvPr id="13354" name="AutoShape 38"/>
            <p:cNvCxnSpPr>
              <a:cxnSpLocks noChangeShapeType="1"/>
              <a:stCxn id="13355" idx="2"/>
              <a:endCxn id="13353" idx="0"/>
            </p:cNvCxnSpPr>
            <p:nvPr/>
          </p:nvCxnSpPr>
          <p:spPr bwMode="auto">
            <a:xfrm rot="16200000" flipH="1">
              <a:off x="3326" y="1755"/>
              <a:ext cx="1051" cy="1807"/>
            </a:xfrm>
            <a:prstGeom prst="bentConnector3">
              <a:avLst>
                <a:gd name="adj1" fmla="val 7223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55" name="AutoShape 45"/>
            <p:cNvSpPr>
              <a:spLocks noChangeArrowheads="1"/>
            </p:cNvSpPr>
            <p:nvPr/>
          </p:nvSpPr>
          <p:spPr bwMode="auto">
            <a:xfrm>
              <a:off x="2744" y="1951"/>
              <a:ext cx="408" cy="182"/>
            </a:xfrm>
            <a:prstGeom prst="roundRect">
              <a:avLst>
                <a:gd name="adj" fmla="val 50000"/>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grpSp>
        <p:nvGrpSpPr>
          <p:cNvPr id="29753" name="Group 57"/>
          <p:cNvGrpSpPr>
            <a:grpSpLocks/>
          </p:cNvGrpSpPr>
          <p:nvPr/>
        </p:nvGrpSpPr>
        <p:grpSpPr bwMode="auto">
          <a:xfrm>
            <a:off x="2298701" y="2838450"/>
            <a:ext cx="1944687" cy="1354137"/>
            <a:chOff x="1619" y="1951"/>
            <a:chExt cx="1225" cy="853"/>
          </a:xfrm>
        </p:grpSpPr>
        <p:sp>
          <p:nvSpPr>
            <p:cNvPr id="13344" name="Rectangle 33"/>
            <p:cNvSpPr>
              <a:spLocks noChangeArrowheads="1"/>
            </p:cNvSpPr>
            <p:nvPr/>
          </p:nvSpPr>
          <p:spPr bwMode="auto">
            <a:xfrm>
              <a:off x="1619" y="2350"/>
              <a:ext cx="1225" cy="454"/>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3345" name="Text Box 32"/>
            <p:cNvSpPr txBox="1">
              <a:spLocks noChangeArrowheads="1"/>
            </p:cNvSpPr>
            <p:nvPr/>
          </p:nvSpPr>
          <p:spPr bwMode="auto">
            <a:xfrm>
              <a:off x="1656" y="2519"/>
              <a:ext cx="1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dirty="0"/>
                <a:t>al que pertenece</a:t>
              </a:r>
            </a:p>
          </p:txBody>
        </p:sp>
        <p:grpSp>
          <p:nvGrpSpPr>
            <p:cNvPr id="13346" name="Group 53"/>
            <p:cNvGrpSpPr>
              <a:grpSpLocks/>
            </p:cNvGrpSpPr>
            <p:nvPr/>
          </p:nvGrpSpPr>
          <p:grpSpPr bwMode="auto">
            <a:xfrm>
              <a:off x="1652" y="1951"/>
              <a:ext cx="1073" cy="579"/>
              <a:chOff x="1652" y="1951"/>
              <a:chExt cx="1073" cy="579"/>
            </a:xfrm>
          </p:grpSpPr>
          <p:sp>
            <p:nvSpPr>
              <p:cNvPr id="13347" name="Text Box 29"/>
              <p:cNvSpPr txBox="1">
                <a:spLocks noChangeArrowheads="1"/>
              </p:cNvSpPr>
              <p:nvPr/>
            </p:nvSpPr>
            <p:spPr bwMode="auto">
              <a:xfrm>
                <a:off x="1652" y="2351"/>
                <a:ext cx="61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70000"/>
                  </a:lnSpc>
                </a:pPr>
                <a:r>
                  <a:rPr lang="es-ES"/>
                  <a:t>Usuario</a:t>
                </a:r>
              </a:p>
            </p:txBody>
          </p:sp>
          <p:sp>
            <p:nvSpPr>
              <p:cNvPr id="13348" name="Text Box 31"/>
              <p:cNvSpPr txBox="1">
                <a:spLocks noChangeArrowheads="1"/>
              </p:cNvSpPr>
              <p:nvPr/>
            </p:nvSpPr>
            <p:spPr bwMode="auto">
              <a:xfrm>
                <a:off x="2209" y="2350"/>
                <a:ext cx="51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70000"/>
                  </a:lnSpc>
                </a:pPr>
                <a:r>
                  <a:rPr lang="es-ES"/>
                  <a:t>Grupo</a:t>
                </a:r>
              </a:p>
            </p:txBody>
          </p:sp>
          <p:cxnSp>
            <p:nvCxnSpPr>
              <p:cNvPr id="13349" name="AutoShape 34"/>
              <p:cNvCxnSpPr>
                <a:cxnSpLocks noChangeShapeType="1"/>
                <a:stCxn id="13352" idx="2"/>
                <a:endCxn id="13347" idx="0"/>
              </p:cNvCxnSpPr>
              <p:nvPr/>
            </p:nvCxnSpPr>
            <p:spPr bwMode="auto">
              <a:xfrm rot="16200000" flipH="1">
                <a:off x="1849" y="2241"/>
                <a:ext cx="218" cy="1"/>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50" name="AutoShape 35"/>
              <p:cNvCxnSpPr>
                <a:cxnSpLocks noChangeShapeType="1"/>
                <a:stCxn id="13351" idx="2"/>
                <a:endCxn id="13348" idx="0"/>
              </p:cNvCxnSpPr>
              <p:nvPr/>
            </p:nvCxnSpPr>
            <p:spPr bwMode="auto">
              <a:xfrm rot="5400000">
                <a:off x="2361" y="2239"/>
                <a:ext cx="217" cy="5"/>
              </a:xfrm>
              <a:prstGeom prst="bentConnector3">
                <a:avLst>
                  <a:gd name="adj1" fmla="val 4976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51" name="AutoShape 46"/>
              <p:cNvSpPr>
                <a:spLocks noChangeArrowheads="1"/>
              </p:cNvSpPr>
              <p:nvPr/>
            </p:nvSpPr>
            <p:spPr bwMode="auto">
              <a:xfrm>
                <a:off x="2245" y="1951"/>
                <a:ext cx="454" cy="182"/>
              </a:xfrm>
              <a:prstGeom prst="roundRect">
                <a:avLst>
                  <a:gd name="adj" fmla="val 50000"/>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3352" name="AutoShape 47"/>
              <p:cNvSpPr>
                <a:spLocks noChangeArrowheads="1"/>
              </p:cNvSpPr>
              <p:nvPr/>
            </p:nvSpPr>
            <p:spPr bwMode="auto">
              <a:xfrm>
                <a:off x="1719" y="1951"/>
                <a:ext cx="476" cy="182"/>
              </a:xfrm>
              <a:prstGeom prst="roundRect">
                <a:avLst>
                  <a:gd name="adj" fmla="val 50000"/>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grpSp>
      <p:grpSp>
        <p:nvGrpSpPr>
          <p:cNvPr id="29755" name="Group 59"/>
          <p:cNvGrpSpPr>
            <a:grpSpLocks/>
          </p:cNvGrpSpPr>
          <p:nvPr/>
        </p:nvGrpSpPr>
        <p:grpSpPr bwMode="auto">
          <a:xfrm>
            <a:off x="836613" y="2838450"/>
            <a:ext cx="4832350" cy="3644900"/>
            <a:chOff x="698" y="1951"/>
            <a:chExt cx="3044" cy="2296"/>
          </a:xfrm>
        </p:grpSpPr>
        <p:sp>
          <p:nvSpPr>
            <p:cNvPr id="13328" name="Text Box 9"/>
            <p:cNvSpPr txBox="1">
              <a:spLocks noChangeArrowheads="1"/>
            </p:cNvSpPr>
            <p:nvPr/>
          </p:nvSpPr>
          <p:spPr bwMode="auto">
            <a:xfrm>
              <a:off x="1642" y="2989"/>
              <a:ext cx="2100" cy="125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t>Triadas de permisos:</a:t>
              </a:r>
            </a:p>
            <a:p>
              <a:pPr eaLnBrk="1" hangingPunct="1"/>
              <a:endParaRPr lang="es-ES"/>
            </a:p>
            <a:p>
              <a:pPr eaLnBrk="1" hangingPunct="1"/>
              <a:r>
                <a:rPr lang="es-ES" b="1">
                  <a:solidFill>
                    <a:srgbClr val="FF0000"/>
                  </a:solidFill>
                </a:rPr>
                <a:t> </a:t>
              </a:r>
              <a:endParaRPr lang="es-ES">
                <a:solidFill>
                  <a:schemeClr val="bg2"/>
                </a:solidFill>
              </a:endParaRPr>
            </a:p>
          </p:txBody>
        </p:sp>
        <p:sp>
          <p:nvSpPr>
            <p:cNvPr id="13329" name="Text Box 11"/>
            <p:cNvSpPr txBox="1">
              <a:spLocks noChangeArrowheads="1"/>
            </p:cNvSpPr>
            <p:nvPr/>
          </p:nvSpPr>
          <p:spPr bwMode="auto">
            <a:xfrm>
              <a:off x="1655" y="3670"/>
              <a:ext cx="1084"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b="1"/>
                <a:t>    x</a:t>
              </a:r>
              <a:r>
                <a:rPr lang="es-ES"/>
                <a:t>: ejecución </a:t>
              </a:r>
            </a:p>
            <a:p>
              <a:pPr eaLnBrk="1" hangingPunct="1"/>
              <a:r>
                <a:rPr lang="es-ES" b="1"/>
                <a:t>  w</a:t>
              </a:r>
              <a:r>
                <a:rPr lang="es-ES"/>
                <a:t>: escritura</a:t>
              </a:r>
            </a:p>
            <a:p>
              <a:pPr eaLnBrk="1" hangingPunct="1"/>
              <a:r>
                <a:rPr lang="es-ES" b="1">
                  <a:latin typeface="Courier New" pitchFamily="49" charset="0"/>
                </a:rPr>
                <a:t>r</a:t>
              </a:r>
              <a:r>
                <a:rPr lang="es-ES"/>
                <a:t>: lectura</a:t>
              </a:r>
            </a:p>
          </p:txBody>
        </p:sp>
        <p:sp>
          <p:nvSpPr>
            <p:cNvPr id="13330" name="Line 12"/>
            <p:cNvSpPr>
              <a:spLocks noChangeShapeType="1"/>
            </p:cNvSpPr>
            <p:nvPr/>
          </p:nvSpPr>
          <p:spPr bwMode="auto">
            <a:xfrm>
              <a:off x="1912" y="3521"/>
              <a:ext cx="1"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3331" name="Line 13"/>
            <p:cNvSpPr>
              <a:spLocks noChangeShapeType="1"/>
            </p:cNvSpPr>
            <p:nvPr/>
          </p:nvSpPr>
          <p:spPr bwMode="auto">
            <a:xfrm>
              <a:off x="1821" y="3522"/>
              <a:ext cx="1"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3332" name="Line 14"/>
            <p:cNvSpPr>
              <a:spLocks noChangeShapeType="1"/>
            </p:cNvSpPr>
            <p:nvPr/>
          </p:nvSpPr>
          <p:spPr bwMode="auto">
            <a:xfrm>
              <a:off x="1746" y="3522"/>
              <a:ext cx="1" cy="56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cxnSp>
          <p:nvCxnSpPr>
            <p:cNvPr id="13333" name="AutoShape 16"/>
            <p:cNvCxnSpPr>
              <a:cxnSpLocks noChangeShapeType="1"/>
              <a:stCxn id="13343" idx="2"/>
              <a:endCxn id="13328" idx="1"/>
            </p:cNvCxnSpPr>
            <p:nvPr/>
          </p:nvCxnSpPr>
          <p:spPr bwMode="auto">
            <a:xfrm rot="16200000" flipH="1">
              <a:off x="629" y="2605"/>
              <a:ext cx="1485" cy="541"/>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34" name="Text Box 18"/>
            <p:cNvSpPr txBox="1">
              <a:spLocks noChangeArrowheads="1"/>
            </p:cNvSpPr>
            <p:nvPr/>
          </p:nvSpPr>
          <p:spPr bwMode="auto">
            <a:xfrm>
              <a:off x="2126" y="3346"/>
              <a:ext cx="300" cy="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40000"/>
                </a:lnSpc>
              </a:pPr>
              <a:r>
                <a:rPr lang="es-ES" b="1" dirty="0">
                  <a:solidFill>
                    <a:schemeClr val="accent1">
                      <a:lumMod val="75000"/>
                    </a:schemeClr>
                  </a:solidFill>
                </a:rPr>
                <a:t>r-x</a:t>
              </a:r>
              <a:endParaRPr lang="es-ES" dirty="0">
                <a:solidFill>
                  <a:schemeClr val="accent1">
                    <a:lumMod val="75000"/>
                  </a:schemeClr>
                </a:solidFill>
              </a:endParaRPr>
            </a:p>
          </p:txBody>
        </p:sp>
        <p:sp>
          <p:nvSpPr>
            <p:cNvPr id="13335" name="Text Box 19"/>
            <p:cNvSpPr txBox="1">
              <a:spLocks noChangeArrowheads="1"/>
            </p:cNvSpPr>
            <p:nvPr/>
          </p:nvSpPr>
          <p:spPr bwMode="auto">
            <a:xfrm>
              <a:off x="1892" y="3341"/>
              <a:ext cx="300" cy="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40000"/>
                </a:lnSpc>
              </a:pPr>
              <a:r>
                <a:rPr lang="es-ES" b="1">
                  <a:solidFill>
                    <a:schemeClr val="accent2"/>
                  </a:solidFill>
                </a:rPr>
                <a:t>r-x</a:t>
              </a:r>
              <a:endParaRPr lang="es-ES"/>
            </a:p>
          </p:txBody>
        </p:sp>
        <p:sp>
          <p:nvSpPr>
            <p:cNvPr id="13336" name="Text Box 20"/>
            <p:cNvSpPr txBox="1">
              <a:spLocks noChangeArrowheads="1"/>
            </p:cNvSpPr>
            <p:nvPr/>
          </p:nvSpPr>
          <p:spPr bwMode="auto">
            <a:xfrm>
              <a:off x="1643" y="3348"/>
              <a:ext cx="364" cy="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40000"/>
                </a:lnSpc>
              </a:pPr>
              <a:r>
                <a:rPr lang="es-ES" b="1">
                  <a:solidFill>
                    <a:srgbClr val="FF0000"/>
                  </a:solidFill>
                </a:rPr>
                <a:t>rwx</a:t>
              </a:r>
              <a:endParaRPr lang="es-ES"/>
            </a:p>
          </p:txBody>
        </p:sp>
        <p:sp>
          <p:nvSpPr>
            <p:cNvPr id="13337" name="Text Box 22"/>
            <p:cNvSpPr txBox="1">
              <a:spLocks noChangeArrowheads="1"/>
            </p:cNvSpPr>
            <p:nvPr/>
          </p:nvSpPr>
          <p:spPr bwMode="auto">
            <a:xfrm>
              <a:off x="2927" y="3241"/>
              <a:ext cx="8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FF0000"/>
                  </a:solidFill>
                </a:rPr>
                <a:t>usuario (u)</a:t>
              </a:r>
            </a:p>
          </p:txBody>
        </p:sp>
        <p:sp>
          <p:nvSpPr>
            <p:cNvPr id="13338" name="Text Box 23"/>
            <p:cNvSpPr txBox="1">
              <a:spLocks noChangeArrowheads="1"/>
            </p:cNvSpPr>
            <p:nvPr/>
          </p:nvSpPr>
          <p:spPr bwMode="auto">
            <a:xfrm>
              <a:off x="2925" y="3381"/>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chemeClr val="accent2"/>
                  </a:solidFill>
                </a:rPr>
                <a:t>grupo (g)</a:t>
              </a:r>
            </a:p>
          </p:txBody>
        </p:sp>
        <p:sp>
          <p:nvSpPr>
            <p:cNvPr id="13339" name="Text Box 24"/>
            <p:cNvSpPr txBox="1">
              <a:spLocks noChangeArrowheads="1"/>
            </p:cNvSpPr>
            <p:nvPr/>
          </p:nvSpPr>
          <p:spPr bwMode="auto">
            <a:xfrm>
              <a:off x="2925" y="3521"/>
              <a:ext cx="6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dirty="0">
                  <a:solidFill>
                    <a:schemeClr val="accent1">
                      <a:lumMod val="75000"/>
                    </a:schemeClr>
                  </a:solidFill>
                </a:rPr>
                <a:t>otros (o)</a:t>
              </a:r>
            </a:p>
          </p:txBody>
        </p:sp>
        <p:cxnSp>
          <p:nvCxnSpPr>
            <p:cNvPr id="13340" name="AutoShape 25"/>
            <p:cNvCxnSpPr>
              <a:cxnSpLocks noChangeShapeType="1"/>
              <a:stCxn id="13336" idx="0"/>
              <a:endCxn id="13337" idx="1"/>
            </p:cNvCxnSpPr>
            <p:nvPr/>
          </p:nvCxnSpPr>
          <p:spPr bwMode="auto">
            <a:xfrm rot="5400000" flipV="1">
              <a:off x="2371" y="2802"/>
              <a:ext cx="9" cy="1102"/>
            </a:xfrm>
            <a:prstGeom prst="bentConnector4">
              <a:avLst>
                <a:gd name="adj1" fmla="val -1600000"/>
                <a:gd name="adj2" fmla="val 74861"/>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1" name="AutoShape 26"/>
            <p:cNvCxnSpPr>
              <a:cxnSpLocks noChangeShapeType="1"/>
              <a:stCxn id="13335" idx="0"/>
              <a:endCxn id="13338" idx="1"/>
            </p:cNvCxnSpPr>
            <p:nvPr/>
          </p:nvCxnSpPr>
          <p:spPr bwMode="auto">
            <a:xfrm rot="5400000" flipV="1">
              <a:off x="2406" y="2977"/>
              <a:ext cx="156" cy="883"/>
            </a:xfrm>
            <a:prstGeom prst="bentConnector4">
              <a:avLst>
                <a:gd name="adj1" fmla="val -61542"/>
                <a:gd name="adj2" fmla="val 58435"/>
              </a:avLst>
            </a:prstGeom>
            <a:noFill/>
            <a:ln w="9525">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2" name="AutoShape 27"/>
            <p:cNvCxnSpPr>
              <a:cxnSpLocks noChangeShapeType="1"/>
              <a:stCxn id="13334" idx="3"/>
              <a:endCxn id="13339" idx="1"/>
            </p:cNvCxnSpPr>
            <p:nvPr/>
          </p:nvCxnSpPr>
          <p:spPr bwMode="auto">
            <a:xfrm>
              <a:off x="2426" y="3410"/>
              <a:ext cx="499" cy="227"/>
            </a:xfrm>
            <a:prstGeom prst="bentConnector3">
              <a:avLst>
                <a:gd name="adj1" fmla="val 15833"/>
              </a:avLst>
            </a:prstGeom>
            <a:noFill/>
            <a:ln w="9525">
              <a:solidFill>
                <a:schemeClr val="accent1">
                  <a:lumMod val="75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43" name="AutoShape 48"/>
            <p:cNvSpPr>
              <a:spLocks noChangeArrowheads="1"/>
            </p:cNvSpPr>
            <p:nvPr/>
          </p:nvSpPr>
          <p:spPr bwMode="auto">
            <a:xfrm>
              <a:off x="698" y="1951"/>
              <a:ext cx="805" cy="182"/>
            </a:xfrm>
            <a:prstGeom prst="roundRect">
              <a:avLst>
                <a:gd name="adj" fmla="val 50000"/>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grpSp>
        <p:nvGrpSpPr>
          <p:cNvPr id="29747" name="Group 51"/>
          <p:cNvGrpSpPr>
            <a:grpSpLocks/>
          </p:cNvGrpSpPr>
          <p:nvPr/>
        </p:nvGrpSpPr>
        <p:grpSpPr bwMode="auto">
          <a:xfrm>
            <a:off x="555626" y="2565400"/>
            <a:ext cx="1603375" cy="3917950"/>
            <a:chOff x="521" y="1779"/>
            <a:chExt cx="1010" cy="2468"/>
          </a:xfrm>
        </p:grpSpPr>
        <p:sp>
          <p:nvSpPr>
            <p:cNvPr id="13325" name="Text Box 5"/>
            <p:cNvSpPr txBox="1">
              <a:spLocks noChangeArrowheads="1"/>
            </p:cNvSpPr>
            <p:nvPr/>
          </p:nvSpPr>
          <p:spPr bwMode="auto">
            <a:xfrm>
              <a:off x="521" y="3664"/>
              <a:ext cx="1010" cy="583"/>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t>-: fichero</a:t>
              </a:r>
            </a:p>
            <a:p>
              <a:pPr eaLnBrk="1" hangingPunct="1"/>
              <a:r>
                <a:rPr lang="es-ES"/>
                <a:t>d: directorio</a:t>
              </a:r>
            </a:p>
            <a:p>
              <a:pPr eaLnBrk="1" hangingPunct="1"/>
              <a:r>
                <a:rPr lang="es-ES"/>
                <a:t>l: link (enlace)</a:t>
              </a:r>
            </a:p>
          </p:txBody>
        </p:sp>
        <p:cxnSp>
          <p:nvCxnSpPr>
            <p:cNvPr id="13326" name="AutoShape 7"/>
            <p:cNvCxnSpPr>
              <a:cxnSpLocks noChangeShapeType="1"/>
              <a:stCxn id="13327" idx="2"/>
              <a:endCxn id="13325" idx="0"/>
            </p:cNvCxnSpPr>
            <p:nvPr/>
          </p:nvCxnSpPr>
          <p:spPr bwMode="auto">
            <a:xfrm rot="16200000" flipH="1">
              <a:off x="83" y="2721"/>
              <a:ext cx="1518" cy="368"/>
            </a:xfrm>
            <a:prstGeom prst="bentConnector3">
              <a:avLst>
                <a:gd name="adj1" fmla="val 4993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7" name="AutoShape 49"/>
            <p:cNvSpPr>
              <a:spLocks noChangeArrowheads="1"/>
            </p:cNvSpPr>
            <p:nvPr/>
          </p:nvSpPr>
          <p:spPr bwMode="auto">
            <a:xfrm>
              <a:off x="612" y="1779"/>
              <a:ext cx="91" cy="367"/>
            </a:xfrm>
            <a:prstGeom prst="roundRect">
              <a:avLst>
                <a:gd name="adj" fmla="val 50000"/>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grpSp>
        <p:nvGrpSpPr>
          <p:cNvPr id="29752" name="Group 56"/>
          <p:cNvGrpSpPr>
            <a:grpSpLocks/>
          </p:cNvGrpSpPr>
          <p:nvPr/>
        </p:nvGrpSpPr>
        <p:grpSpPr bwMode="auto">
          <a:xfrm>
            <a:off x="7108826" y="2838450"/>
            <a:ext cx="1584325" cy="1700212"/>
            <a:chOff x="4649" y="1951"/>
            <a:chExt cx="998" cy="1071"/>
          </a:xfrm>
        </p:grpSpPr>
        <p:sp>
          <p:nvSpPr>
            <p:cNvPr id="13322" name="AutoShape 42"/>
            <p:cNvSpPr>
              <a:spLocks noChangeArrowheads="1"/>
            </p:cNvSpPr>
            <p:nvPr/>
          </p:nvSpPr>
          <p:spPr bwMode="auto">
            <a:xfrm>
              <a:off x="4649" y="1951"/>
              <a:ext cx="907" cy="182"/>
            </a:xfrm>
            <a:prstGeom prst="roundRect">
              <a:avLst>
                <a:gd name="adj" fmla="val 50000"/>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3323" name="Text Box 43"/>
            <p:cNvSpPr txBox="1">
              <a:spLocks noChangeArrowheads="1"/>
            </p:cNvSpPr>
            <p:nvPr/>
          </p:nvSpPr>
          <p:spPr bwMode="auto">
            <a:xfrm>
              <a:off x="4921" y="2785"/>
              <a:ext cx="726" cy="237"/>
            </a:xfrm>
            <a:prstGeom prst="rect">
              <a:avLst/>
            </a:prstGeom>
            <a:solidFill>
              <a:srgbClr val="CC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
                <a:t>Nombre</a:t>
              </a:r>
            </a:p>
          </p:txBody>
        </p:sp>
        <p:cxnSp>
          <p:nvCxnSpPr>
            <p:cNvPr id="13324" name="AutoShape 50"/>
            <p:cNvCxnSpPr>
              <a:cxnSpLocks noChangeShapeType="1"/>
              <a:stCxn id="13322" idx="2"/>
              <a:endCxn id="13323" idx="0"/>
            </p:cNvCxnSpPr>
            <p:nvPr/>
          </p:nvCxnSpPr>
          <p:spPr bwMode="auto">
            <a:xfrm rot="16200000" flipH="1">
              <a:off x="4868" y="2368"/>
              <a:ext cx="652" cy="181"/>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21" name="Rectangle 3"/>
          <p:cNvSpPr>
            <a:spLocks noGrp="1" noChangeArrowheads="1"/>
          </p:cNvSpPr>
          <p:nvPr>
            <p:ph type="body" idx="1"/>
          </p:nvPr>
        </p:nvSpPr>
        <p:spPr>
          <a:xfrm>
            <a:off x="620177" y="1683773"/>
            <a:ext cx="8001000" cy="1671638"/>
          </a:xfrm>
        </p:spPr>
        <p:txBody>
          <a:bodyPr/>
          <a:lstStyle/>
          <a:p>
            <a:pPr marL="0" indent="0" eaLnBrk="1" hangingPunct="1">
              <a:buFont typeface="Wingdings" pitchFamily="2" charset="2"/>
              <a:buNone/>
            </a:pPr>
            <a:r>
              <a:rPr lang="es-ES" sz="2400" dirty="0"/>
              <a:t>Al hacer un listado largo de un fichero (</a:t>
            </a:r>
            <a:r>
              <a:rPr lang="es-ES" sz="2400" dirty="0" err="1"/>
              <a:t>ls</a:t>
            </a:r>
            <a:r>
              <a:rPr lang="es-ES" sz="2400" dirty="0"/>
              <a:t> –l) o directorio (</a:t>
            </a:r>
            <a:r>
              <a:rPr lang="es-ES" sz="2400" dirty="0" err="1"/>
              <a:t>ls</a:t>
            </a:r>
            <a:r>
              <a:rPr lang="es-ES" sz="2400" dirty="0"/>
              <a:t> –</a:t>
            </a:r>
            <a:r>
              <a:rPr lang="es-ES" sz="2400" dirty="0" err="1"/>
              <a:t>ld</a:t>
            </a:r>
            <a:r>
              <a:rPr lang="es-ES" sz="2400" dirty="0"/>
              <a:t>) obtenemos:</a:t>
            </a:r>
          </a:p>
          <a:p>
            <a:pPr marL="0" indent="0" eaLnBrk="1" hangingPunct="1">
              <a:buFont typeface="Wingdings" pitchFamily="2" charset="2"/>
              <a:buNone/>
            </a:pPr>
            <a:r>
              <a:rPr lang="es-ES" sz="1800" b="1" dirty="0">
                <a:latin typeface="Courier New" pitchFamily="49" charset="0"/>
              </a:rPr>
              <a:t>-</a:t>
            </a:r>
            <a:r>
              <a:rPr lang="es-ES" sz="1800" b="1" dirty="0" err="1">
                <a:latin typeface="Courier New" pitchFamily="49" charset="0"/>
              </a:rPr>
              <a:t>rw</a:t>
            </a:r>
            <a:r>
              <a:rPr lang="es-ES" sz="1800" b="1" dirty="0">
                <a:latin typeface="Courier New" pitchFamily="49" charset="0"/>
              </a:rPr>
              <a:t>-r--r-- 1 user1 </a:t>
            </a:r>
            <a:r>
              <a:rPr lang="es-ES" sz="1800" b="1" dirty="0" err="1">
                <a:latin typeface="Courier New" pitchFamily="49" charset="0"/>
              </a:rPr>
              <a:t>group</a:t>
            </a:r>
            <a:r>
              <a:rPr lang="es-ES" sz="1800" b="1" dirty="0">
                <a:latin typeface="Courier New" pitchFamily="49" charset="0"/>
              </a:rPr>
              <a:t> 0 2009-10-23 17:51 fichero.txt</a:t>
            </a:r>
          </a:p>
          <a:p>
            <a:pPr marL="0" indent="0" eaLnBrk="1" hangingPunct="1">
              <a:buFont typeface="Wingdings" pitchFamily="2" charset="2"/>
              <a:buNone/>
            </a:pPr>
            <a:r>
              <a:rPr lang="es-ES" sz="1800" b="1" dirty="0" err="1">
                <a:latin typeface="Courier New" pitchFamily="49" charset="0"/>
              </a:rPr>
              <a:t>drwxr</a:t>
            </a:r>
            <a:r>
              <a:rPr lang="es-ES" sz="1800" b="1" dirty="0">
                <a:latin typeface="Courier New" pitchFamily="49" charset="0"/>
              </a:rPr>
              <a:t>-</a:t>
            </a:r>
            <a:r>
              <a:rPr lang="es-ES" sz="1800" b="1" dirty="0" err="1">
                <a:latin typeface="Courier New" pitchFamily="49" charset="0"/>
              </a:rPr>
              <a:t>xr</a:t>
            </a:r>
            <a:r>
              <a:rPr lang="es-ES" sz="1800" b="1" dirty="0">
                <a:latin typeface="Courier New" pitchFamily="49" charset="0"/>
              </a:rPr>
              <a:t>-x 2 user2 </a:t>
            </a:r>
            <a:r>
              <a:rPr lang="es-ES" sz="1800" b="1" dirty="0" err="1">
                <a:latin typeface="Courier New" pitchFamily="49" charset="0"/>
              </a:rPr>
              <a:t>group</a:t>
            </a:r>
            <a:r>
              <a:rPr lang="es-ES" sz="1800" b="1" dirty="0">
                <a:latin typeface="Courier New" pitchFamily="49" charset="0"/>
              </a:rPr>
              <a:t> 4096 2009-10-23 17:52 directorio</a:t>
            </a:r>
          </a:p>
        </p:txBody>
      </p:sp>
      <p:sp>
        <p:nvSpPr>
          <p:cNvPr id="47"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11</a:t>
            </a:fld>
            <a:endParaRPr dirty="0"/>
          </a:p>
        </p:txBody>
      </p:sp>
      <p:sp>
        <p:nvSpPr>
          <p:cNvPr id="48"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49" name="Picture 2" descr="Resultado de imagen para pinguino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610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747"/>
                                        </p:tgtEl>
                                        <p:attrNameLst>
                                          <p:attrName>style.visibility</p:attrName>
                                        </p:attrNameLst>
                                      </p:cBhvr>
                                      <p:to>
                                        <p:strVal val="visible"/>
                                      </p:to>
                                    </p:set>
                                    <p:animEffect transition="in" filter="dissolve">
                                      <p:cBhvr>
                                        <p:cTn id="7" dur="500"/>
                                        <p:tgtEl>
                                          <p:spTgt spid="29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9755"/>
                                        </p:tgtEl>
                                        <p:attrNameLst>
                                          <p:attrName>style.visibility</p:attrName>
                                        </p:attrNameLst>
                                      </p:cBhvr>
                                      <p:to>
                                        <p:strVal val="visible"/>
                                      </p:to>
                                    </p:set>
                                    <p:animEffect transition="in" filter="dissolve">
                                      <p:cBhvr>
                                        <p:cTn id="12" dur="500"/>
                                        <p:tgtEl>
                                          <p:spTgt spid="297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9753"/>
                                        </p:tgtEl>
                                        <p:attrNameLst>
                                          <p:attrName>style.visibility</p:attrName>
                                        </p:attrNameLst>
                                      </p:cBhvr>
                                      <p:to>
                                        <p:strVal val="visible"/>
                                      </p:to>
                                    </p:set>
                                    <p:animEffect transition="in" filter="dissolve">
                                      <p:cBhvr>
                                        <p:cTn id="17" dur="500"/>
                                        <p:tgtEl>
                                          <p:spTgt spid="297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9750"/>
                                        </p:tgtEl>
                                        <p:attrNameLst>
                                          <p:attrName>style.visibility</p:attrName>
                                        </p:attrNameLst>
                                      </p:cBhvr>
                                      <p:to>
                                        <p:strVal val="visible"/>
                                      </p:to>
                                    </p:set>
                                    <p:animEffect transition="in" filter="dissolve">
                                      <p:cBhvr>
                                        <p:cTn id="22" dur="500"/>
                                        <p:tgtEl>
                                          <p:spTgt spid="297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9751"/>
                                        </p:tgtEl>
                                        <p:attrNameLst>
                                          <p:attrName>style.visibility</p:attrName>
                                        </p:attrNameLst>
                                      </p:cBhvr>
                                      <p:to>
                                        <p:strVal val="visible"/>
                                      </p:to>
                                    </p:set>
                                    <p:animEffect transition="in" filter="dissolve">
                                      <p:cBhvr>
                                        <p:cTn id="27" dur="500"/>
                                        <p:tgtEl>
                                          <p:spTgt spid="297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9752"/>
                                        </p:tgtEl>
                                        <p:attrNameLst>
                                          <p:attrName>style.visibility</p:attrName>
                                        </p:attrNameLst>
                                      </p:cBhvr>
                                      <p:to>
                                        <p:strVal val="visible"/>
                                      </p:to>
                                    </p:set>
                                    <p:animEffect transition="in" filter="dissolve">
                                      <p:cBhvr>
                                        <p:cTn id="32" dur="500"/>
                                        <p:tgtEl>
                                          <p:spTgt spid="29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texto"/>
          <p:cNvSpPr>
            <a:spLocks noGrp="1"/>
          </p:cNvSpPr>
          <p:nvPr>
            <p:ph type="body" idx="1"/>
          </p:nvPr>
        </p:nvSpPr>
        <p:spPr>
          <a:xfrm>
            <a:off x="1042988" y="1989138"/>
            <a:ext cx="7489825" cy="3268662"/>
          </a:xfrm>
        </p:spPr>
        <p:txBody>
          <a:bodyPr/>
          <a:lstStyle/>
          <a:p>
            <a:pPr>
              <a:spcBef>
                <a:spcPct val="0"/>
              </a:spcBef>
            </a:pPr>
            <a:endParaRPr lang="es-AR" sz="2400">
              <a:solidFill>
                <a:srgbClr val="000000"/>
              </a:solidFill>
              <a:latin typeface="Franklin Gothic Book"/>
            </a:endParaRPr>
          </a:p>
        </p:txBody>
      </p:sp>
      <p:sp>
        <p:nvSpPr>
          <p:cNvPr id="30723" name="2 Título"/>
          <p:cNvSpPr>
            <a:spLocks noGrp="1"/>
          </p:cNvSpPr>
          <p:nvPr>
            <p:ph type="title"/>
          </p:nvPr>
        </p:nvSpPr>
        <p:spPr>
          <a:xfrm>
            <a:off x="1763713" y="2349500"/>
            <a:ext cx="5748337" cy="1143000"/>
          </a:xfrm>
        </p:spPr>
        <p:txBody>
          <a:bodyPr/>
          <a:lstStyle/>
          <a:p>
            <a:pPr algn="ctr"/>
            <a:r>
              <a:rPr lang="es-AR" sz="2800" dirty="0">
                <a:latin typeface="Arial Black" pitchFamily="34" charset="0"/>
              </a:rPr>
              <a:t>Procesos</a:t>
            </a:r>
            <a:endParaRPr lang="es-ES" sz="2800" dirty="0">
              <a:latin typeface="Arial Black" pitchFamily="34" charset="0"/>
            </a:endParaRPr>
          </a:p>
        </p:txBody>
      </p:sp>
      <p:sp>
        <p:nvSpPr>
          <p:cNvPr id="7"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12</a:t>
            </a:fld>
            <a:endParaRPr dirty="0"/>
          </a:p>
        </p:txBody>
      </p:sp>
      <p:sp>
        <p:nvSpPr>
          <p:cNvPr id="8" name="5 Marcador de pie de página"/>
          <p:cNvSpPr>
            <a:spLocks noGrp="1"/>
          </p:cNvSpPr>
          <p:nvPr>
            <p:ph type="ftr" sz="quarter" idx="12"/>
          </p:nvPr>
        </p:nvSpPr>
        <p:spPr bwMode="auto">
          <a:xfrm>
            <a:off x="107504" y="6473403"/>
            <a:ext cx="3352800" cy="365125"/>
          </a:xfrm>
          <a:ln>
            <a:miter lim="800000"/>
            <a:headEnd/>
            <a:tailEnd/>
          </a:ln>
        </p:spPr>
        <p:txBody>
          <a:bodyPr wrap="square" lIns="91440" tIns="45720" rIns="91440" bIns="45720" numCol="1" anchor="t" anchorCtr="0" compatLnSpc="1">
            <a:prstTxWarp prst="textNoShape">
              <a:avLst/>
            </a:prstTxWarp>
          </a:bodyPr>
          <a:lstStyle/>
          <a:p>
            <a:pPr>
              <a:defRPr/>
            </a:pPr>
            <a:r>
              <a:rPr dirty="0" err="1"/>
              <a:t>Ing</a:t>
            </a:r>
            <a:r>
              <a:rPr dirty="0"/>
              <a:t>. Gustavo J. Fresno</a:t>
            </a:r>
          </a:p>
        </p:txBody>
      </p:sp>
      <p:pic>
        <p:nvPicPr>
          <p:cNvPr id="9" name="Picture 2" descr="Resultado de imagen para pinguino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4581128"/>
            <a:ext cx="1607878"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101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7544" y="381000"/>
            <a:ext cx="8229600" cy="1143000"/>
          </a:xfrm>
        </p:spPr>
        <p:txBody>
          <a:bodyPr/>
          <a:lstStyle/>
          <a:p>
            <a:r>
              <a:rPr lang="en-US" sz="3200" dirty="0" err="1"/>
              <a:t>Procesos</a:t>
            </a:r>
            <a:endParaRPr lang="es-ES" sz="3200" dirty="0"/>
          </a:p>
        </p:txBody>
      </p:sp>
      <p:sp>
        <p:nvSpPr>
          <p:cNvPr id="16"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13</a:t>
            </a:fld>
            <a:endParaRPr dirty="0"/>
          </a:p>
        </p:txBody>
      </p:sp>
      <p:sp>
        <p:nvSpPr>
          <p:cNvPr id="17"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18" name="Picture 2" descr="Resultado de imagen para pinguino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935596" y="1821808"/>
            <a:ext cx="7272808" cy="3970318"/>
          </a:xfrm>
          <a:prstGeom prst="rect">
            <a:avLst/>
          </a:prstGeom>
        </p:spPr>
        <p:txBody>
          <a:bodyPr wrap="square">
            <a:spAutoFit/>
          </a:bodyPr>
          <a:lstStyle/>
          <a:p>
            <a:r>
              <a:rPr lang="es-AR" dirty="0"/>
              <a:t>A medida del avance de los programas se hizo notoria la necesidad de que una misma aplicación hiciera varias cosas a la vez. </a:t>
            </a:r>
            <a:r>
              <a:rPr lang="es-AR" b="1" dirty="0"/>
              <a:t>Allí nacieron los </a:t>
            </a:r>
            <a:r>
              <a:rPr lang="es-AR" b="1" dirty="0" err="1"/>
              <a:t>Threads</a:t>
            </a:r>
            <a:r>
              <a:rPr lang="es-AR" b="1" dirty="0"/>
              <a:t> y Forks.</a:t>
            </a:r>
          </a:p>
          <a:p>
            <a:endParaRPr lang="es-AR" dirty="0"/>
          </a:p>
          <a:p>
            <a:r>
              <a:rPr lang="es-AR" dirty="0"/>
              <a:t>En un sistema multitarea podemos tener los procesos </a:t>
            </a:r>
            <a:r>
              <a:rPr lang="es-AR" b="1" dirty="0"/>
              <a:t>A</a:t>
            </a:r>
            <a:r>
              <a:rPr lang="es-AR" dirty="0"/>
              <a:t>, </a:t>
            </a:r>
            <a:r>
              <a:rPr lang="es-AR" b="1" dirty="0"/>
              <a:t>B</a:t>
            </a:r>
            <a:r>
              <a:rPr lang="es-AR" dirty="0"/>
              <a:t> y </a:t>
            </a:r>
            <a:r>
              <a:rPr lang="es-AR" b="1" dirty="0"/>
              <a:t>C</a:t>
            </a:r>
            <a:r>
              <a:rPr lang="es-AR" dirty="0"/>
              <a:t> ejecutándose simultáneamente, pero ¿qué pasaba si el proceso A debía mostrar una interfaz gráfica y de paso estar escribiendo un archivo a la vez? no era posible.</a:t>
            </a:r>
          </a:p>
          <a:p>
            <a:endParaRPr lang="es-AR" dirty="0"/>
          </a:p>
          <a:p>
            <a:r>
              <a:rPr lang="es-AR" dirty="0"/>
              <a:t>El proceso debía terminar de escribir en disco antes de volver a trabajar en su interfaz gráfica lo cual no era precisamente algo deseable. Así que surgió la idea de permitir que un proceso pueda tener una o mas tareas ejecutándose a la vez o al menos que así lo percibiera el usuario.</a:t>
            </a:r>
          </a:p>
        </p:txBody>
      </p:sp>
    </p:spTree>
    <p:extLst>
      <p:ext uri="{BB962C8B-B14F-4D97-AF65-F5344CB8AC3E}">
        <p14:creationId xmlns:p14="http://schemas.microsoft.com/office/powerpoint/2010/main" val="1255284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7544" y="381000"/>
            <a:ext cx="8229600" cy="1143000"/>
          </a:xfrm>
        </p:spPr>
        <p:txBody>
          <a:bodyPr/>
          <a:lstStyle/>
          <a:p>
            <a:r>
              <a:rPr lang="en-US" sz="3200" dirty="0" err="1"/>
              <a:t>Procesos</a:t>
            </a:r>
            <a:endParaRPr lang="es-ES" sz="3200" dirty="0"/>
          </a:p>
        </p:txBody>
      </p:sp>
      <p:sp>
        <p:nvSpPr>
          <p:cNvPr id="16"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14</a:t>
            </a:fld>
            <a:endParaRPr dirty="0"/>
          </a:p>
        </p:txBody>
      </p:sp>
      <p:sp>
        <p:nvSpPr>
          <p:cNvPr id="17"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sp>
        <p:nvSpPr>
          <p:cNvPr id="21" name="Rectangle 3"/>
          <p:cNvSpPr txBox="1">
            <a:spLocks noChangeArrowheads="1"/>
          </p:cNvSpPr>
          <p:nvPr/>
        </p:nvSpPr>
        <p:spPr bwMode="auto">
          <a:xfrm>
            <a:off x="395536" y="1619300"/>
            <a:ext cx="7992888"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nSpc>
                <a:spcPct val="90000"/>
              </a:lnSpc>
              <a:buNone/>
            </a:pPr>
            <a:r>
              <a:rPr lang="es-AR" dirty="0"/>
              <a:t>Primero entendamos como se distribuye la memoria</a:t>
            </a:r>
          </a:p>
        </p:txBody>
      </p:sp>
      <p:pic>
        <p:nvPicPr>
          <p:cNvPr id="2" name="Picture 1">
            <a:extLst>
              <a:ext uri="{FF2B5EF4-FFF2-40B4-BE49-F238E27FC236}">
                <a16:creationId xmlns:a16="http://schemas.microsoft.com/office/drawing/2014/main" xmlns="" id="{69256E6E-1E2F-4F2B-8E92-A0FEB98F6A50}"/>
              </a:ext>
            </a:extLst>
          </p:cNvPr>
          <p:cNvPicPr>
            <a:picLocks noChangeAspect="1"/>
          </p:cNvPicPr>
          <p:nvPr/>
        </p:nvPicPr>
        <p:blipFill>
          <a:blip r:embed="rId2"/>
          <a:stretch>
            <a:fillRect/>
          </a:stretch>
        </p:blipFill>
        <p:spPr>
          <a:xfrm>
            <a:off x="395536" y="2084020"/>
            <a:ext cx="8405857" cy="4294796"/>
          </a:xfrm>
          <a:prstGeom prst="rect">
            <a:avLst/>
          </a:prstGeom>
        </p:spPr>
      </p:pic>
      <p:pic>
        <p:nvPicPr>
          <p:cNvPr id="18" name="Picture 2" descr="Resultado de imagen para pinguino linu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195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7544" y="381000"/>
            <a:ext cx="8229600" cy="1143000"/>
          </a:xfrm>
        </p:spPr>
        <p:txBody>
          <a:bodyPr/>
          <a:lstStyle/>
          <a:p>
            <a:r>
              <a:rPr lang="en-US" sz="3200" dirty="0" err="1"/>
              <a:t>Procesos</a:t>
            </a:r>
            <a:endParaRPr lang="es-ES" sz="3200" dirty="0"/>
          </a:p>
        </p:txBody>
      </p:sp>
      <p:sp>
        <p:nvSpPr>
          <p:cNvPr id="16"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15</a:t>
            </a:fld>
            <a:endParaRPr dirty="0"/>
          </a:p>
        </p:txBody>
      </p:sp>
      <p:sp>
        <p:nvSpPr>
          <p:cNvPr id="17"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sp>
        <p:nvSpPr>
          <p:cNvPr id="21" name="Rectangle 3"/>
          <p:cNvSpPr txBox="1">
            <a:spLocks noChangeArrowheads="1"/>
          </p:cNvSpPr>
          <p:nvPr/>
        </p:nvSpPr>
        <p:spPr bwMode="auto">
          <a:xfrm>
            <a:off x="395536" y="1619300"/>
            <a:ext cx="7992888"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nSpc>
                <a:spcPct val="90000"/>
              </a:lnSpc>
              <a:buNone/>
            </a:pPr>
            <a:r>
              <a:rPr lang="es-AR" dirty="0"/>
              <a:t>Entonces dos procesos seria…</a:t>
            </a:r>
          </a:p>
        </p:txBody>
      </p:sp>
      <p:pic>
        <p:nvPicPr>
          <p:cNvPr id="2" name="Picture 1">
            <a:extLst>
              <a:ext uri="{FF2B5EF4-FFF2-40B4-BE49-F238E27FC236}">
                <a16:creationId xmlns:a16="http://schemas.microsoft.com/office/drawing/2014/main" xmlns="" id="{69256E6E-1E2F-4F2B-8E92-A0FEB98F6A50}"/>
              </a:ext>
            </a:extLst>
          </p:cNvPr>
          <p:cNvPicPr>
            <a:picLocks noChangeAspect="1"/>
          </p:cNvPicPr>
          <p:nvPr/>
        </p:nvPicPr>
        <p:blipFill>
          <a:blip r:embed="rId2"/>
          <a:stretch>
            <a:fillRect/>
          </a:stretch>
        </p:blipFill>
        <p:spPr>
          <a:xfrm>
            <a:off x="4769455" y="2273728"/>
            <a:ext cx="3618969" cy="1849036"/>
          </a:xfrm>
          <a:prstGeom prst="rect">
            <a:avLst/>
          </a:prstGeom>
        </p:spPr>
      </p:pic>
      <p:pic>
        <p:nvPicPr>
          <p:cNvPr id="18" name="Picture 2" descr="Resultado de imagen para pinguino linu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xmlns="" id="{D278425C-ED98-43E7-9ED8-8E8F18EADFF7}"/>
              </a:ext>
            </a:extLst>
          </p:cNvPr>
          <p:cNvPicPr>
            <a:picLocks noChangeAspect="1"/>
          </p:cNvPicPr>
          <p:nvPr/>
        </p:nvPicPr>
        <p:blipFill>
          <a:blip r:embed="rId2"/>
          <a:stretch>
            <a:fillRect/>
          </a:stretch>
        </p:blipFill>
        <p:spPr>
          <a:xfrm>
            <a:off x="611560" y="2276872"/>
            <a:ext cx="3618969" cy="1849036"/>
          </a:xfrm>
          <a:prstGeom prst="rect">
            <a:avLst/>
          </a:prstGeom>
        </p:spPr>
      </p:pic>
    </p:spTree>
    <p:extLst>
      <p:ext uri="{BB962C8B-B14F-4D97-AF65-F5344CB8AC3E}">
        <p14:creationId xmlns:p14="http://schemas.microsoft.com/office/powerpoint/2010/main" val="107885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7544" y="404664"/>
            <a:ext cx="8229600" cy="1143000"/>
          </a:xfrm>
        </p:spPr>
        <p:txBody>
          <a:bodyPr/>
          <a:lstStyle/>
          <a:p>
            <a:r>
              <a:rPr lang="en-US" sz="3200" dirty="0"/>
              <a:t>FORK: </a:t>
            </a:r>
            <a:r>
              <a:rPr lang="en-US" sz="3200" dirty="0" err="1"/>
              <a:t>Creación</a:t>
            </a:r>
            <a:r>
              <a:rPr lang="en-US" sz="3200" dirty="0"/>
              <a:t> de </a:t>
            </a:r>
            <a:r>
              <a:rPr lang="en-US" sz="3200" dirty="0" err="1"/>
              <a:t>procesos</a:t>
            </a:r>
            <a:r>
              <a:rPr lang="en-US" sz="3200" dirty="0"/>
              <a:t> en Unix</a:t>
            </a:r>
            <a:endParaRPr lang="es-ES" sz="3200" dirty="0"/>
          </a:p>
        </p:txBody>
      </p:sp>
      <p:sp>
        <p:nvSpPr>
          <p:cNvPr id="21507" name="Rectangle 3"/>
          <p:cNvSpPr>
            <a:spLocks noGrp="1" noChangeArrowheads="1"/>
          </p:cNvSpPr>
          <p:nvPr>
            <p:ph type="body" idx="1"/>
          </p:nvPr>
        </p:nvSpPr>
        <p:spPr/>
        <p:txBody>
          <a:bodyPr/>
          <a:lstStyle/>
          <a:p>
            <a:pPr>
              <a:lnSpc>
                <a:spcPct val="80000"/>
              </a:lnSpc>
            </a:pPr>
            <a:r>
              <a:rPr lang="en-US" sz="2600" dirty="0" err="1"/>
              <a:t>Usando</a:t>
            </a:r>
            <a:r>
              <a:rPr lang="en-US" sz="2600" dirty="0"/>
              <a:t> </a:t>
            </a:r>
            <a:r>
              <a:rPr lang="en-US" sz="2600" dirty="0" err="1"/>
              <a:t>llamada</a:t>
            </a:r>
            <a:r>
              <a:rPr lang="en-US" sz="2600" dirty="0"/>
              <a:t> a </a:t>
            </a:r>
            <a:r>
              <a:rPr lang="en-US" sz="2600" dirty="0" err="1"/>
              <a:t>sistema</a:t>
            </a:r>
            <a:r>
              <a:rPr lang="en-US" sz="2600" dirty="0"/>
              <a:t> fork()</a:t>
            </a:r>
          </a:p>
          <a:p>
            <a:pPr>
              <a:lnSpc>
                <a:spcPct val="80000"/>
              </a:lnSpc>
            </a:pPr>
            <a:endParaRPr lang="en-US" sz="2600" dirty="0"/>
          </a:p>
          <a:p>
            <a:pPr>
              <a:lnSpc>
                <a:spcPct val="80000"/>
              </a:lnSpc>
            </a:pPr>
            <a:r>
              <a:rPr lang="en-US" sz="2600" dirty="0" err="1"/>
              <a:t>Básicamente</a:t>
            </a:r>
            <a:r>
              <a:rPr lang="en-US" sz="2600" dirty="0"/>
              <a:t>, </a:t>
            </a:r>
            <a:r>
              <a:rPr lang="en-US" sz="2600" dirty="0" err="1">
                <a:solidFill>
                  <a:srgbClr val="FF0000"/>
                </a:solidFill>
              </a:rPr>
              <a:t>copia</a:t>
            </a:r>
            <a:r>
              <a:rPr lang="en-US" sz="2600" dirty="0">
                <a:solidFill>
                  <a:srgbClr val="FF0000"/>
                </a:solidFill>
              </a:rPr>
              <a:t> </a:t>
            </a:r>
            <a:r>
              <a:rPr lang="en-US" sz="2600" dirty="0" err="1"/>
              <a:t>proceso</a:t>
            </a:r>
            <a:r>
              <a:rPr lang="en-US" sz="2600" dirty="0"/>
              <a:t> padre</a:t>
            </a:r>
          </a:p>
          <a:p>
            <a:pPr lvl="1">
              <a:lnSpc>
                <a:spcPct val="80000"/>
              </a:lnSpc>
            </a:pPr>
            <a:r>
              <a:rPr lang="en-US" sz="2400" dirty="0" err="1"/>
              <a:t>Proceso</a:t>
            </a:r>
            <a:r>
              <a:rPr lang="en-US" sz="2400" dirty="0"/>
              <a:t> </a:t>
            </a:r>
            <a:r>
              <a:rPr lang="en-US" sz="2400" dirty="0" err="1"/>
              <a:t>hijo</a:t>
            </a:r>
            <a:r>
              <a:rPr lang="en-US" sz="2400" dirty="0"/>
              <a:t> </a:t>
            </a:r>
            <a:r>
              <a:rPr lang="en-US" sz="2400" dirty="0" err="1"/>
              <a:t>obtiene</a:t>
            </a:r>
            <a:r>
              <a:rPr lang="en-US" sz="2400" dirty="0"/>
              <a:t> un </a:t>
            </a:r>
            <a:r>
              <a:rPr lang="en-US" sz="2400" dirty="0" err="1"/>
              <a:t>espacio</a:t>
            </a:r>
            <a:r>
              <a:rPr lang="en-US" sz="2400" dirty="0"/>
              <a:t> de </a:t>
            </a:r>
            <a:r>
              <a:rPr lang="en-US" sz="2400" dirty="0" err="1"/>
              <a:t>direccionamiento</a:t>
            </a:r>
            <a:r>
              <a:rPr lang="en-US" sz="2400" dirty="0"/>
              <a:t> </a:t>
            </a:r>
            <a:r>
              <a:rPr lang="en-US" sz="2400" dirty="0" err="1"/>
              <a:t>igual</a:t>
            </a:r>
            <a:r>
              <a:rPr lang="en-US" sz="2400" dirty="0"/>
              <a:t> al del padre, </a:t>
            </a:r>
            <a:r>
              <a:rPr lang="en-US" sz="2400" dirty="0" err="1"/>
              <a:t>pero</a:t>
            </a:r>
            <a:r>
              <a:rPr lang="en-US" sz="2400" dirty="0"/>
              <a:t> </a:t>
            </a:r>
            <a:r>
              <a:rPr lang="en-US" sz="2400" dirty="0" err="1"/>
              <a:t>es</a:t>
            </a:r>
            <a:r>
              <a:rPr lang="en-US" sz="2400" dirty="0"/>
              <a:t> </a:t>
            </a:r>
            <a:r>
              <a:rPr lang="en-US" sz="2400" dirty="0" err="1"/>
              <a:t>independiente</a:t>
            </a:r>
            <a:r>
              <a:rPr lang="en-US" sz="2400" dirty="0"/>
              <a:t>.</a:t>
            </a:r>
          </a:p>
          <a:p>
            <a:pPr lvl="1">
              <a:lnSpc>
                <a:spcPct val="80000"/>
              </a:lnSpc>
            </a:pPr>
            <a:r>
              <a:rPr lang="en-US" sz="2400" dirty="0" err="1"/>
              <a:t>Proceso</a:t>
            </a:r>
            <a:r>
              <a:rPr lang="en-US" sz="2400" dirty="0"/>
              <a:t> </a:t>
            </a:r>
            <a:r>
              <a:rPr lang="en-US" sz="2400" dirty="0" err="1"/>
              <a:t>hijo</a:t>
            </a:r>
            <a:r>
              <a:rPr lang="en-US" sz="2400" dirty="0"/>
              <a:t> </a:t>
            </a:r>
            <a:r>
              <a:rPr lang="en-US" sz="2400" dirty="0" err="1"/>
              <a:t>hereda</a:t>
            </a:r>
            <a:r>
              <a:rPr lang="en-US" sz="2400" dirty="0"/>
              <a:t> </a:t>
            </a:r>
            <a:r>
              <a:rPr lang="en-US" sz="2400" dirty="0" err="1"/>
              <a:t>todos</a:t>
            </a:r>
            <a:r>
              <a:rPr lang="en-US" sz="2400" dirty="0"/>
              <a:t> los </a:t>
            </a:r>
            <a:r>
              <a:rPr lang="en-US" sz="2400" dirty="0" err="1"/>
              <a:t>archivos</a:t>
            </a:r>
            <a:r>
              <a:rPr lang="en-US" sz="2400" dirty="0"/>
              <a:t> </a:t>
            </a:r>
            <a:r>
              <a:rPr lang="en-US" sz="2400" dirty="0" err="1"/>
              <a:t>abiertos</a:t>
            </a:r>
            <a:r>
              <a:rPr lang="en-US" sz="2400" dirty="0"/>
              <a:t> del padre</a:t>
            </a:r>
          </a:p>
          <a:p>
            <a:pPr lvl="1">
              <a:lnSpc>
                <a:spcPct val="80000"/>
              </a:lnSpc>
            </a:pPr>
            <a:endParaRPr lang="en-US" sz="2400" dirty="0"/>
          </a:p>
          <a:p>
            <a:pPr>
              <a:lnSpc>
                <a:spcPct val="80000"/>
              </a:lnSpc>
            </a:pPr>
            <a:r>
              <a:rPr lang="en-US" sz="2600" dirty="0"/>
              <a:t>Fork se </a:t>
            </a:r>
            <a:r>
              <a:rPr lang="en-US" sz="2600" dirty="0" err="1"/>
              <a:t>comporta</a:t>
            </a:r>
            <a:r>
              <a:rPr lang="en-US" sz="2600" dirty="0"/>
              <a:t> </a:t>
            </a:r>
            <a:r>
              <a:rPr lang="en-US" sz="2600" dirty="0" err="1"/>
              <a:t>diferente</a:t>
            </a:r>
            <a:r>
              <a:rPr lang="en-US" sz="2600" dirty="0"/>
              <a:t> a </a:t>
            </a:r>
            <a:r>
              <a:rPr lang="en-US" sz="2600" dirty="0" err="1"/>
              <a:t>cualquier</a:t>
            </a:r>
            <a:r>
              <a:rPr lang="en-US" sz="2600" dirty="0"/>
              <a:t> </a:t>
            </a:r>
            <a:r>
              <a:rPr lang="en-US" sz="2600" dirty="0" err="1"/>
              <a:t>llamado</a:t>
            </a:r>
            <a:endParaRPr lang="en-US" sz="2600" dirty="0"/>
          </a:p>
          <a:p>
            <a:pPr lvl="1">
              <a:lnSpc>
                <a:spcPct val="80000"/>
              </a:lnSpc>
            </a:pPr>
            <a:r>
              <a:rPr lang="en-US" sz="2400" dirty="0" err="1"/>
              <a:t>Retorna</a:t>
            </a:r>
            <a:r>
              <a:rPr lang="en-US" sz="2400" dirty="0"/>
              <a:t> dos </a:t>
            </a:r>
            <a:r>
              <a:rPr lang="en-US" sz="2400" dirty="0" err="1"/>
              <a:t>veces</a:t>
            </a:r>
            <a:endParaRPr lang="en-US" sz="2400" dirty="0"/>
          </a:p>
          <a:p>
            <a:pPr lvl="2">
              <a:lnSpc>
                <a:spcPct val="80000"/>
              </a:lnSpc>
            </a:pPr>
            <a:r>
              <a:rPr lang="en-US" sz="2000" dirty="0" err="1"/>
              <a:t>Retorna</a:t>
            </a:r>
            <a:r>
              <a:rPr lang="en-US" sz="2000" dirty="0"/>
              <a:t> el </a:t>
            </a:r>
            <a:r>
              <a:rPr lang="en-US" sz="2000" dirty="0" err="1"/>
              <a:t>pid</a:t>
            </a:r>
            <a:r>
              <a:rPr lang="en-US" sz="2000" dirty="0"/>
              <a:t> del </a:t>
            </a:r>
            <a:r>
              <a:rPr lang="en-US" sz="2000" dirty="0" err="1"/>
              <a:t>hijo</a:t>
            </a:r>
            <a:r>
              <a:rPr lang="en-US" sz="2000" dirty="0"/>
              <a:t> al padre</a:t>
            </a:r>
          </a:p>
          <a:p>
            <a:pPr lvl="2">
              <a:lnSpc>
                <a:spcPct val="80000"/>
              </a:lnSpc>
            </a:pPr>
            <a:r>
              <a:rPr lang="en-US" sz="2000" dirty="0" err="1"/>
              <a:t>Retorna</a:t>
            </a:r>
            <a:r>
              <a:rPr lang="en-US" sz="2000" dirty="0"/>
              <a:t> 0 al </a:t>
            </a:r>
            <a:r>
              <a:rPr lang="en-US" sz="2000" dirty="0" err="1"/>
              <a:t>hijo</a:t>
            </a:r>
            <a:endParaRPr lang="es-ES" sz="2000" dirty="0"/>
          </a:p>
        </p:txBody>
      </p:sp>
      <p:sp>
        <p:nvSpPr>
          <p:cNvPr id="4"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16</a:t>
            </a:fld>
            <a:endParaRPr dirty="0"/>
          </a:p>
        </p:txBody>
      </p:sp>
      <p:sp>
        <p:nvSpPr>
          <p:cNvPr id="5"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6" name="Picture 2" descr="Resultado de imagen para pinguino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608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02772A08-EFC4-4E92-87B1-E2566E82D4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1556792"/>
            <a:ext cx="5328592" cy="5328592"/>
          </a:xfrm>
          <a:prstGeom prst="rect">
            <a:avLst/>
          </a:prstGeom>
        </p:spPr>
      </p:pic>
      <p:sp>
        <p:nvSpPr>
          <p:cNvPr id="4" name="Date Placeholder 3">
            <a:extLst>
              <a:ext uri="{FF2B5EF4-FFF2-40B4-BE49-F238E27FC236}">
                <a16:creationId xmlns:a16="http://schemas.microsoft.com/office/drawing/2014/main" xmlns="" id="{D9B97A60-6F11-4A94-85EA-4E1AC5973BF0}"/>
              </a:ext>
            </a:extLst>
          </p:cNvPr>
          <p:cNvSpPr>
            <a:spLocks noGrp="1"/>
          </p:cNvSpPr>
          <p:nvPr>
            <p:ph type="dt" sz="half" idx="10"/>
          </p:nvPr>
        </p:nvSpPr>
        <p:spPr/>
        <p:txBody>
          <a:bodyPr/>
          <a:lstStyle/>
          <a:p>
            <a:pPr>
              <a:defRPr/>
            </a:pPr>
            <a:r>
              <a:rPr lang="es-AR"/>
              <a:t>5/9/2006</a:t>
            </a:r>
            <a:endParaRPr lang="es-AR" dirty="0"/>
          </a:p>
        </p:txBody>
      </p:sp>
      <p:sp>
        <p:nvSpPr>
          <p:cNvPr id="5" name="Footer Placeholder 4">
            <a:extLst>
              <a:ext uri="{FF2B5EF4-FFF2-40B4-BE49-F238E27FC236}">
                <a16:creationId xmlns:a16="http://schemas.microsoft.com/office/drawing/2014/main" xmlns="" id="{52248953-21E0-4251-8E40-3FEC02852095}"/>
              </a:ext>
            </a:extLst>
          </p:cNvPr>
          <p:cNvSpPr>
            <a:spLocks noGrp="1"/>
          </p:cNvSpPr>
          <p:nvPr>
            <p:ph type="ftr" sz="quarter" idx="11"/>
          </p:nvPr>
        </p:nvSpPr>
        <p:spPr/>
        <p:txBody>
          <a:bodyPr/>
          <a:lstStyle/>
          <a:p>
            <a:pPr>
              <a:defRPr/>
            </a:pPr>
            <a:r>
              <a:rPr lang="es-AR"/>
              <a:t>Ing. Gustavo J. Fresno</a:t>
            </a:r>
          </a:p>
        </p:txBody>
      </p:sp>
      <p:sp>
        <p:nvSpPr>
          <p:cNvPr id="6" name="Slide Number Placeholder 5">
            <a:extLst>
              <a:ext uri="{FF2B5EF4-FFF2-40B4-BE49-F238E27FC236}">
                <a16:creationId xmlns:a16="http://schemas.microsoft.com/office/drawing/2014/main" xmlns="" id="{F0376757-8711-4F00-BCC9-FD86E1D166FF}"/>
              </a:ext>
            </a:extLst>
          </p:cNvPr>
          <p:cNvSpPr>
            <a:spLocks noGrp="1"/>
          </p:cNvSpPr>
          <p:nvPr>
            <p:ph type="sldNum" sz="quarter" idx="12"/>
          </p:nvPr>
        </p:nvSpPr>
        <p:spPr/>
        <p:txBody>
          <a:bodyPr/>
          <a:lstStyle/>
          <a:p>
            <a:pPr>
              <a:defRPr/>
            </a:pPr>
            <a:fld id="{C6AFA164-6E10-4DAC-8CB2-30EC9FF80F7E}" type="slidenum">
              <a:rPr lang="es-AR" smtClean="0"/>
              <a:pPr>
                <a:defRPr/>
              </a:pPr>
              <a:t>17</a:t>
            </a:fld>
            <a:endParaRPr lang="es-AR" dirty="0"/>
          </a:p>
        </p:txBody>
      </p:sp>
      <p:sp>
        <p:nvSpPr>
          <p:cNvPr id="9" name="Rectangle 2">
            <a:extLst>
              <a:ext uri="{FF2B5EF4-FFF2-40B4-BE49-F238E27FC236}">
                <a16:creationId xmlns:a16="http://schemas.microsoft.com/office/drawing/2014/main" xmlns="" id="{79B0FE6A-56FE-48D7-9225-BA707067E397}"/>
              </a:ext>
            </a:extLst>
          </p:cNvPr>
          <p:cNvSpPr>
            <a:spLocks noGrp="1" noChangeArrowheads="1"/>
          </p:cNvSpPr>
          <p:nvPr>
            <p:ph type="title"/>
          </p:nvPr>
        </p:nvSpPr>
        <p:spPr>
          <a:xfrm>
            <a:off x="467544" y="404664"/>
            <a:ext cx="8229600" cy="1143000"/>
          </a:xfrm>
        </p:spPr>
        <p:txBody>
          <a:bodyPr/>
          <a:lstStyle/>
          <a:p>
            <a:r>
              <a:rPr lang="en-US" sz="3200" dirty="0"/>
              <a:t>FORK</a:t>
            </a:r>
            <a:endParaRPr lang="es-ES" sz="3200" dirty="0"/>
          </a:p>
        </p:txBody>
      </p:sp>
    </p:spTree>
    <p:extLst>
      <p:ext uri="{BB962C8B-B14F-4D97-AF65-F5344CB8AC3E}">
        <p14:creationId xmlns:p14="http://schemas.microsoft.com/office/powerpoint/2010/main" val="2476655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332656"/>
            <a:ext cx="8229600" cy="1143000"/>
          </a:xfrm>
        </p:spPr>
        <p:txBody>
          <a:bodyPr/>
          <a:lstStyle/>
          <a:p>
            <a:r>
              <a:rPr lang="en-US" sz="3200" dirty="0" err="1"/>
              <a:t>Ejemplo</a:t>
            </a:r>
            <a:r>
              <a:rPr lang="en-US" sz="3200" dirty="0"/>
              <a:t> fork</a:t>
            </a:r>
            <a:endParaRPr lang="es-ES" sz="3200" dirty="0"/>
          </a:p>
        </p:txBody>
      </p:sp>
      <p:sp>
        <p:nvSpPr>
          <p:cNvPr id="5"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18</a:t>
            </a:fld>
            <a:endParaRPr dirty="0"/>
          </a:p>
        </p:txBody>
      </p:sp>
      <p:sp>
        <p:nvSpPr>
          <p:cNvPr id="6"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05012"/>
            <a:ext cx="7227353" cy="400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Resultado de imagen para pinguino linu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73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7544" y="404664"/>
            <a:ext cx="8229600" cy="1143000"/>
          </a:xfrm>
        </p:spPr>
        <p:txBody>
          <a:bodyPr/>
          <a:lstStyle/>
          <a:p>
            <a:r>
              <a:rPr lang="en-US" sz="3200" dirty="0"/>
              <a:t>FORK: </a:t>
            </a:r>
            <a:r>
              <a:rPr lang="en-US" sz="3200" dirty="0" err="1"/>
              <a:t>Sincronizacion</a:t>
            </a:r>
            <a:endParaRPr lang="es-ES" sz="3200" dirty="0"/>
          </a:p>
        </p:txBody>
      </p:sp>
      <p:sp>
        <p:nvSpPr>
          <p:cNvPr id="21507" name="Rectangle 3"/>
          <p:cNvSpPr>
            <a:spLocks noGrp="1" noChangeArrowheads="1"/>
          </p:cNvSpPr>
          <p:nvPr>
            <p:ph type="body" idx="1"/>
          </p:nvPr>
        </p:nvSpPr>
        <p:spPr/>
        <p:txBody>
          <a:bodyPr/>
          <a:lstStyle/>
          <a:p>
            <a:pPr marL="0" indent="0">
              <a:lnSpc>
                <a:spcPct val="80000"/>
              </a:lnSpc>
              <a:buNone/>
            </a:pPr>
            <a:endParaRPr lang="es-ES" sz="2000" dirty="0"/>
          </a:p>
        </p:txBody>
      </p:sp>
      <p:sp>
        <p:nvSpPr>
          <p:cNvPr id="4"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19</a:t>
            </a:fld>
            <a:endParaRPr dirty="0"/>
          </a:p>
        </p:txBody>
      </p:sp>
      <p:sp>
        <p:nvSpPr>
          <p:cNvPr id="5"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6" name="Picture 2" descr="Resultado de imagen para pinguino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2420888"/>
            <a:ext cx="3048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28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Marcador de texto"/>
          <p:cNvSpPr>
            <a:spLocks noGrp="1"/>
          </p:cNvSpPr>
          <p:nvPr>
            <p:ph type="body" idx="1"/>
          </p:nvPr>
        </p:nvSpPr>
        <p:spPr>
          <a:xfrm>
            <a:off x="1042988" y="1989138"/>
            <a:ext cx="7489825" cy="1295400"/>
          </a:xfrm>
        </p:spPr>
        <p:txBody>
          <a:bodyPr>
            <a:noAutofit/>
          </a:bodyPr>
          <a:lstStyle/>
          <a:p>
            <a:pPr>
              <a:spcBef>
                <a:spcPct val="0"/>
              </a:spcBef>
            </a:pPr>
            <a:r>
              <a:rPr lang="es-AR" sz="2400" b="1" dirty="0">
                <a:effectLst>
                  <a:outerShdw blurRad="38100" dist="38100" dir="2700000" algn="tl">
                    <a:srgbClr val="C0C0C0"/>
                  </a:outerShdw>
                </a:effectLst>
                <a:latin typeface="Arial Rounded MT Bold"/>
              </a:rPr>
              <a:t>Linux</a:t>
            </a:r>
          </a:p>
          <a:p>
            <a:pPr>
              <a:spcBef>
                <a:spcPct val="0"/>
              </a:spcBef>
            </a:pPr>
            <a:r>
              <a:rPr lang="es-AR" sz="2400" b="1" dirty="0">
                <a:effectLst>
                  <a:outerShdw blurRad="38100" dist="38100" dir="2700000" algn="tl">
                    <a:srgbClr val="C0C0C0"/>
                  </a:outerShdw>
                </a:effectLst>
                <a:latin typeface="Arial Rounded MT Bold"/>
              </a:rPr>
              <a:t>Procesos</a:t>
            </a:r>
          </a:p>
          <a:p>
            <a:pPr lvl="1">
              <a:spcBef>
                <a:spcPct val="0"/>
              </a:spcBef>
            </a:pPr>
            <a:r>
              <a:rPr lang="es-AR" sz="2200" b="1" dirty="0">
                <a:effectLst>
                  <a:outerShdw blurRad="38100" dist="38100" dir="2700000" algn="tl">
                    <a:srgbClr val="C0C0C0"/>
                  </a:outerShdw>
                </a:effectLst>
                <a:latin typeface="Arial Rounded MT Bold"/>
              </a:rPr>
              <a:t>Forks</a:t>
            </a:r>
          </a:p>
          <a:p>
            <a:pPr lvl="1">
              <a:spcBef>
                <a:spcPct val="0"/>
              </a:spcBef>
            </a:pPr>
            <a:r>
              <a:rPr lang="es-AR" sz="2200" b="1" dirty="0" err="1">
                <a:effectLst>
                  <a:outerShdw blurRad="38100" dist="38100" dir="2700000" algn="tl">
                    <a:srgbClr val="C0C0C0"/>
                  </a:outerShdw>
                </a:effectLst>
                <a:latin typeface="Arial Rounded MT Bold"/>
              </a:rPr>
              <a:t>Threads</a:t>
            </a:r>
            <a:endParaRPr lang="es-AR" sz="2200" b="1" dirty="0">
              <a:effectLst>
                <a:outerShdw blurRad="38100" dist="38100" dir="2700000" algn="tl">
                  <a:srgbClr val="C0C0C0"/>
                </a:outerShdw>
              </a:effectLst>
              <a:latin typeface="Arial Rounded MT Bold"/>
            </a:endParaRPr>
          </a:p>
        </p:txBody>
      </p:sp>
      <p:sp>
        <p:nvSpPr>
          <p:cNvPr id="29699" name="2 Título"/>
          <p:cNvSpPr>
            <a:spLocks noGrp="1"/>
          </p:cNvSpPr>
          <p:nvPr>
            <p:ph type="title"/>
          </p:nvPr>
        </p:nvSpPr>
        <p:spPr>
          <a:xfrm>
            <a:off x="457200" y="358775"/>
            <a:ext cx="8229600" cy="1143000"/>
          </a:xfrm>
        </p:spPr>
        <p:txBody>
          <a:bodyPr/>
          <a:lstStyle/>
          <a:p>
            <a:r>
              <a:rPr lang="es-AR" sz="2800">
                <a:latin typeface="Arial Black" pitchFamily="34" charset="0"/>
              </a:rPr>
              <a:t>Temario</a:t>
            </a:r>
            <a:endParaRPr lang="es-ES" sz="2800">
              <a:latin typeface="Arial Black" pitchFamily="34" charset="0"/>
            </a:endParaRPr>
          </a:p>
        </p:txBody>
      </p:sp>
      <p:sp>
        <p:nvSpPr>
          <p:cNvPr id="12292"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2</a:t>
            </a:fld>
            <a:endParaRPr dirty="0"/>
          </a:p>
        </p:txBody>
      </p:sp>
      <p:sp>
        <p:nvSpPr>
          <p:cNvPr id="12293" name="5 Marcador de pie de página"/>
          <p:cNvSpPr>
            <a:spLocks noGrp="1"/>
          </p:cNvSpPr>
          <p:nvPr>
            <p:ph type="ftr" sz="quarter" idx="12"/>
          </p:nvPr>
        </p:nvSpPr>
        <p:spPr bwMode="auto">
          <a:xfrm>
            <a:off x="107504" y="6473403"/>
            <a:ext cx="3352800" cy="365125"/>
          </a:xfrm>
          <a:ln>
            <a:miter lim="800000"/>
            <a:headEnd/>
            <a:tailEnd/>
          </a:ln>
        </p:spPr>
        <p:txBody>
          <a:bodyPr wrap="square" lIns="91440" tIns="45720" rIns="91440" bIns="45720" numCol="1" anchor="t" anchorCtr="0" compatLnSpc="1">
            <a:prstTxWarp prst="textNoShape">
              <a:avLst/>
            </a:prstTxWarp>
          </a:bodyPr>
          <a:lstStyle/>
          <a:p>
            <a:pPr>
              <a:defRPr/>
            </a:pPr>
            <a:r>
              <a:rPr dirty="0" err="1"/>
              <a:t>Ing</a:t>
            </a:r>
            <a:r>
              <a:rPr dirty="0"/>
              <a:t>. Gustavo J. Fresno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395536" y="476672"/>
            <a:ext cx="7010400"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sz="3200" dirty="0">
                <a:solidFill>
                  <a:schemeClr val="tx2"/>
                </a:solidFill>
              </a:rPr>
              <a:t>wait()</a:t>
            </a:r>
            <a:endParaRPr lang="es-ES" sz="3200" dirty="0">
              <a:solidFill>
                <a:schemeClr val="tx2"/>
              </a:solidFill>
            </a:endParaRPr>
          </a:p>
        </p:txBody>
      </p:sp>
      <p:sp>
        <p:nvSpPr>
          <p:cNvPr id="34821" name="Rectangle 5"/>
          <p:cNvSpPr>
            <a:spLocks noChangeArrowheads="1"/>
          </p:cNvSpPr>
          <p:nvPr/>
        </p:nvSpPr>
        <p:spPr bwMode="auto">
          <a:xfrm>
            <a:off x="394544" y="1556792"/>
            <a:ext cx="7512496" cy="1620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1"/>
              </a:buClr>
              <a:buSzPct val="70000"/>
            </a:pPr>
            <a:r>
              <a:rPr lang="es-AR" sz="2400" dirty="0"/>
              <a:t>Espera a que finalice cualquier proceso</a:t>
            </a:r>
          </a:p>
          <a:p>
            <a:pPr marL="342900" indent="-342900" algn="l">
              <a:spcBef>
                <a:spcPct val="20000"/>
              </a:spcBef>
              <a:buClr>
                <a:schemeClr val="tx1"/>
              </a:buClr>
              <a:buSzPct val="70000"/>
              <a:buFont typeface="Wingdings" pitchFamily="2" charset="2"/>
              <a:buNone/>
            </a:pPr>
            <a:r>
              <a:rPr lang="en-US" sz="2400" dirty="0">
                <a:solidFill>
                  <a:schemeClr val="tx2"/>
                </a:solidFill>
              </a:rPr>
              <a:t>	</a:t>
            </a:r>
            <a:r>
              <a:rPr lang="en-US" sz="2400" dirty="0" err="1">
                <a:solidFill>
                  <a:schemeClr val="tx2"/>
                </a:solidFill>
              </a:rPr>
              <a:t>pid_t</a:t>
            </a:r>
            <a:r>
              <a:rPr lang="en-US" sz="2400" dirty="0">
                <a:solidFill>
                  <a:schemeClr val="tx2"/>
                </a:solidFill>
              </a:rPr>
              <a:t> wait(</a:t>
            </a:r>
            <a:r>
              <a:rPr lang="en-US" sz="2400" dirty="0" err="1">
                <a:solidFill>
                  <a:schemeClr val="tx2"/>
                </a:solidFill>
              </a:rPr>
              <a:t>int</a:t>
            </a:r>
            <a:r>
              <a:rPr lang="en-US" sz="2400" dirty="0">
                <a:solidFill>
                  <a:schemeClr val="tx2"/>
                </a:solidFill>
              </a:rPr>
              <a:t> *status)</a:t>
            </a:r>
          </a:p>
          <a:p>
            <a:pPr marL="342900" indent="-342900">
              <a:spcBef>
                <a:spcPct val="20000"/>
              </a:spcBef>
              <a:buClr>
                <a:schemeClr val="tx1"/>
              </a:buClr>
              <a:buSzPct val="70000"/>
            </a:pPr>
            <a:r>
              <a:rPr lang="es-AR" sz="2400" dirty="0"/>
              <a:t>Espera a que finalice el proceso con el </a:t>
            </a:r>
            <a:r>
              <a:rPr lang="es-AR" sz="2400" dirty="0" err="1"/>
              <a:t>pid</a:t>
            </a:r>
            <a:endParaRPr lang="es-AR" sz="2400" dirty="0"/>
          </a:p>
          <a:p>
            <a:pPr marL="342900" indent="-342900" algn="l">
              <a:spcBef>
                <a:spcPct val="20000"/>
              </a:spcBef>
              <a:buClr>
                <a:schemeClr val="tx1"/>
              </a:buClr>
              <a:buSzPct val="70000"/>
              <a:buFont typeface="Wingdings" pitchFamily="2" charset="2"/>
              <a:buNone/>
            </a:pPr>
            <a:r>
              <a:rPr lang="en-US" sz="2400" dirty="0">
                <a:solidFill>
                  <a:schemeClr val="tx2"/>
                </a:solidFill>
              </a:rPr>
              <a:t>	</a:t>
            </a:r>
            <a:r>
              <a:rPr lang="en-US" sz="2400" dirty="0" err="1">
                <a:solidFill>
                  <a:schemeClr val="tx2"/>
                </a:solidFill>
              </a:rPr>
              <a:t>pid_t</a:t>
            </a:r>
            <a:r>
              <a:rPr lang="en-US" sz="2400" dirty="0">
                <a:solidFill>
                  <a:schemeClr val="tx2"/>
                </a:solidFill>
              </a:rPr>
              <a:t> </a:t>
            </a:r>
            <a:r>
              <a:rPr lang="en-US" sz="2400" dirty="0" err="1">
                <a:solidFill>
                  <a:schemeClr val="tx2"/>
                </a:solidFill>
              </a:rPr>
              <a:t>waitpid</a:t>
            </a:r>
            <a:r>
              <a:rPr lang="en-US" sz="2400" dirty="0">
                <a:solidFill>
                  <a:schemeClr val="tx2"/>
                </a:solidFill>
              </a:rPr>
              <a:t>(</a:t>
            </a:r>
            <a:r>
              <a:rPr lang="en-US" sz="2400" dirty="0" err="1">
                <a:solidFill>
                  <a:schemeClr val="tx2"/>
                </a:solidFill>
              </a:rPr>
              <a:t>pid_t</a:t>
            </a:r>
            <a:r>
              <a:rPr lang="en-US" sz="2400" dirty="0">
                <a:solidFill>
                  <a:schemeClr val="tx2"/>
                </a:solidFill>
              </a:rPr>
              <a:t>, </a:t>
            </a:r>
            <a:r>
              <a:rPr lang="en-US" sz="2400" dirty="0" err="1">
                <a:solidFill>
                  <a:schemeClr val="tx2"/>
                </a:solidFill>
              </a:rPr>
              <a:t>int</a:t>
            </a:r>
            <a:r>
              <a:rPr lang="en-US" sz="2400" dirty="0">
                <a:solidFill>
                  <a:schemeClr val="tx2"/>
                </a:solidFill>
              </a:rPr>
              <a:t> *status, </a:t>
            </a:r>
            <a:r>
              <a:rPr lang="en-US" sz="2400" dirty="0" err="1">
                <a:solidFill>
                  <a:schemeClr val="tx2"/>
                </a:solidFill>
              </a:rPr>
              <a:t>int</a:t>
            </a:r>
            <a:r>
              <a:rPr lang="en-US" sz="2400" dirty="0">
                <a:solidFill>
                  <a:schemeClr val="tx2"/>
                </a:solidFill>
              </a:rPr>
              <a:t> options)</a:t>
            </a:r>
            <a:endParaRPr lang="es-ES" sz="2400" dirty="0">
              <a:solidFill>
                <a:schemeClr val="tx2"/>
              </a:solidFill>
            </a:endParaRPr>
          </a:p>
        </p:txBody>
      </p:sp>
      <p:sp>
        <p:nvSpPr>
          <p:cNvPr id="4" name="Rectangle 5"/>
          <p:cNvSpPr>
            <a:spLocks noChangeArrowheads="1"/>
          </p:cNvSpPr>
          <p:nvPr/>
        </p:nvSpPr>
        <p:spPr bwMode="auto">
          <a:xfrm>
            <a:off x="1547664" y="34290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80000"/>
              </a:lnSpc>
              <a:spcBef>
                <a:spcPct val="20000"/>
              </a:spcBef>
              <a:buClr>
                <a:schemeClr val="tx1"/>
              </a:buClr>
              <a:buSzPct val="70000"/>
              <a:buFont typeface="Wingdings" pitchFamily="2" charset="2"/>
              <a:buNone/>
            </a:pPr>
            <a:r>
              <a:rPr lang="en-US" sz="1600" dirty="0" err="1">
                <a:solidFill>
                  <a:schemeClr val="tx2"/>
                </a:solidFill>
                <a:latin typeface="Courier New" pitchFamily="49" charset="0"/>
              </a:rPr>
              <a:t>int</a:t>
            </a:r>
            <a:r>
              <a:rPr lang="en-US" sz="1600" dirty="0">
                <a:solidFill>
                  <a:schemeClr val="tx2"/>
                </a:solidFill>
                <a:latin typeface="Courier New" pitchFamily="49" charset="0"/>
              </a:rPr>
              <a:t> main(</a:t>
            </a:r>
            <a:r>
              <a:rPr lang="en-US" sz="1600" dirty="0" err="1">
                <a:solidFill>
                  <a:schemeClr val="tx2"/>
                </a:solidFill>
                <a:latin typeface="Courier New" pitchFamily="49" charset="0"/>
              </a:rPr>
              <a:t>int</a:t>
            </a:r>
            <a:r>
              <a:rPr lang="en-US" sz="1600" dirty="0">
                <a:solidFill>
                  <a:schemeClr val="tx2"/>
                </a:solidFill>
                <a:latin typeface="Courier New" pitchFamily="49" charset="0"/>
              </a:rPr>
              <a:t> </a:t>
            </a:r>
            <a:r>
              <a:rPr lang="en-US" sz="1600" dirty="0" err="1">
                <a:solidFill>
                  <a:schemeClr val="tx2"/>
                </a:solidFill>
                <a:latin typeface="Courier New" pitchFamily="49" charset="0"/>
              </a:rPr>
              <a:t>argc</a:t>
            </a:r>
            <a:r>
              <a:rPr lang="en-US" sz="1600" dirty="0">
                <a:solidFill>
                  <a:schemeClr val="tx2"/>
                </a:solidFill>
                <a:latin typeface="Courier New" pitchFamily="49" charset="0"/>
              </a:rPr>
              <a:t>, char **</a:t>
            </a:r>
            <a:r>
              <a:rPr lang="en-US" sz="1600" dirty="0" err="1">
                <a:solidFill>
                  <a:schemeClr val="tx2"/>
                </a:solidFill>
                <a:latin typeface="Courier New" pitchFamily="49" charset="0"/>
              </a:rPr>
              <a:t>argv</a:t>
            </a:r>
            <a:r>
              <a:rPr lang="en-US" sz="1600" dirty="0">
                <a:solidFill>
                  <a:schemeClr val="tx2"/>
                </a:solidFill>
                <a:latin typeface="Courier New" pitchFamily="49" charset="0"/>
              </a:rPr>
              <a:t>)</a:t>
            </a:r>
          </a:p>
          <a:p>
            <a:pPr marL="342900" indent="-342900" algn="l">
              <a:lnSpc>
                <a:spcPct val="80000"/>
              </a:lnSpc>
              <a:spcBef>
                <a:spcPct val="20000"/>
              </a:spcBef>
              <a:buClr>
                <a:schemeClr val="tx1"/>
              </a:buClr>
              <a:buSzPct val="70000"/>
              <a:buFont typeface="Wingdings" pitchFamily="2" charset="2"/>
              <a:buNone/>
            </a:pPr>
            <a:r>
              <a:rPr lang="en-US" sz="1600" dirty="0">
                <a:solidFill>
                  <a:schemeClr val="tx2"/>
                </a:solidFill>
                <a:latin typeface="Courier New" pitchFamily="49" charset="0"/>
              </a:rPr>
              <a:t>{</a:t>
            </a:r>
          </a:p>
          <a:p>
            <a:pPr marL="342900" indent="-342900" algn="l">
              <a:lnSpc>
                <a:spcPct val="80000"/>
              </a:lnSpc>
              <a:spcBef>
                <a:spcPct val="20000"/>
              </a:spcBef>
              <a:buClr>
                <a:schemeClr val="tx1"/>
              </a:buClr>
              <a:buSzPct val="70000"/>
              <a:buFont typeface="Wingdings" pitchFamily="2" charset="2"/>
              <a:buNone/>
            </a:pPr>
            <a:r>
              <a:rPr lang="en-US" sz="1600" dirty="0">
                <a:solidFill>
                  <a:schemeClr val="tx2"/>
                </a:solidFill>
                <a:latin typeface="Courier New" pitchFamily="49" charset="0"/>
              </a:rPr>
              <a:t>	char *</a:t>
            </a:r>
            <a:r>
              <a:rPr lang="en-US" sz="1600" dirty="0" err="1">
                <a:solidFill>
                  <a:schemeClr val="tx2"/>
                </a:solidFill>
                <a:latin typeface="Courier New" pitchFamily="49" charset="0"/>
              </a:rPr>
              <a:t>cmd</a:t>
            </a:r>
            <a:r>
              <a:rPr lang="en-US" sz="1600" dirty="0">
                <a:solidFill>
                  <a:schemeClr val="tx2"/>
                </a:solidFill>
                <a:latin typeface="Courier New" pitchFamily="49" charset="0"/>
              </a:rPr>
              <a:t> = </a:t>
            </a:r>
            <a:r>
              <a:rPr lang="en-US" sz="1600" dirty="0" err="1">
                <a:solidFill>
                  <a:schemeClr val="tx2"/>
                </a:solidFill>
                <a:latin typeface="Courier New" pitchFamily="49" charset="0"/>
              </a:rPr>
              <a:t>get_next_command</a:t>
            </a:r>
            <a:r>
              <a:rPr lang="en-US" sz="1600" dirty="0">
                <a:solidFill>
                  <a:schemeClr val="tx2"/>
                </a:solidFill>
                <a:latin typeface="Courier New" pitchFamily="49" charset="0"/>
              </a:rPr>
              <a:t>();</a:t>
            </a:r>
          </a:p>
          <a:p>
            <a:pPr marL="342900" indent="-342900" algn="l">
              <a:lnSpc>
                <a:spcPct val="80000"/>
              </a:lnSpc>
              <a:spcBef>
                <a:spcPct val="20000"/>
              </a:spcBef>
              <a:buClr>
                <a:schemeClr val="tx1"/>
              </a:buClr>
              <a:buSzPct val="70000"/>
              <a:buFont typeface="Wingdings" pitchFamily="2" charset="2"/>
              <a:buNone/>
            </a:pPr>
            <a:r>
              <a:rPr lang="en-US" sz="1600" dirty="0">
                <a:solidFill>
                  <a:schemeClr val="tx2"/>
                </a:solidFill>
                <a:latin typeface="Courier New" pitchFamily="49" charset="0"/>
              </a:rPr>
              <a:t>    </a:t>
            </a:r>
            <a:r>
              <a:rPr lang="en-US" sz="1600" dirty="0" err="1">
                <a:solidFill>
                  <a:schemeClr val="tx2"/>
                </a:solidFill>
                <a:latin typeface="Courier New" pitchFamily="49" charset="0"/>
              </a:rPr>
              <a:t>int</a:t>
            </a:r>
            <a:r>
              <a:rPr lang="en-US" sz="1600" dirty="0">
                <a:solidFill>
                  <a:schemeClr val="tx2"/>
                </a:solidFill>
                <a:latin typeface="Courier New" pitchFamily="49" charset="0"/>
              </a:rPr>
              <a:t> </a:t>
            </a:r>
            <a:r>
              <a:rPr lang="en-US" sz="1600" dirty="0" err="1">
                <a:solidFill>
                  <a:schemeClr val="tx2"/>
                </a:solidFill>
                <a:latin typeface="Courier New" pitchFamily="49" charset="0"/>
              </a:rPr>
              <a:t>child_pid</a:t>
            </a:r>
            <a:r>
              <a:rPr lang="en-US" sz="1600" dirty="0">
                <a:solidFill>
                  <a:schemeClr val="tx2"/>
                </a:solidFill>
                <a:latin typeface="Courier New" pitchFamily="49" charset="0"/>
              </a:rPr>
              <a:t> = fork();</a:t>
            </a:r>
          </a:p>
          <a:p>
            <a:pPr marL="342900" indent="-342900" algn="l">
              <a:lnSpc>
                <a:spcPct val="80000"/>
              </a:lnSpc>
              <a:spcBef>
                <a:spcPct val="20000"/>
              </a:spcBef>
              <a:buClr>
                <a:schemeClr val="tx1"/>
              </a:buClr>
              <a:buSzPct val="70000"/>
              <a:buFont typeface="Wingdings" pitchFamily="2" charset="2"/>
              <a:buNone/>
            </a:pPr>
            <a:r>
              <a:rPr lang="en-US" sz="1600" dirty="0">
                <a:solidFill>
                  <a:schemeClr val="tx2"/>
                </a:solidFill>
                <a:latin typeface="Courier New" pitchFamily="49" charset="0"/>
              </a:rPr>
              <a:t>    if (</a:t>
            </a:r>
            <a:r>
              <a:rPr lang="en-US" sz="1600" dirty="0" err="1">
                <a:solidFill>
                  <a:schemeClr val="tx2"/>
                </a:solidFill>
                <a:latin typeface="Courier New" pitchFamily="49" charset="0"/>
              </a:rPr>
              <a:t>child_pid</a:t>
            </a:r>
            <a:r>
              <a:rPr lang="en-US" sz="1600" dirty="0">
                <a:solidFill>
                  <a:schemeClr val="tx2"/>
                </a:solidFill>
                <a:latin typeface="Courier New" pitchFamily="49" charset="0"/>
              </a:rPr>
              <a:t> == 0) {</a:t>
            </a:r>
          </a:p>
          <a:p>
            <a:pPr marL="342900" indent="-342900" algn="l">
              <a:lnSpc>
                <a:spcPct val="80000"/>
              </a:lnSpc>
              <a:spcBef>
                <a:spcPct val="20000"/>
              </a:spcBef>
              <a:buClr>
                <a:schemeClr val="tx1"/>
              </a:buClr>
              <a:buSzPct val="70000"/>
              <a:buFont typeface="Wingdings" pitchFamily="2" charset="2"/>
              <a:buNone/>
            </a:pPr>
            <a:r>
              <a:rPr lang="en-US" sz="1600" dirty="0">
                <a:solidFill>
                  <a:schemeClr val="tx2"/>
                </a:solidFill>
                <a:latin typeface="Courier New" pitchFamily="49" charset="0"/>
              </a:rPr>
              <a:t>       exec(</a:t>
            </a:r>
            <a:r>
              <a:rPr lang="en-US" sz="1600" dirty="0" err="1">
                <a:solidFill>
                  <a:schemeClr val="tx2"/>
                </a:solidFill>
                <a:latin typeface="Courier New" pitchFamily="49" charset="0"/>
              </a:rPr>
              <a:t>cmd</a:t>
            </a:r>
            <a:r>
              <a:rPr lang="en-US" sz="1600" dirty="0">
                <a:solidFill>
                  <a:schemeClr val="tx2"/>
                </a:solidFill>
                <a:latin typeface="Courier New" pitchFamily="49" charset="0"/>
              </a:rPr>
              <a:t>); // </a:t>
            </a:r>
            <a:r>
              <a:rPr lang="en-US" sz="1600" dirty="0" err="1">
                <a:solidFill>
                  <a:schemeClr val="tx2"/>
                </a:solidFill>
                <a:latin typeface="Courier New" pitchFamily="49" charset="0"/>
              </a:rPr>
              <a:t>vea</a:t>
            </a:r>
            <a:r>
              <a:rPr lang="en-US" sz="1600" dirty="0">
                <a:solidFill>
                  <a:schemeClr val="tx2"/>
                </a:solidFill>
                <a:latin typeface="Courier New" pitchFamily="49" charset="0"/>
              </a:rPr>
              <a:t> </a:t>
            </a:r>
            <a:r>
              <a:rPr lang="en-US" sz="1600" dirty="0" err="1">
                <a:solidFill>
                  <a:schemeClr val="tx2"/>
                </a:solidFill>
                <a:latin typeface="Courier New" pitchFamily="49" charset="0"/>
              </a:rPr>
              <a:t>variaciones</a:t>
            </a:r>
            <a:r>
              <a:rPr lang="en-US" sz="1600" dirty="0">
                <a:solidFill>
                  <a:schemeClr val="tx2"/>
                </a:solidFill>
                <a:latin typeface="Courier New" pitchFamily="49" charset="0"/>
              </a:rPr>
              <a:t> de exec</a:t>
            </a:r>
          </a:p>
          <a:p>
            <a:pPr marL="342900" indent="-342900" algn="l">
              <a:lnSpc>
                <a:spcPct val="80000"/>
              </a:lnSpc>
              <a:spcBef>
                <a:spcPct val="20000"/>
              </a:spcBef>
              <a:buClr>
                <a:schemeClr val="tx1"/>
              </a:buClr>
              <a:buSzPct val="70000"/>
              <a:buFont typeface="Wingdings" pitchFamily="2" charset="2"/>
              <a:buNone/>
            </a:pPr>
            <a:r>
              <a:rPr lang="en-US" sz="1600" dirty="0">
                <a:solidFill>
                  <a:schemeClr val="tx2"/>
                </a:solidFill>
                <a:latin typeface="Courier New" pitchFamily="49" charset="0"/>
              </a:rPr>
              <a:t>       panic(“exec failed!”);</a:t>
            </a:r>
          </a:p>
          <a:p>
            <a:pPr marL="342900" indent="-342900" algn="l">
              <a:lnSpc>
                <a:spcPct val="80000"/>
              </a:lnSpc>
              <a:spcBef>
                <a:spcPct val="20000"/>
              </a:spcBef>
              <a:buClr>
                <a:schemeClr val="tx1"/>
              </a:buClr>
              <a:buSzPct val="70000"/>
              <a:buFont typeface="Wingdings" pitchFamily="2" charset="2"/>
              <a:buNone/>
            </a:pPr>
            <a:r>
              <a:rPr lang="en-US" sz="1600" dirty="0">
                <a:solidFill>
                  <a:schemeClr val="tx2"/>
                </a:solidFill>
                <a:latin typeface="Courier New" pitchFamily="49" charset="0"/>
              </a:rPr>
              <a:t>    } else {</a:t>
            </a:r>
          </a:p>
          <a:p>
            <a:pPr marL="342900" indent="-342900" algn="l">
              <a:lnSpc>
                <a:spcPct val="80000"/>
              </a:lnSpc>
              <a:spcBef>
                <a:spcPct val="20000"/>
              </a:spcBef>
              <a:buClr>
                <a:schemeClr val="tx1"/>
              </a:buClr>
              <a:buSzPct val="70000"/>
              <a:buFont typeface="Wingdings" pitchFamily="2" charset="2"/>
              <a:buNone/>
            </a:pPr>
            <a:r>
              <a:rPr lang="en-US" sz="1600" dirty="0">
                <a:solidFill>
                  <a:schemeClr val="tx2"/>
                </a:solidFill>
                <a:latin typeface="Courier New" pitchFamily="49" charset="0"/>
              </a:rPr>
              <a:t>		 </a:t>
            </a:r>
            <a:r>
              <a:rPr lang="en-US" sz="1600" dirty="0" err="1">
                <a:solidFill>
                  <a:schemeClr val="tx2"/>
                </a:solidFill>
                <a:latin typeface="Courier New" pitchFamily="49" charset="0"/>
              </a:rPr>
              <a:t>int</a:t>
            </a:r>
            <a:r>
              <a:rPr lang="en-US" sz="1600" dirty="0">
                <a:solidFill>
                  <a:schemeClr val="tx2"/>
                </a:solidFill>
                <a:latin typeface="Courier New" pitchFamily="49" charset="0"/>
              </a:rPr>
              <a:t> </a:t>
            </a:r>
            <a:r>
              <a:rPr lang="en-US" sz="1600" dirty="0" err="1">
                <a:solidFill>
                  <a:schemeClr val="tx2"/>
                </a:solidFill>
                <a:latin typeface="Courier New" pitchFamily="49" charset="0"/>
              </a:rPr>
              <a:t>st</a:t>
            </a:r>
            <a:r>
              <a:rPr lang="en-US" sz="1600" dirty="0">
                <a:solidFill>
                  <a:schemeClr val="tx2"/>
                </a:solidFill>
                <a:latin typeface="Courier New" pitchFamily="49" charset="0"/>
              </a:rPr>
              <a:t>;</a:t>
            </a:r>
          </a:p>
          <a:p>
            <a:pPr marL="342900" indent="-342900" algn="l">
              <a:lnSpc>
                <a:spcPct val="80000"/>
              </a:lnSpc>
              <a:spcBef>
                <a:spcPct val="20000"/>
              </a:spcBef>
              <a:buClr>
                <a:schemeClr val="tx1"/>
              </a:buClr>
              <a:buSzPct val="70000"/>
              <a:buFont typeface="Wingdings" pitchFamily="2" charset="2"/>
              <a:buNone/>
            </a:pPr>
            <a:r>
              <a:rPr lang="en-US" sz="1600" dirty="0">
                <a:solidFill>
                  <a:schemeClr val="tx2"/>
                </a:solidFill>
                <a:latin typeface="Courier New" pitchFamily="49" charset="0"/>
              </a:rPr>
              <a:t>       </a:t>
            </a:r>
            <a:r>
              <a:rPr lang="en-US" sz="1600" dirty="0" err="1">
                <a:solidFill>
                  <a:schemeClr val="tx2"/>
                </a:solidFill>
                <a:latin typeface="Courier New" pitchFamily="49" charset="0"/>
              </a:rPr>
              <a:t>waitpid</a:t>
            </a:r>
            <a:r>
              <a:rPr lang="en-US" sz="1600" dirty="0">
                <a:solidFill>
                  <a:schemeClr val="tx2"/>
                </a:solidFill>
                <a:latin typeface="Courier New" pitchFamily="49" charset="0"/>
              </a:rPr>
              <a:t>(</a:t>
            </a:r>
            <a:r>
              <a:rPr lang="en-US" sz="1600" dirty="0" err="1">
                <a:solidFill>
                  <a:schemeClr val="tx2"/>
                </a:solidFill>
                <a:latin typeface="Courier New" pitchFamily="49" charset="0"/>
              </a:rPr>
              <a:t>child_pid</a:t>
            </a:r>
            <a:r>
              <a:rPr lang="en-US" sz="1600" dirty="0">
                <a:solidFill>
                  <a:schemeClr val="tx2"/>
                </a:solidFill>
                <a:latin typeface="Courier New" pitchFamily="49" charset="0"/>
              </a:rPr>
              <a:t>, &amp;</a:t>
            </a:r>
            <a:r>
              <a:rPr lang="en-US" sz="1600" dirty="0" err="1">
                <a:solidFill>
                  <a:schemeClr val="tx2"/>
                </a:solidFill>
                <a:latin typeface="Courier New" pitchFamily="49" charset="0"/>
              </a:rPr>
              <a:t>st</a:t>
            </a:r>
            <a:r>
              <a:rPr lang="en-US" sz="1600" dirty="0">
                <a:solidFill>
                  <a:schemeClr val="tx2"/>
                </a:solidFill>
                <a:latin typeface="Courier New" pitchFamily="49" charset="0"/>
              </a:rPr>
              <a:t>, WIFEXITED(</a:t>
            </a:r>
            <a:r>
              <a:rPr lang="en-US" sz="1600" dirty="0" err="1">
                <a:solidFill>
                  <a:schemeClr val="tx2"/>
                </a:solidFill>
                <a:latin typeface="Courier New" pitchFamily="49" charset="0"/>
              </a:rPr>
              <a:t>st</a:t>
            </a:r>
            <a:r>
              <a:rPr lang="en-US" sz="1600" dirty="0">
                <a:solidFill>
                  <a:schemeClr val="tx2"/>
                </a:solidFill>
                <a:latin typeface="Courier New" pitchFamily="49" charset="0"/>
              </a:rPr>
              <a:t>));</a:t>
            </a:r>
          </a:p>
          <a:p>
            <a:pPr marL="342900" indent="-342900" algn="l">
              <a:lnSpc>
                <a:spcPct val="80000"/>
              </a:lnSpc>
              <a:spcBef>
                <a:spcPct val="20000"/>
              </a:spcBef>
              <a:buClr>
                <a:schemeClr val="tx1"/>
              </a:buClr>
              <a:buSzPct val="70000"/>
              <a:buFont typeface="Wingdings" pitchFamily="2" charset="2"/>
              <a:buNone/>
            </a:pPr>
            <a:r>
              <a:rPr lang="en-US" sz="1600" dirty="0">
                <a:solidFill>
                  <a:schemeClr val="tx2"/>
                </a:solidFill>
                <a:latin typeface="Courier New" pitchFamily="49" charset="0"/>
              </a:rPr>
              <a:t>    }</a:t>
            </a:r>
          </a:p>
          <a:p>
            <a:pPr marL="342900" indent="-342900" algn="l">
              <a:lnSpc>
                <a:spcPct val="80000"/>
              </a:lnSpc>
              <a:spcBef>
                <a:spcPct val="20000"/>
              </a:spcBef>
              <a:buClr>
                <a:schemeClr val="tx1"/>
              </a:buClr>
              <a:buSzPct val="70000"/>
              <a:buFont typeface="Wingdings" pitchFamily="2" charset="2"/>
              <a:buNone/>
            </a:pPr>
            <a:r>
              <a:rPr lang="en-US" sz="1600" dirty="0">
                <a:solidFill>
                  <a:schemeClr val="tx2"/>
                </a:solidFill>
                <a:latin typeface="Courier New" pitchFamily="49" charset="0"/>
              </a:rPr>
              <a:t>}</a:t>
            </a:r>
          </a:p>
          <a:p>
            <a:pPr marL="342900" indent="-342900" algn="l">
              <a:lnSpc>
                <a:spcPct val="80000"/>
              </a:lnSpc>
              <a:spcBef>
                <a:spcPct val="20000"/>
              </a:spcBef>
              <a:buClr>
                <a:schemeClr val="tx1"/>
              </a:buClr>
              <a:buSzPct val="70000"/>
              <a:buFont typeface="Wingdings" pitchFamily="2" charset="2"/>
              <a:buNone/>
            </a:pPr>
            <a:endParaRPr lang="es-ES" sz="1900" dirty="0">
              <a:solidFill>
                <a:schemeClr val="tx2"/>
              </a:solidFill>
            </a:endParaRPr>
          </a:p>
        </p:txBody>
      </p:sp>
      <p:sp>
        <p:nvSpPr>
          <p:cNvPr id="6"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20</a:t>
            </a:fld>
            <a:endParaRPr dirty="0"/>
          </a:p>
        </p:txBody>
      </p:sp>
      <p:sp>
        <p:nvSpPr>
          <p:cNvPr id="7"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8" name="Picture 2" descr="Resultado de imagen para pinguino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125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1295400" y="1773238"/>
            <a:ext cx="7239000" cy="4427537"/>
          </a:xfrm>
        </p:spPr>
        <p:txBody>
          <a:bodyPr/>
          <a:lstStyle/>
          <a:p>
            <a:pPr>
              <a:lnSpc>
                <a:spcPct val="80000"/>
              </a:lnSpc>
              <a:buFontTx/>
              <a:buNone/>
            </a:pPr>
            <a:r>
              <a:rPr lang="en-US" sz="1500" b="1" dirty="0">
                <a:latin typeface="Courier New" pitchFamily="49" charset="0"/>
              </a:rPr>
              <a:t>#include &lt;</a:t>
            </a:r>
            <a:r>
              <a:rPr lang="en-US" sz="1500" b="1" dirty="0" err="1">
                <a:latin typeface="Courier New" pitchFamily="49" charset="0"/>
              </a:rPr>
              <a:t>unistd.h</a:t>
            </a:r>
            <a:r>
              <a:rPr lang="en-US" sz="1500" b="1" dirty="0">
                <a:latin typeface="Courier New" pitchFamily="49" charset="0"/>
              </a:rPr>
              <a:t>&gt;</a:t>
            </a:r>
          </a:p>
          <a:p>
            <a:pPr>
              <a:lnSpc>
                <a:spcPct val="80000"/>
              </a:lnSpc>
              <a:buFontTx/>
              <a:buNone/>
            </a:pPr>
            <a:r>
              <a:rPr lang="es-AR" sz="1500" b="1" dirty="0">
                <a:latin typeface="Courier New" pitchFamily="49" charset="0"/>
              </a:rPr>
              <a:t>#</a:t>
            </a:r>
            <a:r>
              <a:rPr lang="es-AR" sz="1500" b="1" dirty="0" err="1">
                <a:latin typeface="Courier New" pitchFamily="49" charset="0"/>
              </a:rPr>
              <a:t>include</a:t>
            </a:r>
            <a:r>
              <a:rPr lang="es-AR" sz="1500" b="1" dirty="0">
                <a:latin typeface="Courier New" pitchFamily="49" charset="0"/>
              </a:rPr>
              <a:t> &lt;</a:t>
            </a:r>
            <a:r>
              <a:rPr lang="es-AR" sz="1500" b="1" dirty="0" err="1">
                <a:latin typeface="Courier New" pitchFamily="49" charset="0"/>
              </a:rPr>
              <a:t>sys</a:t>
            </a:r>
            <a:r>
              <a:rPr lang="es-AR" sz="1500" b="1" dirty="0">
                <a:latin typeface="Courier New" pitchFamily="49" charset="0"/>
              </a:rPr>
              <a:t>/</a:t>
            </a:r>
            <a:r>
              <a:rPr lang="es-AR" sz="1500" b="1" dirty="0" err="1">
                <a:latin typeface="Courier New" pitchFamily="49" charset="0"/>
              </a:rPr>
              <a:t>wait.h</a:t>
            </a:r>
            <a:r>
              <a:rPr lang="es-AR" sz="1500" b="1" dirty="0">
                <a:latin typeface="Courier New" pitchFamily="49" charset="0"/>
              </a:rPr>
              <a:t>&gt;</a:t>
            </a:r>
            <a:endParaRPr lang="en-US" sz="1500" b="1" dirty="0">
              <a:latin typeface="Courier New" pitchFamily="49" charset="0"/>
            </a:endParaRPr>
          </a:p>
          <a:p>
            <a:pPr>
              <a:lnSpc>
                <a:spcPct val="80000"/>
              </a:lnSpc>
              <a:buFontTx/>
              <a:buNone/>
            </a:pPr>
            <a:r>
              <a:rPr lang="en-US" sz="1500" b="1" dirty="0">
                <a:latin typeface="Courier New" pitchFamily="49" charset="0"/>
              </a:rPr>
              <a:t>	</a:t>
            </a:r>
          </a:p>
          <a:p>
            <a:pPr>
              <a:lnSpc>
                <a:spcPct val="80000"/>
              </a:lnSpc>
              <a:buFontTx/>
              <a:buNone/>
            </a:pPr>
            <a:r>
              <a:rPr lang="en-US" sz="1500" b="1" dirty="0" err="1">
                <a:latin typeface="Courier New" pitchFamily="49" charset="0"/>
              </a:rPr>
              <a:t>int</a:t>
            </a:r>
            <a:r>
              <a:rPr lang="en-US" sz="1500" b="1" dirty="0">
                <a:latin typeface="Courier New" pitchFamily="49" charset="0"/>
              </a:rPr>
              <a:t> value = 5;</a:t>
            </a:r>
          </a:p>
          <a:p>
            <a:pPr>
              <a:lnSpc>
                <a:spcPct val="80000"/>
              </a:lnSpc>
              <a:buFontTx/>
              <a:buNone/>
            </a:pPr>
            <a:endParaRPr lang="en-US" sz="1500" b="1" dirty="0">
              <a:latin typeface="Courier New" pitchFamily="49" charset="0"/>
            </a:endParaRPr>
          </a:p>
          <a:p>
            <a:pPr>
              <a:lnSpc>
                <a:spcPct val="80000"/>
              </a:lnSpc>
              <a:buFontTx/>
              <a:buNone/>
            </a:pPr>
            <a:r>
              <a:rPr lang="en-US" sz="1500" b="1" dirty="0" err="1">
                <a:latin typeface="Courier New" pitchFamily="49" charset="0"/>
              </a:rPr>
              <a:t>int</a:t>
            </a:r>
            <a:r>
              <a:rPr lang="en-US" sz="1500" b="1" dirty="0">
                <a:latin typeface="Courier New" pitchFamily="49" charset="0"/>
              </a:rPr>
              <a:t> main () {</a:t>
            </a:r>
          </a:p>
          <a:p>
            <a:pPr>
              <a:lnSpc>
                <a:spcPct val="80000"/>
              </a:lnSpc>
              <a:buFontTx/>
              <a:buNone/>
            </a:pPr>
            <a:r>
              <a:rPr lang="en-US" sz="1500" b="1" dirty="0">
                <a:latin typeface="Courier New" pitchFamily="49" charset="0"/>
              </a:rPr>
              <a:t>  </a:t>
            </a:r>
            <a:r>
              <a:rPr lang="en-US" sz="1500" b="1" dirty="0" err="1">
                <a:latin typeface="Courier New" pitchFamily="49" charset="0"/>
              </a:rPr>
              <a:t>pid_t</a:t>
            </a:r>
            <a:r>
              <a:rPr lang="en-US" sz="1500" b="1" dirty="0">
                <a:latin typeface="Courier New" pitchFamily="49" charset="0"/>
              </a:rPr>
              <a:t> </a:t>
            </a:r>
            <a:r>
              <a:rPr lang="en-US" sz="1500" b="1" dirty="0" err="1">
                <a:latin typeface="Courier New" pitchFamily="49" charset="0"/>
              </a:rPr>
              <a:t>pid</a:t>
            </a:r>
            <a:r>
              <a:rPr lang="en-US" sz="1500" b="1" dirty="0">
                <a:latin typeface="Courier New" pitchFamily="49" charset="0"/>
              </a:rPr>
              <a:t> ;</a:t>
            </a:r>
          </a:p>
          <a:p>
            <a:pPr>
              <a:lnSpc>
                <a:spcPct val="80000"/>
              </a:lnSpc>
              <a:buFontTx/>
              <a:buNone/>
            </a:pPr>
            <a:endParaRPr lang="en-US" sz="1500" b="1" dirty="0">
              <a:latin typeface="Courier New" pitchFamily="49" charset="0"/>
            </a:endParaRPr>
          </a:p>
          <a:p>
            <a:pPr>
              <a:lnSpc>
                <a:spcPct val="80000"/>
              </a:lnSpc>
              <a:buFontTx/>
              <a:buNone/>
            </a:pPr>
            <a:r>
              <a:rPr lang="en-US" sz="1500" b="1" dirty="0">
                <a:latin typeface="Courier New" pitchFamily="49" charset="0"/>
              </a:rPr>
              <a:t>  value = 7;</a:t>
            </a:r>
          </a:p>
          <a:p>
            <a:pPr>
              <a:lnSpc>
                <a:spcPct val="80000"/>
              </a:lnSpc>
              <a:buFontTx/>
              <a:buNone/>
            </a:pPr>
            <a:endParaRPr lang="en-US" sz="1500" b="1" dirty="0">
              <a:latin typeface="Courier New" pitchFamily="49" charset="0"/>
            </a:endParaRPr>
          </a:p>
          <a:p>
            <a:pPr>
              <a:lnSpc>
                <a:spcPct val="80000"/>
              </a:lnSpc>
              <a:buFontTx/>
              <a:buNone/>
            </a:pPr>
            <a:r>
              <a:rPr lang="en-US" sz="1500" b="1" dirty="0">
                <a:latin typeface="Courier New" pitchFamily="49" charset="0"/>
              </a:rPr>
              <a:t>  </a:t>
            </a:r>
            <a:r>
              <a:rPr lang="en-US" sz="1500" b="1" dirty="0" err="1">
                <a:latin typeface="Courier New" pitchFamily="49" charset="0"/>
              </a:rPr>
              <a:t>pid</a:t>
            </a:r>
            <a:r>
              <a:rPr lang="en-US" sz="1500" b="1" dirty="0">
                <a:latin typeface="Courier New" pitchFamily="49" charset="0"/>
              </a:rPr>
              <a:t> = fork();</a:t>
            </a:r>
          </a:p>
          <a:p>
            <a:pPr>
              <a:lnSpc>
                <a:spcPct val="80000"/>
              </a:lnSpc>
              <a:buFontTx/>
              <a:buNone/>
            </a:pPr>
            <a:r>
              <a:rPr lang="en-US" sz="1500" b="1" dirty="0">
                <a:latin typeface="Courier New" pitchFamily="49" charset="0"/>
              </a:rPr>
              <a:t>  if (</a:t>
            </a:r>
            <a:r>
              <a:rPr lang="en-US" sz="1500" b="1" dirty="0" err="1">
                <a:latin typeface="Courier New" pitchFamily="49" charset="0"/>
              </a:rPr>
              <a:t>pid</a:t>
            </a:r>
            <a:r>
              <a:rPr lang="en-US" sz="1500" b="1" dirty="0">
                <a:latin typeface="Courier New" pitchFamily="49" charset="0"/>
              </a:rPr>
              <a:t> == 0) { // </a:t>
            </a:r>
            <a:r>
              <a:rPr lang="en-US" sz="1500" b="1" dirty="0" err="1">
                <a:latin typeface="Courier New" pitchFamily="49" charset="0"/>
              </a:rPr>
              <a:t>hijo</a:t>
            </a:r>
            <a:endParaRPr lang="en-US" sz="1500" b="1" dirty="0">
              <a:latin typeface="Courier New" pitchFamily="49" charset="0"/>
            </a:endParaRPr>
          </a:p>
          <a:p>
            <a:pPr>
              <a:lnSpc>
                <a:spcPct val="80000"/>
              </a:lnSpc>
              <a:buFontTx/>
              <a:buNone/>
            </a:pPr>
            <a:r>
              <a:rPr lang="en-US" sz="1500" b="1" dirty="0">
                <a:latin typeface="Courier New" pitchFamily="49" charset="0"/>
              </a:rPr>
              <a:t>    value += 15;</a:t>
            </a:r>
          </a:p>
          <a:p>
            <a:pPr>
              <a:lnSpc>
                <a:spcPct val="80000"/>
              </a:lnSpc>
              <a:buNone/>
            </a:pPr>
            <a:r>
              <a:rPr lang="en-US" sz="1500" b="1" dirty="0">
                <a:latin typeface="Courier New" pitchFamily="49" charset="0"/>
              </a:rPr>
              <a:t>	  </a:t>
            </a:r>
            <a:r>
              <a:rPr lang="en-US" sz="1500" b="1" dirty="0" err="1">
                <a:latin typeface="Courier New" pitchFamily="49" charset="0"/>
              </a:rPr>
              <a:t>printf</a:t>
            </a:r>
            <a:r>
              <a:rPr lang="en-US" sz="1500" b="1" dirty="0">
                <a:latin typeface="Courier New" pitchFamily="49" charset="0"/>
              </a:rPr>
              <a:t>(“HIJO: value = %d\</a:t>
            </a:r>
            <a:r>
              <a:rPr lang="en-US" sz="1500" b="1" dirty="0" err="1">
                <a:latin typeface="Courier New" pitchFamily="49" charset="0"/>
              </a:rPr>
              <a:t>n",value</a:t>
            </a:r>
            <a:r>
              <a:rPr lang="en-US" sz="1500" b="1" dirty="0">
                <a:latin typeface="Courier New" pitchFamily="49" charset="0"/>
              </a:rPr>
              <a:t> );</a:t>
            </a:r>
          </a:p>
          <a:p>
            <a:pPr>
              <a:lnSpc>
                <a:spcPct val="80000"/>
              </a:lnSpc>
              <a:buFontTx/>
              <a:buNone/>
            </a:pPr>
            <a:r>
              <a:rPr lang="en-US" sz="1500" b="1" dirty="0">
                <a:latin typeface="Courier New" pitchFamily="49" charset="0"/>
              </a:rPr>
              <a:t>  }</a:t>
            </a:r>
          </a:p>
          <a:p>
            <a:pPr>
              <a:lnSpc>
                <a:spcPct val="80000"/>
              </a:lnSpc>
              <a:buFontTx/>
              <a:buNone/>
            </a:pPr>
            <a:r>
              <a:rPr lang="en-US" sz="1500" b="1" dirty="0">
                <a:latin typeface="Courier New" pitchFamily="49" charset="0"/>
              </a:rPr>
              <a:t>  else {          // Padre</a:t>
            </a:r>
          </a:p>
          <a:p>
            <a:pPr>
              <a:lnSpc>
                <a:spcPct val="80000"/>
              </a:lnSpc>
              <a:buFontTx/>
              <a:buNone/>
            </a:pPr>
            <a:r>
              <a:rPr lang="en-US" sz="1500" b="1" dirty="0">
                <a:latin typeface="Courier New" pitchFamily="49" charset="0"/>
              </a:rPr>
              <a:t>    wait (NULL);  // </a:t>
            </a:r>
            <a:r>
              <a:rPr lang="en-US" sz="1500" b="1" dirty="0" err="1">
                <a:latin typeface="Courier New" pitchFamily="49" charset="0"/>
              </a:rPr>
              <a:t>espera</a:t>
            </a:r>
            <a:r>
              <a:rPr lang="en-US" sz="1500" b="1" dirty="0">
                <a:latin typeface="Courier New" pitchFamily="49" charset="0"/>
              </a:rPr>
              <a:t> a </a:t>
            </a:r>
            <a:r>
              <a:rPr lang="en-US" sz="1500" b="1" dirty="0" err="1">
                <a:latin typeface="Courier New" pitchFamily="49" charset="0"/>
              </a:rPr>
              <a:t>que</a:t>
            </a:r>
            <a:r>
              <a:rPr lang="en-US" sz="1500" b="1" dirty="0">
                <a:latin typeface="Courier New" pitchFamily="49" charset="0"/>
              </a:rPr>
              <a:t> </a:t>
            </a:r>
            <a:r>
              <a:rPr lang="en-US" sz="1500" b="1" dirty="0" err="1">
                <a:latin typeface="Courier New" pitchFamily="49" charset="0"/>
              </a:rPr>
              <a:t>hijo</a:t>
            </a:r>
            <a:r>
              <a:rPr lang="en-US" sz="1500" b="1" dirty="0">
                <a:latin typeface="Courier New" pitchFamily="49" charset="0"/>
              </a:rPr>
              <a:t> </a:t>
            </a:r>
            <a:r>
              <a:rPr lang="en-US" sz="1500" b="1" dirty="0" err="1">
                <a:latin typeface="Courier New" pitchFamily="49" charset="0"/>
              </a:rPr>
              <a:t>termine</a:t>
            </a:r>
            <a:endParaRPr lang="en-US" sz="1500" b="1" dirty="0">
              <a:latin typeface="Courier New" pitchFamily="49" charset="0"/>
            </a:endParaRPr>
          </a:p>
          <a:p>
            <a:pPr>
              <a:lnSpc>
                <a:spcPct val="80000"/>
              </a:lnSpc>
              <a:buFontTx/>
              <a:buNone/>
            </a:pPr>
            <a:r>
              <a:rPr lang="en-US" sz="1500" b="1" dirty="0">
                <a:latin typeface="Courier New" pitchFamily="49" charset="0"/>
              </a:rPr>
              <a:t>    </a:t>
            </a:r>
            <a:r>
              <a:rPr lang="en-US" sz="1500" b="1" dirty="0" err="1">
                <a:latin typeface="Courier New" pitchFamily="49" charset="0"/>
              </a:rPr>
              <a:t>printf</a:t>
            </a:r>
            <a:r>
              <a:rPr lang="en-US" sz="1500" b="1" dirty="0">
                <a:latin typeface="Courier New" pitchFamily="49" charset="0"/>
              </a:rPr>
              <a:t>("PADRE: value = %d\</a:t>
            </a:r>
            <a:r>
              <a:rPr lang="en-US" sz="1500" b="1" dirty="0" err="1">
                <a:latin typeface="Courier New" pitchFamily="49" charset="0"/>
              </a:rPr>
              <a:t>n",value</a:t>
            </a:r>
            <a:r>
              <a:rPr lang="en-US" sz="1500" b="1" dirty="0">
                <a:latin typeface="Courier New" pitchFamily="49" charset="0"/>
              </a:rPr>
              <a:t> );</a:t>
            </a:r>
          </a:p>
          <a:p>
            <a:pPr>
              <a:lnSpc>
                <a:spcPct val="80000"/>
              </a:lnSpc>
              <a:buFontTx/>
              <a:buNone/>
            </a:pPr>
            <a:r>
              <a:rPr lang="en-US" sz="1500" b="1" dirty="0">
                <a:latin typeface="Courier New" pitchFamily="49" charset="0"/>
              </a:rPr>
              <a:t>  }</a:t>
            </a:r>
          </a:p>
          <a:p>
            <a:pPr>
              <a:lnSpc>
                <a:spcPct val="80000"/>
              </a:lnSpc>
              <a:buFontTx/>
              <a:buNone/>
            </a:pPr>
            <a:r>
              <a:rPr lang="en-US" sz="1500" b="1" dirty="0">
                <a:latin typeface="Courier New" pitchFamily="49" charset="0"/>
              </a:rPr>
              <a:t>}</a:t>
            </a:r>
            <a:endParaRPr lang="en-US" sz="2100" b="1" dirty="0">
              <a:latin typeface="Courier New" pitchFamily="49" charset="0"/>
            </a:endParaRPr>
          </a:p>
          <a:p>
            <a:pPr>
              <a:lnSpc>
                <a:spcPct val="80000"/>
              </a:lnSpc>
              <a:buFont typeface="Wingdings" pitchFamily="2" charset="2"/>
              <a:buNone/>
            </a:pPr>
            <a:endParaRPr lang="es-ES" sz="1500" b="1" dirty="0">
              <a:latin typeface="Courier New" pitchFamily="49" charset="0"/>
            </a:endParaRPr>
          </a:p>
        </p:txBody>
      </p:sp>
      <p:sp>
        <p:nvSpPr>
          <p:cNvPr id="22533" name="Text Box 5"/>
          <p:cNvSpPr txBox="1">
            <a:spLocks noChangeArrowheads="1"/>
          </p:cNvSpPr>
          <p:nvPr/>
        </p:nvSpPr>
        <p:spPr bwMode="auto">
          <a:xfrm>
            <a:off x="4851994" y="3717032"/>
            <a:ext cx="3429000"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0" hangingPunct="0">
              <a:spcBef>
                <a:spcPct val="50000"/>
              </a:spcBef>
            </a:pPr>
            <a:r>
              <a:rPr lang="en-US" sz="2400" dirty="0" err="1">
                <a:solidFill>
                  <a:srgbClr val="FF0000"/>
                </a:solidFill>
                <a:ea typeface="MS PGothic" pitchFamily="34" charset="-128"/>
              </a:rPr>
              <a:t>Qué</a:t>
            </a:r>
            <a:r>
              <a:rPr lang="en-US" sz="2400" dirty="0">
                <a:solidFill>
                  <a:srgbClr val="FF0000"/>
                </a:solidFill>
                <a:ea typeface="MS PGothic" pitchFamily="34" charset="-128"/>
              </a:rPr>
              <a:t> valor </a:t>
            </a:r>
            <a:r>
              <a:rPr lang="en-US" sz="2400" dirty="0" err="1">
                <a:solidFill>
                  <a:srgbClr val="FF0000"/>
                </a:solidFill>
                <a:ea typeface="MS PGothic" pitchFamily="34" charset="-128"/>
              </a:rPr>
              <a:t>es</a:t>
            </a:r>
            <a:r>
              <a:rPr lang="en-US" sz="2400" dirty="0">
                <a:solidFill>
                  <a:srgbClr val="FF0000"/>
                </a:solidFill>
                <a:ea typeface="MS PGothic" pitchFamily="34" charset="-128"/>
              </a:rPr>
              <a:t> </a:t>
            </a:r>
            <a:r>
              <a:rPr lang="en-US" sz="2400" dirty="0" err="1">
                <a:solidFill>
                  <a:srgbClr val="FF0000"/>
                </a:solidFill>
                <a:ea typeface="MS PGothic" pitchFamily="34" charset="-128"/>
              </a:rPr>
              <a:t>impreso</a:t>
            </a:r>
            <a:r>
              <a:rPr lang="en-US" sz="2400" dirty="0">
                <a:solidFill>
                  <a:srgbClr val="FF0000"/>
                </a:solidFill>
                <a:ea typeface="MS PGothic" pitchFamily="34" charset="-128"/>
              </a:rPr>
              <a:t> en </a:t>
            </a:r>
            <a:r>
              <a:rPr lang="en-US" sz="2400" dirty="0" err="1">
                <a:solidFill>
                  <a:srgbClr val="FF0000"/>
                </a:solidFill>
                <a:ea typeface="MS PGothic" pitchFamily="34" charset="-128"/>
              </a:rPr>
              <a:t>pantalla</a:t>
            </a:r>
            <a:r>
              <a:rPr lang="en-US" sz="2400" dirty="0">
                <a:solidFill>
                  <a:srgbClr val="FF0000"/>
                </a:solidFill>
                <a:ea typeface="MS PGothic" pitchFamily="34" charset="-128"/>
              </a:rPr>
              <a:t>?</a:t>
            </a:r>
          </a:p>
        </p:txBody>
      </p:sp>
      <p:sp>
        <p:nvSpPr>
          <p:cNvPr id="5"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21</a:t>
            </a:fld>
            <a:endParaRPr dirty="0"/>
          </a:p>
        </p:txBody>
      </p:sp>
      <p:sp>
        <p:nvSpPr>
          <p:cNvPr id="6"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7" name="Picture 2" descr="Resultado de imagen para pinguino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
          <p:cNvSpPr txBox="1">
            <a:spLocks noChangeArrowheads="1"/>
          </p:cNvSpPr>
          <p:nvPr/>
        </p:nvSpPr>
        <p:spPr bwMode="auto">
          <a:xfrm>
            <a:off x="381000" y="332656"/>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US" sz="3200" dirty="0" err="1"/>
              <a:t>Ejemplo</a:t>
            </a:r>
            <a:r>
              <a:rPr lang="en-US" sz="3200" dirty="0"/>
              <a:t> fork</a:t>
            </a:r>
            <a:endParaRPr lang="es-ES" sz="3200" dirty="0"/>
          </a:p>
        </p:txBody>
      </p:sp>
    </p:spTree>
    <p:extLst>
      <p:ext uri="{BB962C8B-B14F-4D97-AF65-F5344CB8AC3E}">
        <p14:creationId xmlns:p14="http://schemas.microsoft.com/office/powerpoint/2010/main" val="1918590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7544" y="404664"/>
            <a:ext cx="8229600" cy="1143000"/>
          </a:xfrm>
        </p:spPr>
        <p:txBody>
          <a:bodyPr/>
          <a:lstStyle/>
          <a:p>
            <a:r>
              <a:rPr lang="en-US" dirty="0"/>
              <a:t>Process identifiers</a:t>
            </a:r>
          </a:p>
        </p:txBody>
      </p:sp>
      <p:graphicFrame>
        <p:nvGraphicFramePr>
          <p:cNvPr id="16427" name="Group 43"/>
          <p:cNvGraphicFramePr>
            <a:graphicFrameLocks noGrp="1"/>
          </p:cNvGraphicFramePr>
          <p:nvPr>
            <p:extLst>
              <p:ext uri="{D42A27DB-BD31-4B8C-83A1-F6EECF244321}">
                <p14:modId xmlns:p14="http://schemas.microsoft.com/office/powerpoint/2010/main" val="2015487545"/>
              </p:ext>
            </p:extLst>
          </p:nvPr>
        </p:nvGraphicFramePr>
        <p:xfrm>
          <a:off x="899592" y="1700808"/>
          <a:ext cx="7391400" cy="4765042"/>
        </p:xfrm>
        <a:graphic>
          <a:graphicData uri="http://schemas.openxmlformats.org/drawingml/2006/table">
            <a:tbl>
              <a:tblPr/>
              <a:tblGrid>
                <a:gridCol w="3654425">
                  <a:extLst>
                    <a:ext uri="{9D8B030D-6E8A-4147-A177-3AD203B41FA5}">
                      <a16:colId xmlns:a16="http://schemas.microsoft.com/office/drawing/2014/main" xmlns="" val="20000"/>
                    </a:ext>
                  </a:extLst>
                </a:gridCol>
                <a:gridCol w="3736975">
                  <a:extLst>
                    <a:ext uri="{9D8B030D-6E8A-4147-A177-3AD203B41FA5}">
                      <a16:colId xmlns:a16="http://schemas.microsoft.com/office/drawing/2014/main" xmlns="" val="20001"/>
                    </a:ext>
                  </a:extLst>
                </a:gridCol>
              </a:tblGrid>
              <a:tr h="6778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accent2"/>
                          </a:solidFill>
                          <a:effectLst/>
                          <a:latin typeface="Lucida Console" pitchFamily="49" charset="0"/>
                        </a:rPr>
                        <a:t>pid_t getpid(void)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ahoma" pitchFamily="34" charset="0"/>
                        </a:rPr>
                        <a:t>process identifier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762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accent2"/>
                          </a:solidFill>
                          <a:effectLst/>
                          <a:latin typeface="Lucida Console" pitchFamily="49" charset="0"/>
                        </a:rPr>
                        <a:t>pid_t getpgid(pid_t pid);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ahoma" pitchFamily="34" charset="0"/>
                        </a:rPr>
                        <a:t>process group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762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accent2"/>
                          </a:solidFill>
                          <a:effectLst/>
                          <a:latin typeface="Lucida Console" pitchFamily="49" charset="0"/>
                        </a:rPr>
                        <a:t>pid_t getppid(void);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ahoma" pitchFamily="34" charset="0"/>
                        </a:rPr>
                        <a:t>parent PID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778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accent2"/>
                          </a:solidFill>
                          <a:effectLst/>
                          <a:latin typeface="Lucida Console" pitchFamily="49" charset="0"/>
                        </a:rPr>
                        <a:t>uid_t getuid(void);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ahoma" pitchFamily="34" charset="0"/>
                        </a:rPr>
                        <a:t>real user 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778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accent2"/>
                          </a:solidFill>
                          <a:effectLst/>
                          <a:latin typeface="Lucida Console" pitchFamily="49" charset="0"/>
                        </a:rPr>
                        <a:t>uid_t geteuid(void);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ahoma" pitchFamily="34" charset="0"/>
                        </a:rPr>
                        <a:t>effective user 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762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accent2"/>
                          </a:solidFill>
                          <a:effectLst/>
                          <a:latin typeface="Lucida Console" pitchFamily="49" charset="0"/>
                        </a:rPr>
                        <a:t>gid_t getgid(void);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ahoma" pitchFamily="34" charset="0"/>
                        </a:rPr>
                        <a:t>real group 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778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accent2"/>
                          </a:solidFill>
                          <a:effectLst/>
                          <a:latin typeface="Lucida Console" pitchFamily="49" charset="0"/>
                        </a:rPr>
                        <a:t>gid_t getegid(void);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ahoma" pitchFamily="34" charset="0"/>
                        </a:rPr>
                        <a:t>effective group 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6"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22</a:t>
            </a:fld>
            <a:endParaRPr dirty="0"/>
          </a:p>
        </p:txBody>
      </p:sp>
      <p:sp>
        <p:nvSpPr>
          <p:cNvPr id="7"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8" name="Picture 2" descr="Resultado de imagen para pinguino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277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552" y="332656"/>
            <a:ext cx="8229600" cy="1143000"/>
          </a:xfrm>
        </p:spPr>
        <p:txBody>
          <a:bodyPr/>
          <a:lstStyle/>
          <a:p>
            <a:r>
              <a:rPr lang="en-US" sz="3200" dirty="0" err="1"/>
              <a:t>getpid</a:t>
            </a:r>
            <a:r>
              <a:rPr lang="en-US" sz="3200" dirty="0"/>
              <a:t>() y </a:t>
            </a:r>
            <a:r>
              <a:rPr lang="en-US" sz="3200" dirty="0" err="1"/>
              <a:t>getppid</a:t>
            </a:r>
            <a:r>
              <a:rPr lang="en-US" sz="3200" dirty="0"/>
              <a:t>();</a:t>
            </a:r>
          </a:p>
        </p:txBody>
      </p:sp>
      <p:sp>
        <p:nvSpPr>
          <p:cNvPr id="15364" name="Text Box 4"/>
          <p:cNvSpPr txBox="1">
            <a:spLocks noChangeArrowheads="1"/>
          </p:cNvSpPr>
          <p:nvPr/>
        </p:nvSpPr>
        <p:spPr bwMode="auto">
          <a:xfrm>
            <a:off x="2063923" y="2271382"/>
            <a:ext cx="8397875" cy="3624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hlink"/>
              </a:buClr>
              <a:buFont typeface="Wingdings" pitchFamily="2" charset="2"/>
              <a:buNone/>
            </a:pPr>
            <a:r>
              <a:rPr lang="en-US" sz="1500" b="1" dirty="0" err="1">
                <a:latin typeface="Courier New" pitchFamily="49" charset="0"/>
              </a:rPr>
              <a:t>int</a:t>
            </a:r>
            <a:r>
              <a:rPr lang="en-US" sz="1500" b="1" dirty="0">
                <a:latin typeface="Courier New" pitchFamily="49" charset="0"/>
              </a:rPr>
              <a:t> v = 42;</a:t>
            </a:r>
          </a:p>
          <a:p>
            <a:pPr>
              <a:lnSpc>
                <a:spcPct val="90000"/>
              </a:lnSpc>
              <a:spcBef>
                <a:spcPct val="20000"/>
              </a:spcBef>
              <a:buClr>
                <a:schemeClr val="hlink"/>
              </a:buClr>
              <a:buFont typeface="Wingdings" pitchFamily="2" charset="2"/>
              <a:buNone/>
            </a:pPr>
            <a:r>
              <a:rPr lang="en-US" sz="1500" b="1" dirty="0">
                <a:latin typeface="Courier New" pitchFamily="49" charset="0"/>
              </a:rPr>
              <a:t>if ((</a:t>
            </a:r>
            <a:r>
              <a:rPr lang="en-US" sz="1500" b="1" dirty="0" err="1">
                <a:latin typeface="Courier New" pitchFamily="49" charset="0"/>
              </a:rPr>
              <a:t>pid</a:t>
            </a:r>
            <a:r>
              <a:rPr lang="en-US" sz="1500" b="1" dirty="0">
                <a:latin typeface="Courier New" pitchFamily="49" charset="0"/>
              </a:rPr>
              <a:t> = fork()) &lt; 0) </a:t>
            </a:r>
          </a:p>
          <a:p>
            <a:pPr>
              <a:lnSpc>
                <a:spcPct val="90000"/>
              </a:lnSpc>
              <a:spcBef>
                <a:spcPct val="20000"/>
              </a:spcBef>
              <a:buClr>
                <a:schemeClr val="hlink"/>
              </a:buClr>
              <a:buFont typeface="Wingdings" pitchFamily="2" charset="2"/>
              <a:buNone/>
            </a:pPr>
            <a:r>
              <a:rPr lang="en-US" sz="1500" b="1" dirty="0">
                <a:latin typeface="Courier New" pitchFamily="49" charset="0"/>
              </a:rPr>
              <a:t>{</a:t>
            </a:r>
          </a:p>
          <a:p>
            <a:pPr>
              <a:lnSpc>
                <a:spcPct val="90000"/>
              </a:lnSpc>
              <a:spcBef>
                <a:spcPct val="20000"/>
              </a:spcBef>
              <a:buClr>
                <a:schemeClr val="hlink"/>
              </a:buClr>
              <a:buFont typeface="Wingdings" pitchFamily="2" charset="2"/>
              <a:buNone/>
            </a:pPr>
            <a:r>
              <a:rPr lang="en-US" sz="1500" b="1" dirty="0">
                <a:latin typeface="Courier New" pitchFamily="49" charset="0"/>
              </a:rPr>
              <a:t>  </a:t>
            </a:r>
            <a:r>
              <a:rPr lang="en-US" sz="1500" b="1" dirty="0" err="1">
                <a:latin typeface="Courier New" pitchFamily="49" charset="0"/>
              </a:rPr>
              <a:t>perror</a:t>
            </a:r>
            <a:r>
              <a:rPr lang="en-US" sz="1500" b="1" dirty="0">
                <a:latin typeface="Courier New" pitchFamily="49" charset="0"/>
              </a:rPr>
              <a:t>("fork");</a:t>
            </a:r>
          </a:p>
          <a:p>
            <a:pPr>
              <a:lnSpc>
                <a:spcPct val="90000"/>
              </a:lnSpc>
              <a:spcBef>
                <a:spcPct val="20000"/>
              </a:spcBef>
              <a:buClr>
                <a:schemeClr val="hlink"/>
              </a:buClr>
              <a:buFont typeface="Wingdings" pitchFamily="2" charset="2"/>
              <a:buNone/>
            </a:pPr>
            <a:r>
              <a:rPr lang="en-US" sz="1500" b="1" dirty="0">
                <a:latin typeface="Courier New" pitchFamily="49" charset="0"/>
              </a:rPr>
              <a:t>  exit(1);</a:t>
            </a:r>
          </a:p>
          <a:p>
            <a:r>
              <a:rPr lang="en-US" sz="1500" b="1" dirty="0">
                <a:latin typeface="Courier New" pitchFamily="49" charset="0"/>
              </a:rPr>
              <a:t>} </a:t>
            </a:r>
          </a:p>
          <a:p>
            <a:r>
              <a:rPr lang="en-US" sz="1500" b="1" dirty="0">
                <a:latin typeface="Courier New" pitchFamily="49" charset="0"/>
              </a:rPr>
              <a:t>else if (</a:t>
            </a:r>
            <a:r>
              <a:rPr lang="en-US" sz="1500" b="1" dirty="0" err="1">
                <a:latin typeface="Courier New" pitchFamily="49" charset="0"/>
              </a:rPr>
              <a:t>pid</a:t>
            </a:r>
            <a:r>
              <a:rPr lang="en-US" sz="1500" b="1" dirty="0">
                <a:latin typeface="Courier New" pitchFamily="49" charset="0"/>
              </a:rPr>
              <a:t> == 0) </a:t>
            </a:r>
          </a:p>
          <a:p>
            <a:r>
              <a:rPr lang="en-US" sz="1500" b="1" dirty="0">
                <a:latin typeface="Courier New" pitchFamily="49" charset="0"/>
              </a:rPr>
              <a:t>{</a:t>
            </a:r>
          </a:p>
          <a:p>
            <a:r>
              <a:rPr lang="en-US" sz="1500" b="1" dirty="0">
                <a:latin typeface="Courier New" pitchFamily="49" charset="0"/>
              </a:rPr>
              <a:t>  </a:t>
            </a:r>
            <a:r>
              <a:rPr lang="en-US" sz="1500" b="1" dirty="0" err="1">
                <a:latin typeface="Courier New" pitchFamily="49" charset="0"/>
              </a:rPr>
              <a:t>printf</a:t>
            </a:r>
            <a:r>
              <a:rPr lang="en-US" sz="1500" b="1" dirty="0">
                <a:latin typeface="Courier New" pitchFamily="49" charset="0"/>
              </a:rPr>
              <a:t>("child %d of parent %d\n",</a:t>
            </a:r>
          </a:p>
          <a:p>
            <a:r>
              <a:rPr lang="en-US" sz="1500" b="1" dirty="0">
                <a:latin typeface="Courier New" pitchFamily="49" charset="0"/>
              </a:rPr>
              <a:t>    	</a:t>
            </a:r>
            <a:r>
              <a:rPr lang="en-US" sz="1500" b="1" dirty="0" err="1">
                <a:latin typeface="Courier New" pitchFamily="49" charset="0"/>
              </a:rPr>
              <a:t>getpid</a:t>
            </a:r>
            <a:r>
              <a:rPr lang="en-US" sz="1500" b="1" dirty="0">
                <a:latin typeface="Courier New" pitchFamily="49" charset="0"/>
              </a:rPr>
              <a:t>(), </a:t>
            </a:r>
          </a:p>
          <a:p>
            <a:r>
              <a:rPr lang="en-US" sz="1500" b="1" dirty="0">
                <a:latin typeface="Courier New" pitchFamily="49" charset="0"/>
              </a:rPr>
              <a:t>	</a:t>
            </a:r>
            <a:r>
              <a:rPr lang="en-US" sz="1500" b="1" dirty="0" err="1">
                <a:latin typeface="Courier New" pitchFamily="49" charset="0"/>
              </a:rPr>
              <a:t>getppid</a:t>
            </a:r>
            <a:r>
              <a:rPr lang="en-US" sz="1500" b="1" dirty="0">
                <a:latin typeface="Courier New" pitchFamily="49" charset="0"/>
              </a:rPr>
              <a:t>());</a:t>
            </a:r>
          </a:p>
          <a:p>
            <a:r>
              <a:rPr lang="en-US" sz="1500" b="1" dirty="0">
                <a:latin typeface="Courier New" pitchFamily="49" charset="0"/>
              </a:rPr>
              <a:t>  v++;</a:t>
            </a:r>
          </a:p>
          <a:p>
            <a:r>
              <a:rPr lang="en-US" sz="1500" b="1" dirty="0">
                <a:latin typeface="Courier New" pitchFamily="49" charset="0"/>
              </a:rPr>
              <a:t>} </a:t>
            </a:r>
          </a:p>
          <a:p>
            <a:r>
              <a:rPr lang="en-US" sz="1500" b="1" dirty="0">
                <a:latin typeface="Courier New" pitchFamily="49" charset="0"/>
              </a:rPr>
              <a:t>else </a:t>
            </a:r>
          </a:p>
          <a:p>
            <a:r>
              <a:rPr lang="en-US" sz="1500" b="1" dirty="0">
                <a:latin typeface="Courier New" pitchFamily="49" charset="0"/>
              </a:rPr>
              <a:t>  sleep(10);</a:t>
            </a:r>
          </a:p>
        </p:txBody>
      </p:sp>
      <p:sp>
        <p:nvSpPr>
          <p:cNvPr id="8" name="Rectangle 3"/>
          <p:cNvSpPr txBox="1">
            <a:spLocks noChangeArrowheads="1"/>
          </p:cNvSpPr>
          <p:nvPr/>
        </p:nvSpPr>
        <p:spPr bwMode="auto">
          <a:xfrm>
            <a:off x="539552" y="1651100"/>
            <a:ext cx="7992888" cy="801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nSpc>
                <a:spcPct val="90000"/>
              </a:lnSpc>
              <a:buNone/>
            </a:pPr>
            <a:r>
              <a:rPr lang="es-AR" dirty="0"/>
              <a:t>Devuelve el </a:t>
            </a:r>
            <a:r>
              <a:rPr lang="es-AR" dirty="0" err="1"/>
              <a:t>pid</a:t>
            </a:r>
            <a:r>
              <a:rPr lang="es-AR" dirty="0"/>
              <a:t> del hijo y del padre</a:t>
            </a:r>
          </a:p>
        </p:txBody>
      </p:sp>
      <p:sp>
        <p:nvSpPr>
          <p:cNvPr id="9"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23</a:t>
            </a:fld>
            <a:endParaRPr dirty="0"/>
          </a:p>
        </p:txBody>
      </p:sp>
      <p:sp>
        <p:nvSpPr>
          <p:cNvPr id="10"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11" name="Picture 2" descr="Resultado de imagen para pinguino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754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7544" y="404664"/>
            <a:ext cx="8229600" cy="1143000"/>
          </a:xfrm>
        </p:spPr>
        <p:txBody>
          <a:bodyPr/>
          <a:lstStyle/>
          <a:p>
            <a:r>
              <a:rPr lang="en-US" sz="3200" dirty="0"/>
              <a:t>THREAD: </a:t>
            </a:r>
            <a:r>
              <a:rPr lang="en-US" sz="3200" dirty="0" err="1"/>
              <a:t>Creación</a:t>
            </a:r>
            <a:r>
              <a:rPr lang="en-US" sz="3200" dirty="0"/>
              <a:t> de </a:t>
            </a:r>
            <a:r>
              <a:rPr lang="en-US" sz="3200" dirty="0" err="1"/>
              <a:t>procesos</a:t>
            </a:r>
            <a:r>
              <a:rPr lang="en-US" sz="3200" dirty="0"/>
              <a:t> en Unix</a:t>
            </a:r>
            <a:endParaRPr lang="es-ES" sz="3200" dirty="0"/>
          </a:p>
        </p:txBody>
      </p:sp>
      <p:sp>
        <p:nvSpPr>
          <p:cNvPr id="21507" name="Rectangle 3"/>
          <p:cNvSpPr>
            <a:spLocks noGrp="1" noChangeArrowheads="1"/>
          </p:cNvSpPr>
          <p:nvPr>
            <p:ph type="body" idx="1"/>
          </p:nvPr>
        </p:nvSpPr>
        <p:spPr>
          <a:xfrm>
            <a:off x="467544" y="1759930"/>
            <a:ext cx="8229600" cy="4389437"/>
          </a:xfrm>
        </p:spPr>
        <p:txBody>
          <a:bodyPr/>
          <a:lstStyle/>
          <a:p>
            <a:pPr>
              <a:lnSpc>
                <a:spcPct val="80000"/>
              </a:lnSpc>
            </a:pPr>
            <a:r>
              <a:rPr lang="es-AR" sz="2000" dirty="0"/>
              <a:t>Un </a:t>
            </a:r>
            <a:r>
              <a:rPr lang="es-AR" sz="2000" b="1" dirty="0" err="1"/>
              <a:t>Thread</a:t>
            </a:r>
            <a:r>
              <a:rPr lang="es-AR" sz="2000" dirty="0"/>
              <a:t> es un mecanismo que permite a una aplicación realizar varias tareas a la vez de manera concurrente.</a:t>
            </a:r>
          </a:p>
          <a:p>
            <a:pPr>
              <a:lnSpc>
                <a:spcPct val="80000"/>
              </a:lnSpc>
            </a:pPr>
            <a:endParaRPr lang="en-US" sz="2000" dirty="0"/>
          </a:p>
          <a:p>
            <a:r>
              <a:rPr lang="es-AR" sz="2000" dirty="0"/>
              <a:t>Comparten espacio de memoria y descriptores de archivos facilita la comunicación entre los </a:t>
            </a:r>
            <a:r>
              <a:rPr lang="es-AR" sz="2000" dirty="0" err="1"/>
              <a:t>threads</a:t>
            </a:r>
            <a:r>
              <a:rPr lang="es-AR" sz="2000" dirty="0"/>
              <a:t> y el programa que los creó.</a:t>
            </a:r>
          </a:p>
          <a:p>
            <a:endParaRPr lang="en-US" sz="2000" dirty="0"/>
          </a:p>
          <a:p>
            <a:pPr>
              <a:lnSpc>
                <a:spcPct val="80000"/>
              </a:lnSpc>
            </a:pPr>
            <a:r>
              <a:rPr lang="es-AR" sz="2000" dirty="0"/>
              <a:t>Lo que es propio de cada THREAD es el </a:t>
            </a:r>
            <a:r>
              <a:rPr lang="es-AR" sz="2000" dirty="0">
                <a:hlinkClick r:id="rId2" tooltip="Contador de programa"/>
              </a:rPr>
              <a:t>contador de programa</a:t>
            </a:r>
            <a:r>
              <a:rPr lang="es-AR" sz="2000" dirty="0"/>
              <a:t>, la </a:t>
            </a:r>
            <a:r>
              <a:rPr lang="es-AR" sz="2000" dirty="0" err="1"/>
              <a:t>stack</a:t>
            </a:r>
            <a:r>
              <a:rPr lang="es-AR" sz="2000" dirty="0"/>
              <a:t> y el estado de la </a:t>
            </a:r>
            <a:r>
              <a:rPr lang="es-AR" sz="2000" dirty="0">
                <a:hlinkClick r:id="rId3" tooltip="CPU"/>
              </a:rPr>
              <a:t>CPU</a:t>
            </a:r>
            <a:r>
              <a:rPr lang="es-AR" sz="2000" dirty="0"/>
              <a:t> (incluyendo el valor de los </a:t>
            </a:r>
            <a:r>
              <a:rPr lang="es-AR" sz="2000" dirty="0">
                <a:hlinkClick r:id="rId4" tooltip="Registro de pila"/>
              </a:rPr>
              <a:t>registros</a:t>
            </a:r>
            <a:r>
              <a:rPr lang="es-AR" sz="2000" dirty="0"/>
              <a:t>).</a:t>
            </a:r>
          </a:p>
          <a:p>
            <a:pPr>
              <a:lnSpc>
                <a:spcPct val="80000"/>
              </a:lnSpc>
            </a:pPr>
            <a:endParaRPr lang="es-AR" sz="2000" dirty="0"/>
          </a:p>
          <a:p>
            <a:r>
              <a:rPr lang="es-AR" sz="2000" dirty="0"/>
              <a:t>Es importante conocer que si el proceso padre de los </a:t>
            </a:r>
            <a:r>
              <a:rPr lang="es-AR" sz="2000" dirty="0" err="1"/>
              <a:t>threads</a:t>
            </a:r>
            <a:r>
              <a:rPr lang="es-AR" sz="2000" dirty="0"/>
              <a:t> finaliza antes que estos, los mismos finalizarán por mas que no lo deseen.</a:t>
            </a:r>
            <a:endParaRPr lang="es-ES" sz="2000" dirty="0"/>
          </a:p>
        </p:txBody>
      </p:sp>
      <p:sp>
        <p:nvSpPr>
          <p:cNvPr id="4"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24</a:t>
            </a:fld>
            <a:endParaRPr dirty="0"/>
          </a:p>
        </p:txBody>
      </p:sp>
      <p:sp>
        <p:nvSpPr>
          <p:cNvPr id="5"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6" name="Picture 2" descr="Resultado de imagen para pinguino linux"/>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362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7544" y="404664"/>
            <a:ext cx="8229600" cy="1143000"/>
          </a:xfrm>
        </p:spPr>
        <p:txBody>
          <a:bodyPr/>
          <a:lstStyle/>
          <a:p>
            <a:r>
              <a:rPr lang="en-US" sz="3200" dirty="0"/>
              <a:t>THREAD: </a:t>
            </a:r>
            <a:r>
              <a:rPr lang="en-US" sz="3200" dirty="0" err="1"/>
              <a:t>Creación</a:t>
            </a:r>
            <a:r>
              <a:rPr lang="en-US" sz="3200" dirty="0"/>
              <a:t> en Linux</a:t>
            </a:r>
            <a:endParaRPr lang="es-ES" sz="3200" dirty="0"/>
          </a:p>
        </p:txBody>
      </p:sp>
      <p:sp>
        <p:nvSpPr>
          <p:cNvPr id="4"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25</a:t>
            </a:fld>
            <a:endParaRPr dirty="0"/>
          </a:p>
        </p:txBody>
      </p:sp>
      <p:sp>
        <p:nvSpPr>
          <p:cNvPr id="5"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6" name="Picture 2" descr="Resultado de imagen para pinguino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
        <p:nvSpPr>
          <p:cNvPr id="2" name="1 Marcador de contenido"/>
          <p:cNvSpPr>
            <a:spLocks noGrp="1"/>
          </p:cNvSpPr>
          <p:nvPr>
            <p:ph idx="1"/>
          </p:nvPr>
        </p:nvSpPr>
        <p:spPr>
          <a:xfrm>
            <a:off x="467544" y="1556792"/>
            <a:ext cx="8229600" cy="4389437"/>
          </a:xfrm>
        </p:spPr>
        <p:txBody>
          <a:bodyPr/>
          <a:lstStyle/>
          <a:p>
            <a:pPr marL="0" indent="0">
              <a:buNone/>
            </a:pPr>
            <a:endParaRPr lang="es-AR" b="1" i="1" dirty="0"/>
          </a:p>
          <a:p>
            <a:pPr marL="0" indent="0">
              <a:buNone/>
            </a:pPr>
            <a:r>
              <a:rPr lang="en-US" sz="2400" dirty="0"/>
              <a:t>	</a:t>
            </a:r>
          </a:p>
          <a:p>
            <a:pPr marL="0" indent="0">
              <a:buNone/>
            </a:pPr>
            <a:endParaRPr lang="en-US" sz="2400" dirty="0"/>
          </a:p>
          <a:p>
            <a:pPr marL="0" indent="0">
              <a:buNone/>
            </a:pPr>
            <a:endParaRPr lang="en-US" sz="2400" dirty="0"/>
          </a:p>
          <a:p>
            <a:pPr marL="0" indent="0">
              <a:buNone/>
            </a:pPr>
            <a:endParaRPr lang="en-US" sz="2400" dirty="0"/>
          </a:p>
          <a:p>
            <a:pPr marL="457200" indent="-457200">
              <a:buFont typeface="+mj-lt"/>
              <a:buAutoNum type="arabicPeriod"/>
            </a:pPr>
            <a:r>
              <a:rPr lang="es-AR" sz="2000" dirty="0"/>
              <a:t>Un puntero a la variable de tipo </a:t>
            </a:r>
            <a:r>
              <a:rPr lang="es-AR" sz="2000" dirty="0" err="1"/>
              <a:t>pthread_t</a:t>
            </a:r>
            <a:r>
              <a:rPr lang="es-AR" sz="2000" dirty="0"/>
              <a:t> a donde dejará el </a:t>
            </a:r>
            <a:r>
              <a:rPr lang="es-AR" sz="2000" dirty="0" err="1"/>
              <a:t>pthread</a:t>
            </a:r>
            <a:r>
              <a:rPr lang="es-AR" sz="2000" dirty="0"/>
              <a:t> del </a:t>
            </a:r>
            <a:r>
              <a:rPr lang="es-AR" sz="2000" dirty="0" err="1"/>
              <a:t>thread</a:t>
            </a:r>
            <a:r>
              <a:rPr lang="es-AR" sz="2000" dirty="0"/>
              <a:t> creado.</a:t>
            </a:r>
          </a:p>
          <a:p>
            <a:pPr marL="457200" indent="-457200">
              <a:buFont typeface="+mj-lt"/>
              <a:buAutoNum type="arabicPeriod"/>
            </a:pPr>
            <a:r>
              <a:rPr lang="es-AR" sz="2000" dirty="0"/>
              <a:t>Un puntero al objeto de atributos del </a:t>
            </a:r>
            <a:r>
              <a:rPr lang="es-AR" sz="2000" dirty="0" err="1"/>
              <a:t>thread</a:t>
            </a:r>
            <a:r>
              <a:rPr lang="es-AR" sz="2000" dirty="0"/>
              <a:t> recién creado.</a:t>
            </a:r>
          </a:p>
          <a:p>
            <a:pPr marL="457200" indent="-457200">
              <a:buFont typeface="+mj-lt"/>
              <a:buAutoNum type="arabicPeriod"/>
            </a:pPr>
            <a:r>
              <a:rPr lang="es-AR" sz="2000" dirty="0"/>
              <a:t>Un puntero a la función a ejecutar por el </a:t>
            </a:r>
            <a:r>
              <a:rPr lang="es-AR" sz="2000" dirty="0" err="1"/>
              <a:t>thread</a:t>
            </a:r>
            <a:r>
              <a:rPr lang="es-AR" sz="2000" dirty="0"/>
              <a:t>. Esta función tiene que ser de tipo </a:t>
            </a:r>
            <a:r>
              <a:rPr lang="es-AR" sz="2000" dirty="0" err="1"/>
              <a:t>void</a:t>
            </a:r>
            <a:r>
              <a:rPr lang="es-AR" sz="2000" dirty="0"/>
              <a:t>* y un argumento de tipo </a:t>
            </a:r>
            <a:r>
              <a:rPr lang="es-AR" sz="2000" dirty="0" err="1"/>
              <a:t>void</a:t>
            </a:r>
            <a:r>
              <a:rPr lang="es-AR" sz="2000" dirty="0"/>
              <a:t>*.</a:t>
            </a:r>
          </a:p>
          <a:p>
            <a:pPr marL="457200" indent="-457200">
              <a:buFont typeface="+mj-lt"/>
              <a:buAutoNum type="arabicPeriod"/>
            </a:pPr>
            <a:r>
              <a:rPr lang="es-AR" sz="2000" dirty="0"/>
              <a:t>Los argumentos (de tipo </a:t>
            </a:r>
            <a:r>
              <a:rPr lang="es-AR" sz="2000" dirty="0" err="1"/>
              <a:t>void</a:t>
            </a:r>
            <a:r>
              <a:rPr lang="es-AR" sz="2000" dirty="0"/>
              <a:t>*) a pasarle al </a:t>
            </a:r>
            <a:r>
              <a:rPr lang="es-AR" sz="2000" dirty="0" err="1"/>
              <a:t>thread</a:t>
            </a:r>
            <a:r>
              <a:rPr lang="es-AR" sz="2000" dirty="0"/>
              <a:t> recién creado.</a:t>
            </a:r>
          </a:p>
        </p:txBody>
      </p:sp>
      <p:sp>
        <p:nvSpPr>
          <p:cNvPr id="7" name="6 Rectángulo"/>
          <p:cNvSpPr/>
          <p:nvPr/>
        </p:nvSpPr>
        <p:spPr>
          <a:xfrm>
            <a:off x="1475532" y="1772816"/>
            <a:ext cx="6048672" cy="172819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err="1">
                <a:solidFill>
                  <a:schemeClr val="tx1"/>
                </a:solidFill>
              </a:rPr>
              <a:t>int</a:t>
            </a:r>
            <a:r>
              <a:rPr lang="en-US" dirty="0">
                <a:solidFill>
                  <a:schemeClr val="tx1"/>
                </a:solidFill>
              </a:rPr>
              <a:t>  </a:t>
            </a:r>
            <a:r>
              <a:rPr lang="en-US" b="1" dirty="0" err="1">
                <a:solidFill>
                  <a:schemeClr val="tx1"/>
                </a:solidFill>
              </a:rPr>
              <a:t>pthread_create</a:t>
            </a:r>
            <a:r>
              <a:rPr lang="en-US" dirty="0">
                <a:solidFill>
                  <a:schemeClr val="tx1"/>
                </a:solidFill>
              </a:rPr>
              <a:t>(	</a:t>
            </a:r>
            <a:r>
              <a:rPr lang="en-US" dirty="0" err="1">
                <a:solidFill>
                  <a:schemeClr val="tx1"/>
                </a:solidFill>
              </a:rPr>
              <a:t>pthread_t</a:t>
            </a:r>
            <a:r>
              <a:rPr lang="en-US" dirty="0">
                <a:solidFill>
                  <a:schemeClr val="tx1"/>
                </a:solidFill>
              </a:rPr>
              <a:t> * thread, </a:t>
            </a:r>
          </a:p>
          <a:p>
            <a:pPr marL="0" indent="0">
              <a:buNone/>
            </a:pPr>
            <a:r>
              <a:rPr lang="en-US" dirty="0">
                <a:solidFill>
                  <a:schemeClr val="tx1"/>
                </a:solidFill>
              </a:rPr>
              <a:t>			</a:t>
            </a:r>
            <a:r>
              <a:rPr lang="en-US" dirty="0" err="1">
                <a:solidFill>
                  <a:schemeClr val="tx1"/>
                </a:solidFill>
              </a:rPr>
              <a:t>const</a:t>
            </a:r>
            <a:r>
              <a:rPr lang="en-US" dirty="0">
                <a:solidFill>
                  <a:schemeClr val="tx1"/>
                </a:solidFill>
              </a:rPr>
              <a:t> </a:t>
            </a:r>
            <a:r>
              <a:rPr lang="en-US" dirty="0" err="1">
                <a:solidFill>
                  <a:schemeClr val="tx1"/>
                </a:solidFill>
              </a:rPr>
              <a:t>pthread_attr_t</a:t>
            </a:r>
            <a:r>
              <a:rPr lang="en-US" dirty="0">
                <a:solidFill>
                  <a:schemeClr val="tx1"/>
                </a:solidFill>
              </a:rPr>
              <a:t> * </a:t>
            </a:r>
            <a:r>
              <a:rPr lang="en-US" dirty="0" err="1">
                <a:solidFill>
                  <a:schemeClr val="tx1"/>
                </a:solidFill>
              </a:rPr>
              <a:t>attr</a:t>
            </a:r>
            <a:r>
              <a:rPr lang="en-US" dirty="0">
                <a:solidFill>
                  <a:schemeClr val="tx1"/>
                </a:solidFill>
              </a:rPr>
              <a:t>, </a:t>
            </a:r>
          </a:p>
          <a:p>
            <a:pPr marL="0" indent="0">
              <a:buNone/>
            </a:pPr>
            <a:r>
              <a:rPr lang="en-US" dirty="0">
                <a:solidFill>
                  <a:schemeClr val="tx1"/>
                </a:solidFill>
              </a:rPr>
              <a:t>			void * (*</a:t>
            </a:r>
            <a:r>
              <a:rPr lang="en-US" dirty="0" err="1">
                <a:solidFill>
                  <a:schemeClr val="tx1"/>
                </a:solidFill>
              </a:rPr>
              <a:t>start_routine</a:t>
            </a:r>
            <a:r>
              <a:rPr lang="en-US" dirty="0">
                <a:solidFill>
                  <a:schemeClr val="tx1"/>
                </a:solidFill>
              </a:rPr>
              <a:t>)(void *), </a:t>
            </a:r>
          </a:p>
          <a:p>
            <a:pPr marL="0" indent="0">
              <a:buNone/>
            </a:pPr>
            <a:r>
              <a:rPr lang="en-US" dirty="0">
                <a:solidFill>
                  <a:schemeClr val="tx1"/>
                </a:solidFill>
              </a:rPr>
              <a:t>			void *</a:t>
            </a:r>
            <a:r>
              <a:rPr lang="en-US" dirty="0" err="1">
                <a:solidFill>
                  <a:schemeClr val="tx1"/>
                </a:solidFill>
              </a:rPr>
              <a:t>arg</a:t>
            </a:r>
            <a:r>
              <a:rPr lang="en-US" dirty="0">
                <a:solidFill>
                  <a:schemeClr val="tx1"/>
                </a:solidFill>
              </a:rPr>
              <a:t>);</a:t>
            </a:r>
          </a:p>
        </p:txBody>
      </p:sp>
    </p:spTree>
    <p:extLst>
      <p:ext uri="{BB962C8B-B14F-4D97-AF65-F5344CB8AC3E}">
        <p14:creationId xmlns:p14="http://schemas.microsoft.com/office/powerpoint/2010/main" val="1651208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1783905" y="1573676"/>
            <a:ext cx="5308376"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AR" sz="1600" dirty="0"/>
              <a:t>#</a:t>
            </a:r>
            <a:r>
              <a:rPr lang="es-AR" sz="1600" dirty="0" err="1"/>
              <a:t>include</a:t>
            </a:r>
            <a:r>
              <a:rPr lang="es-AR" sz="1600" dirty="0"/>
              <a:t> &lt;</a:t>
            </a:r>
            <a:r>
              <a:rPr lang="es-AR" sz="1600" dirty="0" err="1"/>
              <a:t>pthread.h</a:t>
            </a:r>
            <a:r>
              <a:rPr lang="es-AR" sz="1600" dirty="0"/>
              <a:t>&gt;</a:t>
            </a:r>
          </a:p>
          <a:p>
            <a:r>
              <a:rPr lang="es-AR" sz="1600" dirty="0"/>
              <a:t>#</a:t>
            </a:r>
            <a:r>
              <a:rPr lang="es-AR" sz="1600" dirty="0" err="1"/>
              <a:t>include</a:t>
            </a:r>
            <a:r>
              <a:rPr lang="es-AR" sz="1600" dirty="0"/>
              <a:t> &lt;</a:t>
            </a:r>
            <a:r>
              <a:rPr lang="es-AR" sz="1600" dirty="0" err="1"/>
              <a:t>stdio.h</a:t>
            </a:r>
            <a:r>
              <a:rPr lang="es-AR" sz="1600" dirty="0"/>
              <a:t>&gt;</a:t>
            </a:r>
          </a:p>
          <a:p>
            <a:endParaRPr lang="es-AR" sz="1600" dirty="0"/>
          </a:p>
          <a:p>
            <a:r>
              <a:rPr lang="es-AR" sz="1600" dirty="0" err="1"/>
              <a:t>void</a:t>
            </a:r>
            <a:r>
              <a:rPr lang="es-AR" sz="1600" dirty="0"/>
              <a:t>* </a:t>
            </a:r>
            <a:r>
              <a:rPr lang="es-AR" sz="1600" dirty="0" err="1"/>
              <a:t>print_xs</a:t>
            </a:r>
            <a:r>
              <a:rPr lang="es-AR" sz="1600" dirty="0"/>
              <a:t> (</a:t>
            </a:r>
            <a:r>
              <a:rPr lang="es-AR" sz="1600" dirty="0" err="1"/>
              <a:t>void</a:t>
            </a:r>
            <a:r>
              <a:rPr lang="es-AR" sz="1600" dirty="0"/>
              <a:t>* </a:t>
            </a:r>
            <a:r>
              <a:rPr lang="es-AR" sz="1600" dirty="0" err="1"/>
              <a:t>unused</a:t>
            </a:r>
            <a:r>
              <a:rPr lang="es-AR" sz="1600" dirty="0"/>
              <a:t>)</a:t>
            </a:r>
          </a:p>
          <a:p>
            <a:r>
              <a:rPr lang="es-AR" sz="1600" dirty="0"/>
              <a:t>{</a:t>
            </a:r>
          </a:p>
          <a:p>
            <a:pPr lvl="1"/>
            <a:r>
              <a:rPr lang="es-AR" sz="1600" dirty="0" err="1"/>
              <a:t>while</a:t>
            </a:r>
            <a:r>
              <a:rPr lang="es-AR" sz="1600" dirty="0"/>
              <a:t>(1)</a:t>
            </a:r>
          </a:p>
          <a:p>
            <a:pPr lvl="1"/>
            <a:r>
              <a:rPr lang="es-AR" sz="1600" dirty="0"/>
              <a:t>	</a:t>
            </a:r>
            <a:r>
              <a:rPr lang="es-AR" sz="1600" dirty="0" err="1"/>
              <a:t>fputc</a:t>
            </a:r>
            <a:r>
              <a:rPr lang="es-AR" sz="1600" dirty="0"/>
              <a:t>(‘t‘, </a:t>
            </a:r>
            <a:r>
              <a:rPr lang="es-AR" sz="1600" dirty="0" err="1"/>
              <a:t>stderr</a:t>
            </a:r>
            <a:r>
              <a:rPr lang="es-AR" sz="1600" dirty="0"/>
              <a:t>);</a:t>
            </a:r>
          </a:p>
          <a:p>
            <a:pPr lvl="1"/>
            <a:r>
              <a:rPr lang="es-AR" sz="1600" dirty="0" err="1"/>
              <a:t>return</a:t>
            </a:r>
            <a:r>
              <a:rPr lang="es-AR" sz="1600" dirty="0"/>
              <a:t> NULL;</a:t>
            </a:r>
          </a:p>
          <a:p>
            <a:r>
              <a:rPr lang="es-AR" sz="1600" dirty="0"/>
              <a:t>}</a:t>
            </a:r>
          </a:p>
          <a:p>
            <a:r>
              <a:rPr lang="es-AR" sz="1600" dirty="0" err="1"/>
              <a:t>int</a:t>
            </a:r>
            <a:r>
              <a:rPr lang="es-AR" sz="1600" dirty="0"/>
              <a:t> </a:t>
            </a:r>
            <a:r>
              <a:rPr lang="es-AR" sz="1600" dirty="0" err="1"/>
              <a:t>main</a:t>
            </a:r>
            <a:r>
              <a:rPr lang="es-AR" sz="1600" dirty="0"/>
              <a:t> ()</a:t>
            </a:r>
          </a:p>
          <a:p>
            <a:r>
              <a:rPr lang="es-AR" sz="1600" dirty="0"/>
              <a:t>{</a:t>
            </a:r>
          </a:p>
          <a:p>
            <a:pPr lvl="1"/>
            <a:r>
              <a:rPr lang="es-AR" sz="1600" dirty="0" err="1"/>
              <a:t>pthread_t</a:t>
            </a:r>
            <a:r>
              <a:rPr lang="es-AR" sz="1600" dirty="0"/>
              <a:t> </a:t>
            </a:r>
            <a:r>
              <a:rPr lang="es-AR" sz="1600" dirty="0" err="1"/>
              <a:t>thread_id</a:t>
            </a:r>
            <a:r>
              <a:rPr lang="es-AR" sz="1600" dirty="0"/>
              <a:t>;</a:t>
            </a:r>
          </a:p>
          <a:p>
            <a:pPr lvl="1"/>
            <a:r>
              <a:rPr lang="es-AR" sz="1600" dirty="0" err="1"/>
              <a:t>pthread_create</a:t>
            </a:r>
            <a:r>
              <a:rPr lang="es-AR" sz="1600" dirty="0"/>
              <a:t>(&amp;thread_id,NULL,&amp;</a:t>
            </a:r>
            <a:r>
              <a:rPr lang="es-AR" sz="1600" dirty="0" err="1"/>
              <a:t>print_xs,NULL</a:t>
            </a:r>
            <a:r>
              <a:rPr lang="es-AR" sz="1600" dirty="0"/>
              <a:t>);</a:t>
            </a:r>
          </a:p>
          <a:p>
            <a:pPr lvl="1"/>
            <a:r>
              <a:rPr lang="es-AR" sz="1600" dirty="0" err="1"/>
              <a:t>while</a:t>
            </a:r>
            <a:r>
              <a:rPr lang="es-AR" sz="1600" dirty="0"/>
              <a:t>(1)</a:t>
            </a:r>
          </a:p>
          <a:p>
            <a:pPr lvl="1"/>
            <a:r>
              <a:rPr lang="es-AR" sz="1600" dirty="0"/>
              <a:t>	</a:t>
            </a:r>
            <a:r>
              <a:rPr lang="es-AR" sz="1600" dirty="0" err="1"/>
              <a:t>fputc</a:t>
            </a:r>
            <a:r>
              <a:rPr lang="es-AR" sz="1600" dirty="0"/>
              <a:t>(‘m', </a:t>
            </a:r>
            <a:r>
              <a:rPr lang="es-AR" sz="1600" dirty="0" err="1"/>
              <a:t>stderr</a:t>
            </a:r>
            <a:r>
              <a:rPr lang="es-AR" sz="1600" dirty="0"/>
              <a:t>);</a:t>
            </a:r>
          </a:p>
          <a:p>
            <a:pPr lvl="1"/>
            <a:r>
              <a:rPr lang="es-AR" sz="1600" dirty="0" err="1"/>
              <a:t>return</a:t>
            </a:r>
            <a:r>
              <a:rPr lang="es-AR" sz="1600" dirty="0"/>
              <a:t> 0;</a:t>
            </a:r>
          </a:p>
          <a:p>
            <a:r>
              <a:rPr lang="es-AR" sz="1600" dirty="0"/>
              <a:t>}</a:t>
            </a:r>
            <a:endParaRPr lang="en-US" sz="1500" b="1" dirty="0">
              <a:latin typeface="Courier New" pitchFamily="49" charset="0"/>
            </a:endParaRPr>
          </a:p>
        </p:txBody>
      </p:sp>
      <p:sp>
        <p:nvSpPr>
          <p:cNvPr id="9"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26</a:t>
            </a:fld>
            <a:endParaRPr dirty="0"/>
          </a:p>
        </p:txBody>
      </p:sp>
      <p:sp>
        <p:nvSpPr>
          <p:cNvPr id="10"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11" name="Picture 2" descr="Resultado de imagen para pinguino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2"/>
          <p:cNvSpPr txBox="1">
            <a:spLocks noChangeArrowheads="1"/>
          </p:cNvSpPr>
          <p:nvPr/>
        </p:nvSpPr>
        <p:spPr bwMode="auto">
          <a:xfrm>
            <a:off x="467544" y="404664"/>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US" sz="3200"/>
              <a:t>THREAD: Creación en Linux</a:t>
            </a:r>
            <a:endParaRPr lang="es-ES" sz="3200" dirty="0"/>
          </a:p>
        </p:txBody>
      </p:sp>
      <p:sp>
        <p:nvSpPr>
          <p:cNvPr id="3" name="2 Rectángulo"/>
          <p:cNvSpPr/>
          <p:nvPr/>
        </p:nvSpPr>
        <p:spPr>
          <a:xfrm>
            <a:off x="1783904" y="5964701"/>
            <a:ext cx="5812432"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AR" dirty="0">
                <a:solidFill>
                  <a:schemeClr val="accent1">
                    <a:lumMod val="75000"/>
                  </a:schemeClr>
                </a:solidFill>
              </a:rPr>
              <a:t>Para compilar  </a:t>
            </a:r>
            <a:r>
              <a:rPr lang="es-AR" dirty="0">
                <a:solidFill>
                  <a:schemeClr val="accent1">
                    <a:lumMod val="75000"/>
                  </a:schemeClr>
                </a:solidFill>
                <a:sym typeface="Wingdings" pitchFamily="2" charset="2"/>
              </a:rPr>
              <a:t> </a:t>
            </a:r>
            <a:r>
              <a:rPr lang="es-AR" dirty="0" err="1"/>
              <a:t>gcc</a:t>
            </a:r>
            <a:r>
              <a:rPr lang="es-AR" dirty="0"/>
              <a:t> </a:t>
            </a:r>
            <a:r>
              <a:rPr lang="es-AR" dirty="0" err="1"/>
              <a:t>threadpid.c</a:t>
            </a:r>
            <a:r>
              <a:rPr lang="es-AR" dirty="0"/>
              <a:t> -o </a:t>
            </a:r>
            <a:r>
              <a:rPr lang="es-AR" dirty="0" err="1"/>
              <a:t>threadpid</a:t>
            </a:r>
            <a:r>
              <a:rPr lang="es-AR" dirty="0"/>
              <a:t> </a:t>
            </a:r>
            <a:r>
              <a:rPr lang="es-AR" dirty="0">
                <a:solidFill>
                  <a:srgbClr val="FF0000"/>
                </a:solidFill>
              </a:rPr>
              <a:t>-</a:t>
            </a:r>
            <a:r>
              <a:rPr lang="es-AR" dirty="0" err="1">
                <a:solidFill>
                  <a:srgbClr val="FF0000"/>
                </a:solidFill>
              </a:rPr>
              <a:t>lpthread</a:t>
            </a:r>
            <a:endParaRPr lang="es-AR" dirty="0">
              <a:solidFill>
                <a:srgbClr val="FF0000"/>
              </a:solidFill>
            </a:endParaRPr>
          </a:p>
        </p:txBody>
      </p:sp>
    </p:spTree>
    <p:extLst>
      <p:ext uri="{BB962C8B-B14F-4D97-AF65-F5344CB8AC3E}">
        <p14:creationId xmlns:p14="http://schemas.microsoft.com/office/powerpoint/2010/main" val="2561522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7544" y="404664"/>
            <a:ext cx="8229600" cy="1143000"/>
          </a:xfrm>
        </p:spPr>
        <p:txBody>
          <a:bodyPr/>
          <a:lstStyle/>
          <a:p>
            <a:r>
              <a:rPr lang="en-US" sz="3200" dirty="0"/>
              <a:t>THREAD: El “wait” de los threads</a:t>
            </a:r>
            <a:endParaRPr lang="es-ES" sz="3200" dirty="0"/>
          </a:p>
        </p:txBody>
      </p:sp>
      <p:sp>
        <p:nvSpPr>
          <p:cNvPr id="4"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27</a:t>
            </a:fld>
            <a:endParaRPr dirty="0"/>
          </a:p>
        </p:txBody>
      </p:sp>
      <p:sp>
        <p:nvSpPr>
          <p:cNvPr id="5"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6" name="Picture 2" descr="Resultado de imagen para pinguino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
        <p:nvSpPr>
          <p:cNvPr id="2" name="1 Marcador de contenido"/>
          <p:cNvSpPr>
            <a:spLocks noGrp="1"/>
          </p:cNvSpPr>
          <p:nvPr>
            <p:ph idx="1"/>
          </p:nvPr>
        </p:nvSpPr>
        <p:spPr>
          <a:xfrm>
            <a:off x="467544" y="1556792"/>
            <a:ext cx="8229600" cy="4389437"/>
          </a:xfrm>
        </p:spPr>
        <p:txBody>
          <a:bodyPr/>
          <a:lstStyle/>
          <a:p>
            <a:pPr marL="0" indent="0">
              <a:buNone/>
            </a:pPr>
            <a:endParaRPr lang="es-AR" b="1" i="1" dirty="0"/>
          </a:p>
          <a:p>
            <a:pPr marL="0" indent="0">
              <a:buNone/>
            </a:pPr>
            <a:r>
              <a:rPr lang="en-US" sz="2400" dirty="0"/>
              <a:t>	</a:t>
            </a:r>
          </a:p>
          <a:p>
            <a:pPr marL="0" indent="0">
              <a:buNone/>
            </a:pPr>
            <a:endParaRPr lang="en-US" sz="2400" dirty="0"/>
          </a:p>
          <a:p>
            <a:pPr marL="0" indent="0">
              <a:buNone/>
            </a:pPr>
            <a:endParaRPr lang="en-US" sz="2400" dirty="0"/>
          </a:p>
          <a:p>
            <a:pPr marL="0" indent="0">
              <a:buNone/>
            </a:pPr>
            <a:endParaRPr lang="en-US" sz="2400" dirty="0"/>
          </a:p>
          <a:p>
            <a:pPr marL="457200" indent="-457200">
              <a:buFont typeface="+mj-lt"/>
              <a:buAutoNum type="arabicPeriod"/>
            </a:pPr>
            <a:r>
              <a:rPr lang="es-AR" sz="2000" dirty="0"/>
              <a:t>Indica el </a:t>
            </a:r>
            <a:r>
              <a:rPr lang="es-AR" sz="2000" dirty="0" err="1"/>
              <a:t>thread</a:t>
            </a:r>
            <a:r>
              <a:rPr lang="es-AR" sz="2000" dirty="0"/>
              <a:t> por el cual el programa espera.</a:t>
            </a:r>
          </a:p>
          <a:p>
            <a:pPr marL="457200" indent="-457200">
              <a:buFont typeface="+mj-lt"/>
              <a:buAutoNum type="arabicPeriod"/>
            </a:pPr>
            <a:r>
              <a:rPr lang="es-AR" sz="2000" dirty="0"/>
              <a:t>Para recibir parámetros del </a:t>
            </a:r>
            <a:r>
              <a:rPr lang="es-AR" sz="2000" dirty="0" err="1"/>
              <a:t>thread</a:t>
            </a:r>
            <a:r>
              <a:rPr lang="es-AR" sz="2000" dirty="0"/>
              <a:t> citado.</a:t>
            </a:r>
          </a:p>
        </p:txBody>
      </p:sp>
      <p:sp>
        <p:nvSpPr>
          <p:cNvPr id="7" name="6 Rectángulo"/>
          <p:cNvSpPr/>
          <p:nvPr/>
        </p:nvSpPr>
        <p:spPr>
          <a:xfrm>
            <a:off x="1475532" y="1772816"/>
            <a:ext cx="6048672" cy="172819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solidFill>
                  <a:schemeClr val="tx1"/>
                </a:solidFill>
              </a:rPr>
              <a:t>    </a:t>
            </a:r>
            <a:r>
              <a:rPr lang="en-US" dirty="0" err="1">
                <a:solidFill>
                  <a:schemeClr val="tx1"/>
                </a:solidFill>
              </a:rPr>
              <a:t>int</a:t>
            </a:r>
            <a:r>
              <a:rPr lang="en-US" dirty="0">
                <a:solidFill>
                  <a:schemeClr val="tx1"/>
                </a:solidFill>
              </a:rPr>
              <a:t> </a:t>
            </a:r>
            <a:r>
              <a:rPr lang="en-US" b="1" dirty="0" err="1">
                <a:solidFill>
                  <a:schemeClr val="tx1"/>
                </a:solidFill>
              </a:rPr>
              <a:t>pthread_join</a:t>
            </a:r>
            <a:r>
              <a:rPr lang="en-US" dirty="0">
                <a:solidFill>
                  <a:schemeClr val="tx1"/>
                </a:solidFill>
              </a:rPr>
              <a:t>(</a:t>
            </a:r>
            <a:r>
              <a:rPr lang="en-US" dirty="0" err="1">
                <a:solidFill>
                  <a:schemeClr val="tx1"/>
                </a:solidFill>
              </a:rPr>
              <a:t>pthread_t</a:t>
            </a:r>
            <a:r>
              <a:rPr lang="en-US" dirty="0">
                <a:solidFill>
                  <a:schemeClr val="tx1"/>
                </a:solidFill>
              </a:rPr>
              <a:t> </a:t>
            </a:r>
            <a:r>
              <a:rPr lang="en-US" dirty="0" err="1">
                <a:solidFill>
                  <a:schemeClr val="tx1"/>
                </a:solidFill>
              </a:rPr>
              <a:t>th</a:t>
            </a:r>
            <a:r>
              <a:rPr lang="en-US" dirty="0">
                <a:solidFill>
                  <a:schemeClr val="tx1"/>
                </a:solidFill>
              </a:rPr>
              <a:t>, void **</a:t>
            </a:r>
            <a:r>
              <a:rPr lang="en-US" dirty="0" err="1">
                <a:solidFill>
                  <a:schemeClr val="tx1"/>
                </a:solidFill>
              </a:rPr>
              <a:t>thread_return</a:t>
            </a:r>
            <a:r>
              <a:rPr lang="en-US" dirty="0">
                <a:solidFill>
                  <a:schemeClr val="tx1"/>
                </a:solidFill>
              </a:rPr>
              <a:t>);</a:t>
            </a:r>
          </a:p>
        </p:txBody>
      </p:sp>
    </p:spTree>
    <p:extLst>
      <p:ext uri="{BB962C8B-B14F-4D97-AF65-F5344CB8AC3E}">
        <p14:creationId xmlns:p14="http://schemas.microsoft.com/office/powerpoint/2010/main" val="724265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1783904" y="1573676"/>
            <a:ext cx="5884439"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AR" sz="1600" dirty="0"/>
              <a:t>#</a:t>
            </a:r>
            <a:r>
              <a:rPr lang="es-AR" sz="1600" dirty="0" err="1"/>
              <a:t>include</a:t>
            </a:r>
            <a:r>
              <a:rPr lang="es-AR" sz="1600" dirty="0"/>
              <a:t> &lt;</a:t>
            </a:r>
            <a:r>
              <a:rPr lang="es-AR" sz="1600" dirty="0" err="1"/>
              <a:t>pthread.h</a:t>
            </a:r>
            <a:r>
              <a:rPr lang="es-AR" sz="1600" dirty="0"/>
              <a:t>&gt;</a:t>
            </a:r>
          </a:p>
          <a:p>
            <a:r>
              <a:rPr lang="es-AR" sz="1600" dirty="0"/>
              <a:t>#</a:t>
            </a:r>
            <a:r>
              <a:rPr lang="es-AR" sz="1600" dirty="0" err="1"/>
              <a:t>include</a:t>
            </a:r>
            <a:r>
              <a:rPr lang="es-AR" sz="1600" dirty="0"/>
              <a:t> &lt;</a:t>
            </a:r>
            <a:r>
              <a:rPr lang="es-AR" sz="1600" dirty="0" err="1"/>
              <a:t>stdio.h</a:t>
            </a:r>
            <a:r>
              <a:rPr lang="es-AR" sz="1600" dirty="0"/>
              <a:t>&gt;</a:t>
            </a:r>
          </a:p>
          <a:p>
            <a:endParaRPr lang="es-AR" sz="1600" dirty="0"/>
          </a:p>
          <a:p>
            <a:r>
              <a:rPr lang="es-AR" sz="1600" dirty="0" err="1"/>
              <a:t>void</a:t>
            </a:r>
            <a:r>
              <a:rPr lang="es-AR" sz="1600" dirty="0"/>
              <a:t>* </a:t>
            </a:r>
            <a:r>
              <a:rPr lang="es-AR" sz="1600" dirty="0" err="1"/>
              <a:t>char_print</a:t>
            </a:r>
            <a:r>
              <a:rPr lang="es-AR" sz="1600" dirty="0"/>
              <a:t> (</a:t>
            </a:r>
            <a:r>
              <a:rPr lang="es-AR" sz="1600" dirty="0" err="1"/>
              <a:t>void</a:t>
            </a:r>
            <a:r>
              <a:rPr lang="es-AR" sz="1600" dirty="0"/>
              <a:t>* </a:t>
            </a:r>
            <a:r>
              <a:rPr lang="es-AR" sz="1600" dirty="0" err="1"/>
              <a:t>parameters</a:t>
            </a:r>
            <a:r>
              <a:rPr lang="es-AR" sz="1600" dirty="0"/>
              <a:t>)</a:t>
            </a:r>
          </a:p>
          <a:p>
            <a:r>
              <a:rPr lang="es-AR" sz="1600" dirty="0"/>
              <a:t>{</a:t>
            </a:r>
          </a:p>
          <a:p>
            <a:pPr lvl="1"/>
            <a:r>
              <a:rPr lang="es-AR" sz="1600" dirty="0" err="1"/>
              <a:t>int</a:t>
            </a:r>
            <a:r>
              <a:rPr lang="es-AR" sz="1600" dirty="0"/>
              <a:t> i;</a:t>
            </a:r>
          </a:p>
          <a:p>
            <a:pPr lvl="1"/>
            <a:r>
              <a:rPr lang="nn-NO" sz="1600" dirty="0"/>
              <a:t>for(i = 0; i &lt; 300; ++i)</a:t>
            </a:r>
          </a:p>
          <a:p>
            <a:pPr lvl="1"/>
            <a:r>
              <a:rPr lang="es-AR" sz="1600" dirty="0"/>
              <a:t>      </a:t>
            </a:r>
            <a:r>
              <a:rPr lang="es-AR" sz="1600" dirty="0" err="1"/>
              <a:t>fputc</a:t>
            </a:r>
            <a:r>
              <a:rPr lang="es-AR" sz="1600" dirty="0"/>
              <a:t>(‘t', </a:t>
            </a:r>
            <a:r>
              <a:rPr lang="es-AR" sz="1600" dirty="0" err="1"/>
              <a:t>stderr</a:t>
            </a:r>
            <a:r>
              <a:rPr lang="es-AR" sz="1600" dirty="0"/>
              <a:t>);</a:t>
            </a:r>
          </a:p>
          <a:p>
            <a:pPr lvl="1"/>
            <a:r>
              <a:rPr lang="es-AR" sz="1600" dirty="0" err="1"/>
              <a:t>return</a:t>
            </a:r>
            <a:r>
              <a:rPr lang="es-AR" sz="1600" dirty="0"/>
              <a:t> NULL;</a:t>
            </a:r>
          </a:p>
          <a:p>
            <a:r>
              <a:rPr lang="es-AR" sz="1600" dirty="0"/>
              <a:t>}</a:t>
            </a:r>
          </a:p>
          <a:p>
            <a:endParaRPr lang="es-AR" sz="1600" dirty="0"/>
          </a:p>
          <a:p>
            <a:r>
              <a:rPr lang="es-AR" sz="1600" dirty="0" err="1"/>
              <a:t>int</a:t>
            </a:r>
            <a:r>
              <a:rPr lang="es-AR" sz="1600" dirty="0"/>
              <a:t> </a:t>
            </a:r>
            <a:r>
              <a:rPr lang="es-AR" sz="1600" dirty="0" err="1"/>
              <a:t>main</a:t>
            </a:r>
            <a:r>
              <a:rPr lang="es-AR" sz="1600" dirty="0"/>
              <a:t>()</a:t>
            </a:r>
          </a:p>
          <a:p>
            <a:r>
              <a:rPr lang="es-AR" sz="1600" dirty="0"/>
              <a:t>{</a:t>
            </a:r>
          </a:p>
          <a:p>
            <a:pPr lvl="1"/>
            <a:r>
              <a:rPr lang="es-AR" sz="1600" dirty="0" err="1"/>
              <a:t>pthread_t</a:t>
            </a:r>
            <a:r>
              <a:rPr lang="es-AR" sz="1600" dirty="0"/>
              <a:t> </a:t>
            </a:r>
            <a:r>
              <a:rPr lang="es-AR" sz="1600" dirty="0" err="1"/>
              <a:t>thread_id</a:t>
            </a:r>
            <a:r>
              <a:rPr lang="es-AR" sz="1600" dirty="0"/>
              <a:t>;</a:t>
            </a:r>
          </a:p>
          <a:p>
            <a:pPr lvl="1"/>
            <a:r>
              <a:rPr lang="en-US" sz="1600" dirty="0" err="1"/>
              <a:t>pthread_create</a:t>
            </a:r>
            <a:r>
              <a:rPr lang="en-US" sz="1600" dirty="0"/>
              <a:t>(&amp;</a:t>
            </a:r>
            <a:r>
              <a:rPr lang="en-US" sz="1600" dirty="0" err="1"/>
              <a:t>thread_id</a:t>
            </a:r>
            <a:r>
              <a:rPr lang="en-US" sz="1600" dirty="0"/>
              <a:t>, NULL, &amp;</a:t>
            </a:r>
            <a:r>
              <a:rPr lang="en-US" sz="1600" dirty="0" err="1"/>
              <a:t>char_print</a:t>
            </a:r>
            <a:r>
              <a:rPr lang="en-US" sz="1600" dirty="0"/>
              <a:t>, NULL);</a:t>
            </a:r>
          </a:p>
          <a:p>
            <a:pPr lvl="1"/>
            <a:r>
              <a:rPr lang="es-AR" sz="1600" dirty="0" err="1"/>
              <a:t>sleep</a:t>
            </a:r>
            <a:r>
              <a:rPr lang="es-AR" sz="1600" dirty="0"/>
              <a:t>(10);</a:t>
            </a:r>
          </a:p>
          <a:p>
            <a:pPr lvl="1"/>
            <a:r>
              <a:rPr lang="es-AR" sz="1600" dirty="0" err="1"/>
              <a:t>pthread_join</a:t>
            </a:r>
            <a:r>
              <a:rPr lang="es-AR" sz="1600" dirty="0"/>
              <a:t> (</a:t>
            </a:r>
            <a:r>
              <a:rPr lang="es-AR" sz="1600" dirty="0" err="1"/>
              <a:t>thread_id</a:t>
            </a:r>
            <a:r>
              <a:rPr lang="es-AR" sz="1600" dirty="0"/>
              <a:t>, NULL);</a:t>
            </a:r>
          </a:p>
          <a:p>
            <a:pPr lvl="1"/>
            <a:r>
              <a:rPr lang="es-AR" sz="1600" dirty="0" err="1"/>
              <a:t>return</a:t>
            </a:r>
            <a:r>
              <a:rPr lang="es-AR" sz="1600" dirty="0"/>
              <a:t> 0;</a:t>
            </a:r>
          </a:p>
          <a:p>
            <a:r>
              <a:rPr lang="es-AR" sz="1600" dirty="0"/>
              <a:t>}</a:t>
            </a:r>
            <a:endParaRPr lang="en-US" sz="1500" b="1" dirty="0">
              <a:latin typeface="Courier New" pitchFamily="49" charset="0"/>
            </a:endParaRPr>
          </a:p>
        </p:txBody>
      </p:sp>
      <p:sp>
        <p:nvSpPr>
          <p:cNvPr id="9"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28</a:t>
            </a:fld>
            <a:endParaRPr dirty="0"/>
          </a:p>
        </p:txBody>
      </p:sp>
      <p:sp>
        <p:nvSpPr>
          <p:cNvPr id="10"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11" name="Picture 2" descr="Resultado de imagen para pinguino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2"/>
          <p:cNvSpPr txBox="1">
            <a:spLocks noChangeArrowheads="1"/>
          </p:cNvSpPr>
          <p:nvPr/>
        </p:nvSpPr>
        <p:spPr bwMode="auto">
          <a:xfrm>
            <a:off x="467544" y="404664"/>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US" sz="3200" dirty="0"/>
              <a:t>THREAD: Join</a:t>
            </a:r>
            <a:endParaRPr lang="es-ES" sz="3200" dirty="0"/>
          </a:p>
        </p:txBody>
      </p:sp>
    </p:spTree>
    <p:extLst>
      <p:ext uri="{BB962C8B-B14F-4D97-AF65-F5344CB8AC3E}">
        <p14:creationId xmlns:p14="http://schemas.microsoft.com/office/powerpoint/2010/main" val="2830266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539552" y="1573676"/>
            <a:ext cx="7848872" cy="50475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AR" sz="1400" dirty="0"/>
              <a:t>#</a:t>
            </a:r>
            <a:r>
              <a:rPr lang="es-AR" sz="1400" dirty="0" err="1"/>
              <a:t>include</a:t>
            </a:r>
            <a:r>
              <a:rPr lang="es-AR" sz="1400" dirty="0"/>
              <a:t> &lt;</a:t>
            </a:r>
            <a:r>
              <a:rPr lang="es-AR" sz="1400" dirty="0" err="1"/>
              <a:t>pthread.h</a:t>
            </a:r>
            <a:r>
              <a:rPr lang="es-AR" sz="1400" dirty="0"/>
              <a:t>&gt;</a:t>
            </a:r>
          </a:p>
          <a:p>
            <a:r>
              <a:rPr lang="es-AR" sz="1400" dirty="0"/>
              <a:t>#</a:t>
            </a:r>
            <a:r>
              <a:rPr lang="es-AR" sz="1400" dirty="0" err="1"/>
              <a:t>include</a:t>
            </a:r>
            <a:r>
              <a:rPr lang="es-AR" sz="1400" dirty="0"/>
              <a:t> &lt;</a:t>
            </a:r>
            <a:r>
              <a:rPr lang="es-AR" sz="1400" dirty="0" err="1"/>
              <a:t>stdio.h</a:t>
            </a:r>
            <a:r>
              <a:rPr lang="es-AR" sz="1400" dirty="0"/>
              <a:t>&gt;</a:t>
            </a:r>
          </a:p>
          <a:p>
            <a:endParaRPr lang="es-AR" sz="1400" dirty="0"/>
          </a:p>
          <a:p>
            <a:r>
              <a:rPr lang="es-AR" sz="1400" dirty="0" err="1"/>
              <a:t>void</a:t>
            </a:r>
            <a:r>
              <a:rPr lang="es-AR" sz="1400" dirty="0"/>
              <a:t>* </a:t>
            </a:r>
            <a:r>
              <a:rPr lang="es-AR" sz="1400" dirty="0" err="1"/>
              <a:t>char_print</a:t>
            </a:r>
            <a:r>
              <a:rPr lang="es-AR" sz="1400" dirty="0"/>
              <a:t> (</a:t>
            </a:r>
            <a:r>
              <a:rPr lang="es-AR" sz="1400" dirty="0" err="1"/>
              <a:t>void</a:t>
            </a:r>
            <a:r>
              <a:rPr lang="es-AR" sz="1400" dirty="0"/>
              <a:t>* par)</a:t>
            </a:r>
          </a:p>
          <a:p>
            <a:r>
              <a:rPr lang="es-AR" sz="1400" dirty="0"/>
              <a:t>{</a:t>
            </a:r>
          </a:p>
          <a:p>
            <a:pPr lvl="1"/>
            <a:r>
              <a:rPr lang="es-AR" sz="1400" dirty="0" err="1"/>
              <a:t>STRUCT_Evento</a:t>
            </a:r>
            <a:r>
              <a:rPr lang="es-AR" sz="1400" dirty="0"/>
              <a:t>   *Evento = (</a:t>
            </a:r>
            <a:r>
              <a:rPr lang="es-AR" sz="1400" dirty="0" err="1"/>
              <a:t>STRUCT_Evento</a:t>
            </a:r>
            <a:r>
              <a:rPr lang="es-AR" sz="1400" dirty="0"/>
              <a:t> *)par;</a:t>
            </a:r>
          </a:p>
          <a:p>
            <a:pPr lvl="1"/>
            <a:r>
              <a:rPr lang="es-AR" sz="1400" dirty="0" err="1"/>
              <a:t>printf</a:t>
            </a:r>
            <a:r>
              <a:rPr lang="es-AR" sz="1400" dirty="0"/>
              <a:t>(</a:t>
            </a:r>
            <a:r>
              <a:rPr lang="en-US" sz="1400" dirty="0"/>
              <a:t>"</a:t>
            </a:r>
            <a:r>
              <a:rPr lang="es-AR" sz="1400" dirty="0"/>
              <a:t>Evento: %</a:t>
            </a:r>
            <a:r>
              <a:rPr lang="es-AR" sz="1400" dirty="0" err="1"/>
              <a:t>d,%d</a:t>
            </a:r>
            <a:r>
              <a:rPr lang="en-US" sz="1400" dirty="0"/>
              <a:t>“, </a:t>
            </a:r>
            <a:r>
              <a:rPr lang="en-US" sz="1400" dirty="0" err="1"/>
              <a:t>Evento</a:t>
            </a:r>
            <a:r>
              <a:rPr lang="en-US" sz="1400" dirty="0"/>
              <a:t>-&gt;Principal, </a:t>
            </a:r>
          </a:p>
          <a:p>
            <a:pPr lvl="1"/>
            <a:r>
              <a:rPr lang="en-US" sz="1400" dirty="0"/>
              <a:t>                                       </a:t>
            </a:r>
            <a:r>
              <a:rPr lang="en-US" sz="1400" dirty="0" err="1"/>
              <a:t>Evento</a:t>
            </a:r>
            <a:r>
              <a:rPr lang="en-US" sz="1400" dirty="0"/>
              <a:t>-&gt;Extra);</a:t>
            </a:r>
            <a:endParaRPr lang="es-AR" sz="1400" dirty="0"/>
          </a:p>
          <a:p>
            <a:pPr lvl="1"/>
            <a:r>
              <a:rPr lang="es-AR" sz="1400" dirty="0" err="1"/>
              <a:t>return</a:t>
            </a:r>
            <a:r>
              <a:rPr lang="es-AR" sz="1400" dirty="0"/>
              <a:t> NULL;</a:t>
            </a:r>
          </a:p>
          <a:p>
            <a:r>
              <a:rPr lang="es-AR" sz="1400" dirty="0"/>
              <a:t>}</a:t>
            </a:r>
          </a:p>
          <a:p>
            <a:endParaRPr lang="es-AR" sz="1400" dirty="0"/>
          </a:p>
          <a:p>
            <a:r>
              <a:rPr lang="es-AR" sz="1400" dirty="0" err="1"/>
              <a:t>int</a:t>
            </a:r>
            <a:r>
              <a:rPr lang="es-AR" sz="1400" dirty="0"/>
              <a:t> </a:t>
            </a:r>
            <a:r>
              <a:rPr lang="es-AR" sz="1400" dirty="0" err="1"/>
              <a:t>main</a:t>
            </a:r>
            <a:r>
              <a:rPr lang="es-AR" sz="1400" dirty="0"/>
              <a:t>()</a:t>
            </a:r>
          </a:p>
          <a:p>
            <a:r>
              <a:rPr lang="es-AR" sz="1400" dirty="0"/>
              <a:t>{</a:t>
            </a:r>
          </a:p>
          <a:p>
            <a:r>
              <a:rPr lang="es-AR" sz="1400" dirty="0"/>
              <a:t>         </a:t>
            </a:r>
            <a:r>
              <a:rPr lang="es-AR" sz="1400" dirty="0" err="1"/>
              <a:t>STRUCT_Evento</a:t>
            </a:r>
            <a:r>
              <a:rPr lang="es-AR" sz="1400" dirty="0"/>
              <a:t>   </a:t>
            </a:r>
            <a:r>
              <a:rPr lang="es-AR" sz="1400" dirty="0" err="1"/>
              <a:t>Evento_main</a:t>
            </a:r>
            <a:r>
              <a:rPr lang="es-AR" sz="1400" dirty="0"/>
              <a:t>;</a:t>
            </a:r>
          </a:p>
          <a:p>
            <a:endParaRPr lang="es-AR" sz="1400" dirty="0"/>
          </a:p>
          <a:p>
            <a:r>
              <a:rPr lang="es-AR" sz="1400" dirty="0"/>
              <a:t>          </a:t>
            </a:r>
            <a:r>
              <a:rPr lang="es-AR" sz="1400" dirty="0" err="1"/>
              <a:t>Evento_main.Principal</a:t>
            </a:r>
            <a:r>
              <a:rPr lang="es-AR" sz="1400" dirty="0"/>
              <a:t> = 0;</a:t>
            </a:r>
          </a:p>
          <a:p>
            <a:r>
              <a:rPr lang="es-AR" sz="1400" dirty="0"/>
              <a:t>          </a:t>
            </a:r>
            <a:r>
              <a:rPr lang="es-AR" sz="1400" dirty="0" err="1"/>
              <a:t>Evento_main.Extra</a:t>
            </a:r>
            <a:r>
              <a:rPr lang="es-AR" sz="1400" dirty="0"/>
              <a:t> = 0;</a:t>
            </a:r>
          </a:p>
          <a:p>
            <a:pPr lvl="1"/>
            <a:r>
              <a:rPr lang="es-AR" sz="1400" dirty="0" err="1"/>
              <a:t>pthread_t</a:t>
            </a:r>
            <a:r>
              <a:rPr lang="es-AR" sz="1400" dirty="0"/>
              <a:t> </a:t>
            </a:r>
            <a:r>
              <a:rPr lang="es-AR" sz="1400" dirty="0" err="1"/>
              <a:t>thread_id</a:t>
            </a:r>
            <a:r>
              <a:rPr lang="es-AR" sz="1400" dirty="0"/>
              <a:t>;</a:t>
            </a:r>
          </a:p>
          <a:p>
            <a:pPr lvl="1"/>
            <a:r>
              <a:rPr lang="en-US" sz="1400" dirty="0" err="1"/>
              <a:t>pthread_create</a:t>
            </a:r>
            <a:r>
              <a:rPr lang="en-US" sz="1400" dirty="0"/>
              <a:t>(&amp;</a:t>
            </a:r>
            <a:r>
              <a:rPr lang="en-US" sz="1400" dirty="0" err="1"/>
              <a:t>thread_id</a:t>
            </a:r>
            <a:r>
              <a:rPr lang="en-US" sz="1400" dirty="0"/>
              <a:t>, NULL, &amp;</a:t>
            </a:r>
            <a:r>
              <a:rPr lang="en-US" sz="1400" dirty="0" err="1"/>
              <a:t>char_print</a:t>
            </a:r>
            <a:r>
              <a:rPr lang="en-US" sz="1400" dirty="0"/>
              <a:t>, </a:t>
            </a:r>
            <a:r>
              <a:rPr lang="en-US" sz="1400" dirty="0">
                <a:solidFill>
                  <a:srgbClr val="FF0000"/>
                </a:solidFill>
              </a:rPr>
              <a:t>(void*)&amp;</a:t>
            </a:r>
            <a:r>
              <a:rPr lang="es-AR" sz="1400" dirty="0" err="1">
                <a:solidFill>
                  <a:srgbClr val="FF0000"/>
                </a:solidFill>
              </a:rPr>
              <a:t>Evento_main</a:t>
            </a:r>
            <a:r>
              <a:rPr lang="en-US" sz="1400" dirty="0"/>
              <a:t>);</a:t>
            </a:r>
          </a:p>
          <a:p>
            <a:pPr lvl="1"/>
            <a:r>
              <a:rPr lang="es-AR" sz="1400" dirty="0" err="1"/>
              <a:t>sleep</a:t>
            </a:r>
            <a:r>
              <a:rPr lang="es-AR" sz="1400" dirty="0"/>
              <a:t>(10);</a:t>
            </a:r>
          </a:p>
          <a:p>
            <a:pPr lvl="1"/>
            <a:r>
              <a:rPr lang="es-AR" sz="1400" dirty="0" err="1"/>
              <a:t>pthread_join</a:t>
            </a:r>
            <a:r>
              <a:rPr lang="es-AR" sz="1400" dirty="0"/>
              <a:t> (</a:t>
            </a:r>
            <a:r>
              <a:rPr lang="es-AR" sz="1400" dirty="0" err="1"/>
              <a:t>thread_id</a:t>
            </a:r>
            <a:r>
              <a:rPr lang="es-AR" sz="1400" dirty="0"/>
              <a:t>, NULL);</a:t>
            </a:r>
          </a:p>
          <a:p>
            <a:pPr lvl="1"/>
            <a:r>
              <a:rPr lang="es-AR" sz="1400" dirty="0" err="1"/>
              <a:t>return</a:t>
            </a:r>
            <a:r>
              <a:rPr lang="es-AR" sz="1400" dirty="0"/>
              <a:t> 0;</a:t>
            </a:r>
          </a:p>
          <a:p>
            <a:r>
              <a:rPr lang="es-AR" sz="1400" dirty="0"/>
              <a:t>}</a:t>
            </a:r>
            <a:endParaRPr lang="en-US" sz="1400" b="1" dirty="0">
              <a:latin typeface="Courier New" pitchFamily="49" charset="0"/>
            </a:endParaRPr>
          </a:p>
        </p:txBody>
      </p:sp>
      <p:sp>
        <p:nvSpPr>
          <p:cNvPr id="9"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29</a:t>
            </a:fld>
            <a:endParaRPr dirty="0"/>
          </a:p>
        </p:txBody>
      </p:sp>
      <p:sp>
        <p:nvSpPr>
          <p:cNvPr id="10"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11" name="Picture 2" descr="Resultado de imagen para pinguino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2"/>
          <p:cNvSpPr txBox="1">
            <a:spLocks noChangeArrowheads="1"/>
          </p:cNvSpPr>
          <p:nvPr/>
        </p:nvSpPr>
        <p:spPr bwMode="auto">
          <a:xfrm>
            <a:off x="467544" y="404664"/>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US" sz="3200" dirty="0"/>
              <a:t>THREAD: Paso de </a:t>
            </a:r>
            <a:r>
              <a:rPr lang="en-US" sz="3200" dirty="0" err="1"/>
              <a:t>parametros</a:t>
            </a:r>
            <a:endParaRPr lang="es-ES" sz="3200" dirty="0"/>
          </a:p>
        </p:txBody>
      </p:sp>
      <p:sp>
        <p:nvSpPr>
          <p:cNvPr id="2" name="1 CuadroTexto"/>
          <p:cNvSpPr txBox="1"/>
          <p:nvPr/>
        </p:nvSpPr>
        <p:spPr>
          <a:xfrm>
            <a:off x="5960840" y="2276872"/>
            <a:ext cx="2736304" cy="1354217"/>
          </a:xfrm>
          <a:prstGeom prst="rect">
            <a:avLst/>
          </a:prstGeom>
          <a:noFill/>
        </p:spPr>
        <p:txBody>
          <a:bodyPr wrap="square" rtlCol="0">
            <a:spAutoFit/>
          </a:bodyPr>
          <a:lstStyle/>
          <a:p>
            <a:r>
              <a:rPr lang="es-AR" sz="1600" dirty="0" err="1"/>
              <a:t>typedef</a:t>
            </a:r>
            <a:r>
              <a:rPr lang="es-AR" sz="1600" dirty="0"/>
              <a:t> </a:t>
            </a:r>
            <a:r>
              <a:rPr lang="es-AR" sz="1600" dirty="0" err="1"/>
              <a:t>struct</a:t>
            </a:r>
            <a:endParaRPr lang="es-AR" sz="1600" dirty="0"/>
          </a:p>
          <a:p>
            <a:r>
              <a:rPr lang="es-AR" sz="1600" dirty="0"/>
              <a:t>{</a:t>
            </a:r>
          </a:p>
          <a:p>
            <a:r>
              <a:rPr lang="es-AR" sz="1600" dirty="0"/>
              <a:t>       uint32_t   Principal;</a:t>
            </a:r>
          </a:p>
          <a:p>
            <a:r>
              <a:rPr lang="es-AR" sz="1600" dirty="0"/>
              <a:t>       uint32_t   Extra;</a:t>
            </a:r>
          </a:p>
          <a:p>
            <a:r>
              <a:rPr lang="es-AR" sz="1600" dirty="0"/>
              <a:t>}</a:t>
            </a:r>
            <a:r>
              <a:rPr lang="es-AR" sz="1600" dirty="0" err="1"/>
              <a:t>STRUCT_Evento</a:t>
            </a:r>
            <a:r>
              <a:rPr lang="es-AR" dirty="0"/>
              <a:t>;</a:t>
            </a:r>
          </a:p>
        </p:txBody>
      </p:sp>
    </p:spTree>
    <p:extLst>
      <p:ext uri="{BB962C8B-B14F-4D97-AF65-F5344CB8AC3E}">
        <p14:creationId xmlns:p14="http://schemas.microsoft.com/office/powerpoint/2010/main" val="376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texto"/>
          <p:cNvSpPr>
            <a:spLocks noGrp="1"/>
          </p:cNvSpPr>
          <p:nvPr>
            <p:ph type="body" idx="1"/>
          </p:nvPr>
        </p:nvSpPr>
        <p:spPr>
          <a:xfrm>
            <a:off x="1042988" y="1989138"/>
            <a:ext cx="7489825" cy="3268662"/>
          </a:xfrm>
        </p:spPr>
        <p:txBody>
          <a:bodyPr/>
          <a:lstStyle/>
          <a:p>
            <a:pPr>
              <a:spcBef>
                <a:spcPct val="0"/>
              </a:spcBef>
            </a:pPr>
            <a:endParaRPr lang="es-AR" sz="2400">
              <a:solidFill>
                <a:srgbClr val="000000"/>
              </a:solidFill>
              <a:latin typeface="Franklin Gothic Book"/>
            </a:endParaRPr>
          </a:p>
        </p:txBody>
      </p:sp>
      <p:sp>
        <p:nvSpPr>
          <p:cNvPr id="30723" name="2 Título"/>
          <p:cNvSpPr>
            <a:spLocks noGrp="1"/>
          </p:cNvSpPr>
          <p:nvPr>
            <p:ph type="title"/>
          </p:nvPr>
        </p:nvSpPr>
        <p:spPr>
          <a:xfrm>
            <a:off x="1763713" y="2349500"/>
            <a:ext cx="5748337" cy="1143000"/>
          </a:xfrm>
        </p:spPr>
        <p:txBody>
          <a:bodyPr/>
          <a:lstStyle/>
          <a:p>
            <a:pPr algn="ctr"/>
            <a:r>
              <a:rPr lang="es-AR" sz="2800" dirty="0">
                <a:latin typeface="Arial Black" pitchFamily="34" charset="0"/>
              </a:rPr>
              <a:t>Linux</a:t>
            </a:r>
            <a:endParaRPr lang="es-ES" sz="2800" dirty="0">
              <a:latin typeface="Arial Black" pitchFamily="34" charset="0"/>
            </a:endParaRPr>
          </a:p>
        </p:txBody>
      </p:sp>
      <p:sp>
        <p:nvSpPr>
          <p:cNvPr id="7"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3</a:t>
            </a:fld>
            <a:endParaRPr dirty="0"/>
          </a:p>
        </p:txBody>
      </p:sp>
      <p:sp>
        <p:nvSpPr>
          <p:cNvPr id="8" name="5 Marcador de pie de página"/>
          <p:cNvSpPr>
            <a:spLocks noGrp="1"/>
          </p:cNvSpPr>
          <p:nvPr>
            <p:ph type="ftr" sz="quarter" idx="12"/>
          </p:nvPr>
        </p:nvSpPr>
        <p:spPr bwMode="auto">
          <a:xfrm>
            <a:off x="107504" y="6473403"/>
            <a:ext cx="3352800" cy="365125"/>
          </a:xfrm>
          <a:ln>
            <a:miter lim="800000"/>
            <a:headEnd/>
            <a:tailEnd/>
          </a:ln>
        </p:spPr>
        <p:txBody>
          <a:bodyPr wrap="square" lIns="91440" tIns="45720" rIns="91440" bIns="45720" numCol="1" anchor="t" anchorCtr="0" compatLnSpc="1">
            <a:prstTxWarp prst="textNoShape">
              <a:avLst/>
            </a:prstTxWarp>
          </a:bodyPr>
          <a:lstStyle/>
          <a:p>
            <a:pPr>
              <a:defRPr/>
            </a:pPr>
            <a:r>
              <a:rPr dirty="0" err="1"/>
              <a:t>Ing</a:t>
            </a:r>
            <a:r>
              <a:rPr dirty="0"/>
              <a:t>. Gustavo J. Fresno</a:t>
            </a:r>
          </a:p>
        </p:txBody>
      </p:sp>
      <p:pic>
        <p:nvPicPr>
          <p:cNvPr id="9" name="Picture 2" descr="Resultado de imagen para pinguino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4581128"/>
            <a:ext cx="1607878" cy="16561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539552" y="1573676"/>
            <a:ext cx="7848872" cy="48320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AR" sz="1400" dirty="0"/>
              <a:t>#</a:t>
            </a:r>
            <a:r>
              <a:rPr lang="es-AR" sz="1400" dirty="0" err="1"/>
              <a:t>include</a:t>
            </a:r>
            <a:r>
              <a:rPr lang="es-AR" sz="1400" dirty="0"/>
              <a:t> &lt;</a:t>
            </a:r>
            <a:r>
              <a:rPr lang="es-AR" sz="1400" dirty="0" err="1"/>
              <a:t>pthread.h</a:t>
            </a:r>
            <a:r>
              <a:rPr lang="es-AR" sz="1400" dirty="0"/>
              <a:t>&gt;</a:t>
            </a:r>
          </a:p>
          <a:p>
            <a:r>
              <a:rPr lang="es-AR" sz="1400" dirty="0"/>
              <a:t>#</a:t>
            </a:r>
            <a:r>
              <a:rPr lang="es-AR" sz="1400" dirty="0" err="1"/>
              <a:t>include</a:t>
            </a:r>
            <a:r>
              <a:rPr lang="es-AR" sz="1400" dirty="0"/>
              <a:t> &lt;</a:t>
            </a:r>
            <a:r>
              <a:rPr lang="es-AR" sz="1400" dirty="0" err="1"/>
              <a:t>stdio.h</a:t>
            </a:r>
            <a:r>
              <a:rPr lang="es-AR" sz="1400" dirty="0"/>
              <a:t>&gt;</a:t>
            </a:r>
          </a:p>
          <a:p>
            <a:endParaRPr lang="es-AR" sz="1400" dirty="0"/>
          </a:p>
          <a:p>
            <a:r>
              <a:rPr lang="es-AR" sz="1400" dirty="0" err="1"/>
              <a:t>void</a:t>
            </a:r>
            <a:r>
              <a:rPr lang="es-AR" sz="1400" dirty="0"/>
              <a:t>* </a:t>
            </a:r>
            <a:r>
              <a:rPr lang="es-AR" sz="1400" dirty="0" err="1"/>
              <a:t>char_print</a:t>
            </a:r>
            <a:r>
              <a:rPr lang="es-AR" sz="1400" dirty="0"/>
              <a:t> (</a:t>
            </a:r>
            <a:r>
              <a:rPr lang="es-AR" sz="1400" dirty="0" err="1"/>
              <a:t>void</a:t>
            </a:r>
            <a:r>
              <a:rPr lang="es-AR" sz="1400" dirty="0"/>
              <a:t>* </a:t>
            </a:r>
            <a:r>
              <a:rPr lang="es-AR" sz="1400" dirty="0" err="1"/>
              <a:t>parameters</a:t>
            </a:r>
            <a:r>
              <a:rPr lang="es-AR" sz="1400" dirty="0"/>
              <a:t>)</a:t>
            </a:r>
          </a:p>
          <a:p>
            <a:r>
              <a:rPr lang="es-AR" sz="1400" dirty="0"/>
              <a:t>{</a:t>
            </a:r>
          </a:p>
          <a:p>
            <a:r>
              <a:rPr lang="es-AR" sz="1400" dirty="0"/>
              <a:t>         </a:t>
            </a:r>
            <a:r>
              <a:rPr lang="es-AR" sz="1400" dirty="0" err="1"/>
              <a:t>STRUCT_Evento</a:t>
            </a:r>
            <a:r>
              <a:rPr lang="es-AR" sz="1400" dirty="0"/>
              <a:t>   Evento;</a:t>
            </a:r>
          </a:p>
          <a:p>
            <a:pPr lvl="1"/>
            <a:r>
              <a:rPr lang="es-AR" sz="1400" dirty="0" err="1"/>
              <a:t>Evento.Principal</a:t>
            </a:r>
            <a:r>
              <a:rPr lang="es-AR" sz="1400" dirty="0"/>
              <a:t> = 1; </a:t>
            </a:r>
          </a:p>
          <a:p>
            <a:pPr lvl="1"/>
            <a:r>
              <a:rPr lang="es-AR" sz="1400" dirty="0"/>
              <a:t>Evento. Extra = 2; </a:t>
            </a:r>
          </a:p>
          <a:p>
            <a:pPr lvl="1"/>
            <a:r>
              <a:rPr lang="es-AR" sz="1400" dirty="0" err="1"/>
              <a:t>return</a:t>
            </a:r>
            <a:r>
              <a:rPr lang="es-AR" sz="1400" dirty="0"/>
              <a:t> (</a:t>
            </a:r>
            <a:r>
              <a:rPr lang="es-AR" sz="1400" dirty="0" err="1"/>
              <a:t>void</a:t>
            </a:r>
            <a:r>
              <a:rPr lang="es-AR" sz="1400" dirty="0"/>
              <a:t>*) Evento;</a:t>
            </a:r>
          </a:p>
          <a:p>
            <a:r>
              <a:rPr lang="es-AR" sz="1400" dirty="0"/>
              <a:t>}</a:t>
            </a:r>
          </a:p>
          <a:p>
            <a:endParaRPr lang="es-AR" sz="1400" dirty="0"/>
          </a:p>
          <a:p>
            <a:r>
              <a:rPr lang="es-AR" sz="1400" dirty="0" err="1"/>
              <a:t>int</a:t>
            </a:r>
            <a:r>
              <a:rPr lang="es-AR" sz="1400" dirty="0"/>
              <a:t> </a:t>
            </a:r>
            <a:r>
              <a:rPr lang="es-AR" sz="1400" dirty="0" err="1"/>
              <a:t>main</a:t>
            </a:r>
            <a:r>
              <a:rPr lang="es-AR" sz="1400" dirty="0"/>
              <a:t>()</a:t>
            </a:r>
          </a:p>
          <a:p>
            <a:r>
              <a:rPr lang="es-AR" sz="1400" dirty="0"/>
              <a:t>{</a:t>
            </a:r>
          </a:p>
          <a:p>
            <a:r>
              <a:rPr lang="es-AR" sz="1400" dirty="0"/>
              <a:t>         </a:t>
            </a:r>
            <a:r>
              <a:rPr lang="es-AR" sz="1400" dirty="0" err="1"/>
              <a:t>STRUCT_Evento</a:t>
            </a:r>
            <a:r>
              <a:rPr lang="es-AR" sz="1400" dirty="0"/>
              <a:t>   *</a:t>
            </a:r>
            <a:r>
              <a:rPr lang="es-AR" sz="1400" dirty="0" err="1"/>
              <a:t>Evento_main</a:t>
            </a:r>
            <a:r>
              <a:rPr lang="es-AR" sz="1400" dirty="0"/>
              <a:t>;</a:t>
            </a:r>
          </a:p>
          <a:p>
            <a:endParaRPr lang="es-AR" sz="1400" dirty="0"/>
          </a:p>
          <a:p>
            <a:pPr lvl="1"/>
            <a:r>
              <a:rPr lang="es-AR" sz="1400" dirty="0" err="1"/>
              <a:t>pthread_t</a:t>
            </a:r>
            <a:r>
              <a:rPr lang="es-AR" sz="1400" dirty="0"/>
              <a:t> </a:t>
            </a:r>
            <a:r>
              <a:rPr lang="es-AR" sz="1400" dirty="0" err="1"/>
              <a:t>thread_id</a:t>
            </a:r>
            <a:r>
              <a:rPr lang="es-AR" sz="1400" dirty="0"/>
              <a:t>;</a:t>
            </a:r>
          </a:p>
          <a:p>
            <a:pPr lvl="1"/>
            <a:r>
              <a:rPr lang="en-US" sz="1400" dirty="0" err="1"/>
              <a:t>pthread_create</a:t>
            </a:r>
            <a:r>
              <a:rPr lang="en-US" sz="1400" dirty="0"/>
              <a:t>(&amp;</a:t>
            </a:r>
            <a:r>
              <a:rPr lang="en-US" sz="1400" dirty="0" err="1"/>
              <a:t>thread_id</a:t>
            </a:r>
            <a:r>
              <a:rPr lang="en-US" sz="1400" dirty="0"/>
              <a:t>, NULL, &amp;</a:t>
            </a:r>
            <a:r>
              <a:rPr lang="en-US" sz="1400" dirty="0" err="1"/>
              <a:t>char_print</a:t>
            </a:r>
            <a:r>
              <a:rPr lang="en-US" sz="1400" dirty="0"/>
              <a:t>, NULL);</a:t>
            </a:r>
          </a:p>
          <a:p>
            <a:pPr lvl="1"/>
            <a:r>
              <a:rPr lang="es-AR" sz="1400" dirty="0" err="1"/>
              <a:t>sleep</a:t>
            </a:r>
            <a:r>
              <a:rPr lang="es-AR" sz="1400" dirty="0"/>
              <a:t>(10);</a:t>
            </a:r>
          </a:p>
          <a:p>
            <a:pPr lvl="1"/>
            <a:r>
              <a:rPr lang="es-AR" sz="1400" dirty="0" err="1"/>
              <a:t>pthread_join</a:t>
            </a:r>
            <a:r>
              <a:rPr lang="es-AR" sz="1400" dirty="0"/>
              <a:t> (</a:t>
            </a:r>
            <a:r>
              <a:rPr lang="es-AR" sz="1400" dirty="0" err="1"/>
              <a:t>thread_id</a:t>
            </a:r>
            <a:r>
              <a:rPr lang="es-AR" sz="1400" dirty="0"/>
              <a:t>, (</a:t>
            </a:r>
            <a:r>
              <a:rPr lang="es-AR" sz="1400" dirty="0" err="1"/>
              <a:t>void</a:t>
            </a:r>
            <a:r>
              <a:rPr lang="es-AR" sz="1400" dirty="0"/>
              <a:t>*)*</a:t>
            </a:r>
            <a:r>
              <a:rPr lang="es-AR" sz="1400" dirty="0" err="1"/>
              <a:t>Evento_main</a:t>
            </a:r>
            <a:r>
              <a:rPr lang="es-AR" sz="1400" dirty="0"/>
              <a:t>);</a:t>
            </a:r>
          </a:p>
          <a:p>
            <a:pPr lvl="1"/>
            <a:r>
              <a:rPr lang="es-AR" sz="1400" dirty="0" err="1"/>
              <a:t>printf</a:t>
            </a:r>
            <a:r>
              <a:rPr lang="es-AR" sz="1400" dirty="0"/>
              <a:t>(</a:t>
            </a:r>
            <a:r>
              <a:rPr lang="en-US" sz="1400" dirty="0"/>
              <a:t>"</a:t>
            </a:r>
            <a:r>
              <a:rPr lang="es-AR" sz="1400" dirty="0"/>
              <a:t>Evento: %</a:t>
            </a:r>
            <a:r>
              <a:rPr lang="es-AR" sz="1400" dirty="0" err="1"/>
              <a:t>d,%d</a:t>
            </a:r>
            <a:r>
              <a:rPr lang="en-US" sz="1400" dirty="0"/>
              <a:t>“, </a:t>
            </a:r>
            <a:r>
              <a:rPr lang="en-US" sz="1400" dirty="0" err="1"/>
              <a:t>Evento_main</a:t>
            </a:r>
            <a:r>
              <a:rPr lang="en-US" sz="1400" dirty="0"/>
              <a:t>-&gt;Principal, </a:t>
            </a:r>
            <a:r>
              <a:rPr lang="en-US" sz="1400" dirty="0" err="1"/>
              <a:t>Evento_main</a:t>
            </a:r>
            <a:r>
              <a:rPr lang="en-US" sz="1400" dirty="0"/>
              <a:t>-&gt;Extra);</a:t>
            </a:r>
            <a:endParaRPr lang="es-AR" sz="1400" dirty="0"/>
          </a:p>
          <a:p>
            <a:pPr lvl="1"/>
            <a:r>
              <a:rPr lang="es-AR" sz="1400" dirty="0" err="1"/>
              <a:t>return</a:t>
            </a:r>
            <a:r>
              <a:rPr lang="es-AR" sz="1400" dirty="0"/>
              <a:t> 0;</a:t>
            </a:r>
          </a:p>
          <a:p>
            <a:r>
              <a:rPr lang="es-AR" sz="1400" dirty="0"/>
              <a:t>}</a:t>
            </a:r>
            <a:endParaRPr lang="en-US" sz="1400" b="1" dirty="0">
              <a:latin typeface="Courier New" pitchFamily="49" charset="0"/>
            </a:endParaRPr>
          </a:p>
        </p:txBody>
      </p:sp>
      <p:sp>
        <p:nvSpPr>
          <p:cNvPr id="9"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30</a:t>
            </a:fld>
            <a:endParaRPr dirty="0"/>
          </a:p>
        </p:txBody>
      </p:sp>
      <p:sp>
        <p:nvSpPr>
          <p:cNvPr id="10"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11" name="Picture 2" descr="Resultado de imagen para pinguino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2"/>
          <p:cNvSpPr txBox="1">
            <a:spLocks noChangeArrowheads="1"/>
          </p:cNvSpPr>
          <p:nvPr/>
        </p:nvSpPr>
        <p:spPr bwMode="auto">
          <a:xfrm>
            <a:off x="467544" y="404664"/>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US" sz="3200" dirty="0"/>
              <a:t>THREAD: </a:t>
            </a:r>
            <a:r>
              <a:rPr lang="en-US" sz="3200" dirty="0" err="1"/>
              <a:t>Retorno</a:t>
            </a:r>
            <a:r>
              <a:rPr lang="en-US" sz="3200" dirty="0"/>
              <a:t> de </a:t>
            </a:r>
            <a:r>
              <a:rPr lang="en-US" sz="3200" dirty="0" err="1"/>
              <a:t>valores</a:t>
            </a:r>
            <a:endParaRPr lang="es-ES" sz="3200" dirty="0"/>
          </a:p>
        </p:txBody>
      </p:sp>
      <p:sp>
        <p:nvSpPr>
          <p:cNvPr id="2" name="1 CuadroTexto"/>
          <p:cNvSpPr txBox="1"/>
          <p:nvPr/>
        </p:nvSpPr>
        <p:spPr>
          <a:xfrm>
            <a:off x="5561210" y="2276370"/>
            <a:ext cx="2736304" cy="1354217"/>
          </a:xfrm>
          <a:prstGeom prst="rect">
            <a:avLst/>
          </a:prstGeom>
          <a:noFill/>
        </p:spPr>
        <p:txBody>
          <a:bodyPr wrap="square" rtlCol="0">
            <a:spAutoFit/>
          </a:bodyPr>
          <a:lstStyle/>
          <a:p>
            <a:r>
              <a:rPr lang="es-AR" sz="1600" dirty="0" err="1"/>
              <a:t>typedef</a:t>
            </a:r>
            <a:r>
              <a:rPr lang="es-AR" sz="1600" dirty="0"/>
              <a:t> </a:t>
            </a:r>
            <a:r>
              <a:rPr lang="es-AR" sz="1600" dirty="0" err="1"/>
              <a:t>struct</a:t>
            </a:r>
            <a:endParaRPr lang="es-AR" sz="1600" dirty="0"/>
          </a:p>
          <a:p>
            <a:r>
              <a:rPr lang="es-AR" sz="1600" dirty="0"/>
              <a:t>{</a:t>
            </a:r>
          </a:p>
          <a:p>
            <a:r>
              <a:rPr lang="es-AR" sz="1600" dirty="0"/>
              <a:t>       uint32_t   Principal;</a:t>
            </a:r>
          </a:p>
          <a:p>
            <a:r>
              <a:rPr lang="es-AR" sz="1600" dirty="0"/>
              <a:t>       uint32_t   Extra;</a:t>
            </a:r>
          </a:p>
          <a:p>
            <a:r>
              <a:rPr lang="es-AR" sz="1600" dirty="0"/>
              <a:t>}</a:t>
            </a:r>
            <a:r>
              <a:rPr lang="es-AR" sz="1600" dirty="0" err="1"/>
              <a:t>STRUCT_Evento</a:t>
            </a:r>
            <a:r>
              <a:rPr lang="es-AR" dirty="0"/>
              <a:t>;</a:t>
            </a:r>
          </a:p>
        </p:txBody>
      </p:sp>
    </p:spTree>
    <p:extLst>
      <p:ext uri="{BB962C8B-B14F-4D97-AF65-F5344CB8AC3E}">
        <p14:creationId xmlns:p14="http://schemas.microsoft.com/office/powerpoint/2010/main" val="177143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515" y="404664"/>
            <a:ext cx="8229600" cy="1143000"/>
          </a:xfrm>
        </p:spPr>
        <p:txBody>
          <a:bodyPr/>
          <a:lstStyle/>
          <a:p>
            <a:r>
              <a:rPr lang="es-ES" dirty="0" smtClean="0"/>
              <a:t>Modern C++ - </a:t>
            </a:r>
            <a:r>
              <a:rPr lang="es-ES" dirty="0" err="1" smtClean="0"/>
              <a:t>Threads</a:t>
            </a:r>
            <a:endParaRPr lang="es-UY" dirty="0"/>
          </a:p>
        </p:txBody>
      </p:sp>
      <p:sp>
        <p:nvSpPr>
          <p:cNvPr id="3" name="Content Placeholder 2"/>
          <p:cNvSpPr>
            <a:spLocks noGrp="1"/>
          </p:cNvSpPr>
          <p:nvPr>
            <p:ph idx="1"/>
          </p:nvPr>
        </p:nvSpPr>
        <p:spPr>
          <a:xfrm>
            <a:off x="438625" y="1547664"/>
            <a:ext cx="8229600" cy="4389437"/>
          </a:xfrm>
        </p:spPr>
        <p:txBody>
          <a:bodyPr/>
          <a:lstStyle/>
          <a:p>
            <a:pPr marL="0" indent="0">
              <a:buNone/>
            </a:pPr>
            <a:r>
              <a:rPr lang="es-ES" sz="1600" b="1" dirty="0" smtClean="0"/>
              <a:t>Ejemplo </a:t>
            </a:r>
            <a:r>
              <a:rPr lang="es-ES" sz="1600" b="1" dirty="0"/>
              <a:t>de cómo crear un hilo en C++ utilizando la biblioteca estándar </a:t>
            </a:r>
            <a:r>
              <a:rPr lang="es-ES" sz="1600" b="1" dirty="0" err="1"/>
              <a:t>thread</a:t>
            </a:r>
            <a:endParaRPr lang="es-UY" sz="1600" b="1" dirty="0" smtClean="0"/>
          </a:p>
          <a:p>
            <a:pPr marL="0" indent="0">
              <a:buNone/>
            </a:pPr>
            <a:endParaRPr lang="es-UY" sz="1400" dirty="0">
              <a:latin typeface="Consolas" panose="020B0609020204030204" pitchFamily="49" charset="0"/>
            </a:endParaRPr>
          </a:p>
          <a:p>
            <a:pPr marL="0" indent="0">
              <a:buNone/>
            </a:pPr>
            <a:r>
              <a:rPr lang="es-UY" sz="1300" dirty="0" smtClean="0">
                <a:latin typeface="Consolas" panose="020B0609020204030204" pitchFamily="49" charset="0"/>
              </a:rPr>
              <a:t>#</a:t>
            </a:r>
            <a:r>
              <a:rPr lang="es-UY" sz="1300" dirty="0" err="1">
                <a:latin typeface="Consolas" panose="020B0609020204030204" pitchFamily="49" charset="0"/>
              </a:rPr>
              <a:t>include</a:t>
            </a:r>
            <a:r>
              <a:rPr lang="es-UY" sz="1300" dirty="0">
                <a:latin typeface="Consolas" panose="020B0609020204030204" pitchFamily="49" charset="0"/>
              </a:rPr>
              <a:t> &lt;</a:t>
            </a:r>
            <a:r>
              <a:rPr lang="es-UY" sz="1300" dirty="0" err="1">
                <a:latin typeface="Consolas" panose="020B0609020204030204" pitchFamily="49" charset="0"/>
              </a:rPr>
              <a:t>iostream</a:t>
            </a:r>
            <a:r>
              <a:rPr lang="es-UY" sz="1300" dirty="0">
                <a:latin typeface="Consolas" panose="020B0609020204030204" pitchFamily="49" charset="0"/>
              </a:rPr>
              <a:t>&gt;</a:t>
            </a:r>
          </a:p>
          <a:p>
            <a:pPr marL="0" indent="0">
              <a:buNone/>
            </a:pPr>
            <a:r>
              <a:rPr lang="es-UY" sz="1300" dirty="0">
                <a:latin typeface="Consolas" panose="020B0609020204030204" pitchFamily="49" charset="0"/>
              </a:rPr>
              <a:t>#</a:t>
            </a:r>
            <a:r>
              <a:rPr lang="es-UY" sz="1300" dirty="0" err="1">
                <a:latin typeface="Consolas" panose="020B0609020204030204" pitchFamily="49" charset="0"/>
              </a:rPr>
              <a:t>include</a:t>
            </a:r>
            <a:r>
              <a:rPr lang="es-UY" sz="1300" dirty="0">
                <a:latin typeface="Consolas" panose="020B0609020204030204" pitchFamily="49" charset="0"/>
              </a:rPr>
              <a:t> &lt;</a:t>
            </a:r>
            <a:r>
              <a:rPr lang="es-UY" sz="1300" dirty="0" err="1">
                <a:latin typeface="Consolas" panose="020B0609020204030204" pitchFamily="49" charset="0"/>
              </a:rPr>
              <a:t>thread</a:t>
            </a:r>
            <a:r>
              <a:rPr lang="es-UY" sz="1300" dirty="0">
                <a:latin typeface="Consolas" panose="020B0609020204030204" pitchFamily="49" charset="0"/>
              </a:rPr>
              <a:t>&gt;</a:t>
            </a:r>
          </a:p>
          <a:p>
            <a:pPr marL="0" indent="0">
              <a:buNone/>
            </a:pPr>
            <a:endParaRPr lang="es-UY" sz="1300" dirty="0">
              <a:latin typeface="Consolas" panose="020B0609020204030204" pitchFamily="49" charset="0"/>
            </a:endParaRPr>
          </a:p>
          <a:p>
            <a:pPr marL="0" indent="0">
              <a:buNone/>
            </a:pPr>
            <a:r>
              <a:rPr lang="es-UY" sz="1300" dirty="0">
                <a:latin typeface="Consolas" panose="020B0609020204030204" pitchFamily="49" charset="0"/>
              </a:rPr>
              <a:t>// Función que será ejecutada por el hilo</a:t>
            </a:r>
          </a:p>
          <a:p>
            <a:pPr marL="0" indent="0">
              <a:buNone/>
            </a:pPr>
            <a:r>
              <a:rPr lang="es-UY" sz="1300" dirty="0" err="1">
                <a:latin typeface="Consolas" panose="020B0609020204030204" pitchFamily="49" charset="0"/>
              </a:rPr>
              <a:t>void</a:t>
            </a:r>
            <a:r>
              <a:rPr lang="es-UY" sz="1300" dirty="0">
                <a:latin typeface="Consolas" panose="020B0609020204030204" pitchFamily="49" charset="0"/>
              </a:rPr>
              <a:t> </a:t>
            </a:r>
            <a:r>
              <a:rPr lang="es-UY" sz="1300" dirty="0" err="1">
                <a:latin typeface="Consolas" panose="020B0609020204030204" pitchFamily="49" charset="0"/>
              </a:rPr>
              <a:t>funcion_hilo</a:t>
            </a:r>
            <a:r>
              <a:rPr lang="es-UY" sz="1300" dirty="0">
                <a:latin typeface="Consolas" panose="020B0609020204030204" pitchFamily="49" charset="0"/>
              </a:rPr>
              <a:t>() {</a:t>
            </a:r>
          </a:p>
          <a:p>
            <a:pPr marL="0" indent="0">
              <a:buNone/>
            </a:pPr>
            <a:r>
              <a:rPr lang="es-UY" sz="1300" dirty="0">
                <a:latin typeface="Consolas" panose="020B0609020204030204" pitchFamily="49" charset="0"/>
              </a:rPr>
              <a:t>    </a:t>
            </a:r>
            <a:r>
              <a:rPr lang="es-UY" sz="1300" dirty="0" err="1">
                <a:latin typeface="Consolas" panose="020B0609020204030204" pitchFamily="49" charset="0"/>
              </a:rPr>
              <a:t>std</a:t>
            </a:r>
            <a:r>
              <a:rPr lang="es-UY" sz="1300" dirty="0">
                <a:latin typeface="Consolas" panose="020B0609020204030204" pitchFamily="49" charset="0"/>
              </a:rPr>
              <a:t>::</a:t>
            </a:r>
            <a:r>
              <a:rPr lang="es-UY" sz="1300" dirty="0" err="1">
                <a:latin typeface="Consolas" panose="020B0609020204030204" pitchFamily="49" charset="0"/>
              </a:rPr>
              <a:t>cout</a:t>
            </a:r>
            <a:r>
              <a:rPr lang="es-UY" sz="1300" dirty="0">
                <a:latin typeface="Consolas" panose="020B0609020204030204" pitchFamily="49" charset="0"/>
              </a:rPr>
              <a:t> &lt;&lt; "Hola, soy un hilo" &lt;&lt; </a:t>
            </a:r>
            <a:r>
              <a:rPr lang="es-UY" sz="1300" dirty="0" err="1">
                <a:latin typeface="Consolas" panose="020B0609020204030204" pitchFamily="49" charset="0"/>
              </a:rPr>
              <a:t>std</a:t>
            </a:r>
            <a:r>
              <a:rPr lang="es-UY" sz="1300" dirty="0">
                <a:latin typeface="Consolas" panose="020B0609020204030204" pitchFamily="49" charset="0"/>
              </a:rPr>
              <a:t>::</a:t>
            </a:r>
            <a:r>
              <a:rPr lang="es-UY" sz="1300" dirty="0" err="1">
                <a:latin typeface="Consolas" panose="020B0609020204030204" pitchFamily="49" charset="0"/>
              </a:rPr>
              <a:t>endl</a:t>
            </a:r>
            <a:r>
              <a:rPr lang="es-UY" sz="1300" dirty="0">
                <a:latin typeface="Consolas" panose="020B0609020204030204" pitchFamily="49" charset="0"/>
              </a:rPr>
              <a:t>;</a:t>
            </a:r>
          </a:p>
          <a:p>
            <a:pPr marL="0" indent="0">
              <a:buNone/>
            </a:pPr>
            <a:r>
              <a:rPr lang="es-UY" sz="1300" dirty="0">
                <a:latin typeface="Consolas" panose="020B0609020204030204" pitchFamily="49" charset="0"/>
              </a:rPr>
              <a:t>}</a:t>
            </a:r>
          </a:p>
          <a:p>
            <a:pPr marL="0" indent="0">
              <a:buNone/>
            </a:pPr>
            <a:endParaRPr lang="es-UY" sz="1300" dirty="0">
              <a:latin typeface="Consolas" panose="020B0609020204030204" pitchFamily="49" charset="0"/>
            </a:endParaRPr>
          </a:p>
          <a:p>
            <a:pPr marL="0" indent="0">
              <a:buNone/>
            </a:pPr>
            <a:r>
              <a:rPr lang="es-UY" sz="1300" dirty="0" err="1">
                <a:latin typeface="Consolas" panose="020B0609020204030204" pitchFamily="49" charset="0"/>
              </a:rPr>
              <a:t>int</a:t>
            </a:r>
            <a:r>
              <a:rPr lang="es-UY" sz="1300" dirty="0">
                <a:latin typeface="Consolas" panose="020B0609020204030204" pitchFamily="49" charset="0"/>
              </a:rPr>
              <a:t> </a:t>
            </a:r>
            <a:r>
              <a:rPr lang="es-UY" sz="1300" dirty="0" err="1">
                <a:latin typeface="Consolas" panose="020B0609020204030204" pitchFamily="49" charset="0"/>
              </a:rPr>
              <a:t>main</a:t>
            </a:r>
            <a:r>
              <a:rPr lang="es-UY" sz="1300" dirty="0">
                <a:latin typeface="Consolas" panose="020B0609020204030204" pitchFamily="49" charset="0"/>
              </a:rPr>
              <a:t>() {</a:t>
            </a:r>
          </a:p>
          <a:p>
            <a:pPr marL="0" indent="0">
              <a:buNone/>
            </a:pPr>
            <a:r>
              <a:rPr lang="es-UY" sz="1300" dirty="0">
                <a:latin typeface="Consolas" panose="020B0609020204030204" pitchFamily="49" charset="0"/>
              </a:rPr>
              <a:t>    // Crear un objeto </a:t>
            </a:r>
            <a:r>
              <a:rPr lang="es-UY" sz="1300" dirty="0" err="1">
                <a:latin typeface="Consolas" panose="020B0609020204030204" pitchFamily="49" charset="0"/>
              </a:rPr>
              <a:t>thread</a:t>
            </a:r>
            <a:r>
              <a:rPr lang="es-UY" sz="1300" dirty="0">
                <a:latin typeface="Consolas" panose="020B0609020204030204" pitchFamily="49" charset="0"/>
              </a:rPr>
              <a:t> y ejecutar la función</a:t>
            </a:r>
          </a:p>
          <a:p>
            <a:pPr marL="0" indent="0">
              <a:buNone/>
            </a:pPr>
            <a:r>
              <a:rPr lang="es-UY" sz="1300" dirty="0">
                <a:latin typeface="Consolas" panose="020B0609020204030204" pitchFamily="49" charset="0"/>
              </a:rPr>
              <a:t>    </a:t>
            </a:r>
            <a:r>
              <a:rPr lang="es-UY" sz="1300" dirty="0" err="1">
                <a:latin typeface="Consolas" panose="020B0609020204030204" pitchFamily="49" charset="0"/>
              </a:rPr>
              <a:t>std</a:t>
            </a:r>
            <a:r>
              <a:rPr lang="es-UY" sz="1300" dirty="0">
                <a:latin typeface="Consolas" panose="020B0609020204030204" pitchFamily="49" charset="0"/>
              </a:rPr>
              <a:t>::</a:t>
            </a:r>
            <a:r>
              <a:rPr lang="es-UY" sz="1300" dirty="0" err="1">
                <a:latin typeface="Consolas" panose="020B0609020204030204" pitchFamily="49" charset="0"/>
              </a:rPr>
              <a:t>thread</a:t>
            </a:r>
            <a:r>
              <a:rPr lang="es-UY" sz="1300" dirty="0">
                <a:latin typeface="Consolas" panose="020B0609020204030204" pitchFamily="49" charset="0"/>
              </a:rPr>
              <a:t> hilo(</a:t>
            </a:r>
            <a:r>
              <a:rPr lang="es-UY" sz="1300" dirty="0" err="1">
                <a:latin typeface="Consolas" panose="020B0609020204030204" pitchFamily="49" charset="0"/>
              </a:rPr>
              <a:t>funcion_hilo</a:t>
            </a:r>
            <a:r>
              <a:rPr lang="es-UY" sz="1300" dirty="0">
                <a:latin typeface="Consolas" panose="020B0609020204030204" pitchFamily="49" charset="0"/>
              </a:rPr>
              <a:t>);</a:t>
            </a:r>
          </a:p>
          <a:p>
            <a:pPr marL="0" indent="0">
              <a:buNone/>
            </a:pPr>
            <a:r>
              <a:rPr lang="es-UY" sz="1300" dirty="0">
                <a:latin typeface="Consolas" panose="020B0609020204030204" pitchFamily="49" charset="0"/>
              </a:rPr>
              <a:t>    </a:t>
            </a:r>
            <a:r>
              <a:rPr lang="es-UY" sz="1300" dirty="0" err="1">
                <a:latin typeface="Consolas" panose="020B0609020204030204" pitchFamily="49" charset="0"/>
              </a:rPr>
              <a:t>std</a:t>
            </a:r>
            <a:r>
              <a:rPr lang="es-UY" sz="1300" dirty="0">
                <a:latin typeface="Consolas" panose="020B0609020204030204" pitchFamily="49" charset="0"/>
              </a:rPr>
              <a:t>::</a:t>
            </a:r>
            <a:r>
              <a:rPr lang="es-UY" sz="1300" dirty="0" err="1">
                <a:latin typeface="Consolas" panose="020B0609020204030204" pitchFamily="49" charset="0"/>
              </a:rPr>
              <a:t>cout</a:t>
            </a:r>
            <a:r>
              <a:rPr lang="es-UY" sz="1300" dirty="0">
                <a:latin typeface="Consolas" panose="020B0609020204030204" pitchFamily="49" charset="0"/>
              </a:rPr>
              <a:t> &lt;&lt; "Hola, soy la función principal" &lt;&lt; </a:t>
            </a:r>
            <a:r>
              <a:rPr lang="es-UY" sz="1300" dirty="0" err="1">
                <a:latin typeface="Consolas" panose="020B0609020204030204" pitchFamily="49" charset="0"/>
              </a:rPr>
              <a:t>std</a:t>
            </a:r>
            <a:r>
              <a:rPr lang="es-UY" sz="1300" dirty="0">
                <a:latin typeface="Consolas" panose="020B0609020204030204" pitchFamily="49" charset="0"/>
              </a:rPr>
              <a:t>::</a:t>
            </a:r>
            <a:r>
              <a:rPr lang="es-UY" sz="1300" dirty="0" err="1">
                <a:latin typeface="Consolas" panose="020B0609020204030204" pitchFamily="49" charset="0"/>
              </a:rPr>
              <a:t>endl</a:t>
            </a:r>
            <a:r>
              <a:rPr lang="es-UY" sz="1300" dirty="0">
                <a:latin typeface="Consolas" panose="020B0609020204030204" pitchFamily="49" charset="0"/>
              </a:rPr>
              <a:t>;</a:t>
            </a:r>
          </a:p>
          <a:p>
            <a:pPr marL="0" indent="0">
              <a:buNone/>
            </a:pPr>
            <a:endParaRPr lang="es-UY" sz="1300" dirty="0">
              <a:latin typeface="Consolas" panose="020B0609020204030204" pitchFamily="49" charset="0"/>
            </a:endParaRPr>
          </a:p>
          <a:p>
            <a:pPr marL="0" indent="0">
              <a:buNone/>
            </a:pPr>
            <a:r>
              <a:rPr lang="es-UY" sz="1300" dirty="0">
                <a:latin typeface="Consolas" panose="020B0609020204030204" pitchFamily="49" charset="0"/>
              </a:rPr>
              <a:t>    // Esperar a que el hilo termine de ejecutar</a:t>
            </a:r>
          </a:p>
          <a:p>
            <a:pPr marL="0" indent="0">
              <a:buNone/>
            </a:pPr>
            <a:r>
              <a:rPr lang="es-UY" sz="1300" dirty="0">
                <a:latin typeface="Consolas" panose="020B0609020204030204" pitchFamily="49" charset="0"/>
              </a:rPr>
              <a:t>    </a:t>
            </a:r>
            <a:r>
              <a:rPr lang="es-UY" sz="1300" dirty="0" err="1">
                <a:latin typeface="Consolas" panose="020B0609020204030204" pitchFamily="49" charset="0"/>
              </a:rPr>
              <a:t>hilo.join</a:t>
            </a:r>
            <a:r>
              <a:rPr lang="es-UY" sz="1300" dirty="0">
                <a:latin typeface="Consolas" panose="020B0609020204030204" pitchFamily="49" charset="0"/>
              </a:rPr>
              <a:t>();</a:t>
            </a:r>
          </a:p>
          <a:p>
            <a:pPr marL="0" indent="0">
              <a:buNone/>
            </a:pPr>
            <a:endParaRPr lang="es-UY" sz="1300" dirty="0">
              <a:latin typeface="Consolas" panose="020B0609020204030204" pitchFamily="49" charset="0"/>
            </a:endParaRPr>
          </a:p>
          <a:p>
            <a:pPr marL="0" indent="0">
              <a:buNone/>
            </a:pPr>
            <a:r>
              <a:rPr lang="es-UY" sz="1300" dirty="0">
                <a:latin typeface="Consolas" panose="020B0609020204030204" pitchFamily="49" charset="0"/>
              </a:rPr>
              <a:t>    </a:t>
            </a:r>
            <a:r>
              <a:rPr lang="es-UY" sz="1300" dirty="0" err="1">
                <a:latin typeface="Consolas" panose="020B0609020204030204" pitchFamily="49" charset="0"/>
              </a:rPr>
              <a:t>return</a:t>
            </a:r>
            <a:r>
              <a:rPr lang="es-UY" sz="1300" dirty="0">
                <a:latin typeface="Consolas" panose="020B0609020204030204" pitchFamily="49" charset="0"/>
              </a:rPr>
              <a:t> 0;</a:t>
            </a:r>
          </a:p>
          <a:p>
            <a:pPr marL="0" indent="0">
              <a:buNone/>
            </a:pPr>
            <a:r>
              <a:rPr lang="es-UY" sz="1300" dirty="0">
                <a:latin typeface="Consolas" panose="020B0609020204030204" pitchFamily="49" charset="0"/>
              </a:rPr>
              <a:t>}</a:t>
            </a:r>
          </a:p>
          <a:p>
            <a:pPr marL="0" indent="0">
              <a:buNone/>
            </a:pPr>
            <a:endParaRPr lang="es-UY" dirty="0"/>
          </a:p>
        </p:txBody>
      </p:sp>
      <p:sp>
        <p:nvSpPr>
          <p:cNvPr id="5" name="Footer Placeholder 4"/>
          <p:cNvSpPr>
            <a:spLocks noGrp="1"/>
          </p:cNvSpPr>
          <p:nvPr>
            <p:ph type="ftr" sz="quarter" idx="11"/>
          </p:nvPr>
        </p:nvSpPr>
        <p:spPr/>
        <p:txBody>
          <a:bodyPr/>
          <a:lstStyle/>
          <a:p>
            <a:pPr>
              <a:defRPr/>
            </a:pPr>
            <a:r>
              <a:rPr lang="es-AR" smtClean="0"/>
              <a:t>Ing. Gustavo J. Fresno</a:t>
            </a:r>
            <a:endParaRPr lang="es-AR"/>
          </a:p>
        </p:txBody>
      </p:sp>
      <p:sp>
        <p:nvSpPr>
          <p:cNvPr id="6" name="Slide Number Placeholder 5"/>
          <p:cNvSpPr>
            <a:spLocks noGrp="1"/>
          </p:cNvSpPr>
          <p:nvPr>
            <p:ph type="sldNum" sz="quarter" idx="12"/>
          </p:nvPr>
        </p:nvSpPr>
        <p:spPr/>
        <p:txBody>
          <a:bodyPr/>
          <a:lstStyle/>
          <a:p>
            <a:pPr>
              <a:defRPr/>
            </a:pPr>
            <a:fld id="{C6AFA164-6E10-4DAC-8CB2-30EC9FF80F7E}" type="slidenum">
              <a:rPr lang="es-AR" smtClean="0"/>
              <a:pPr>
                <a:defRPr/>
              </a:pPr>
              <a:t>31</a:t>
            </a:fld>
            <a:endParaRPr lang="es-AR" dirty="0"/>
          </a:p>
        </p:txBody>
      </p:sp>
      <p:sp>
        <p:nvSpPr>
          <p:cNvPr id="10" name="Date Placeholder 3"/>
          <p:cNvSpPr>
            <a:spLocks noGrp="1"/>
          </p:cNvSpPr>
          <p:nvPr>
            <p:ph type="dt" sz="half" idx="10"/>
          </p:nvPr>
        </p:nvSpPr>
        <p:spPr>
          <a:xfrm>
            <a:off x="457200" y="6356350"/>
            <a:ext cx="2133600" cy="365125"/>
          </a:xfrm>
        </p:spPr>
        <p:txBody>
          <a:bodyPr/>
          <a:lstStyle/>
          <a:p>
            <a:pPr>
              <a:defRPr/>
            </a:pPr>
            <a:r>
              <a:rPr lang="es-AR" dirty="0" smtClean="0"/>
              <a:t>18/04/2023</a:t>
            </a:r>
            <a:endParaRPr lang="es-AR" dirty="0"/>
          </a:p>
        </p:txBody>
      </p:sp>
    </p:spTree>
    <p:extLst>
      <p:ext uri="{BB962C8B-B14F-4D97-AF65-F5344CB8AC3E}">
        <p14:creationId xmlns:p14="http://schemas.microsoft.com/office/powerpoint/2010/main" val="1893179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515" y="404664"/>
            <a:ext cx="8229600" cy="1143000"/>
          </a:xfrm>
        </p:spPr>
        <p:txBody>
          <a:bodyPr/>
          <a:lstStyle/>
          <a:p>
            <a:r>
              <a:rPr lang="es-ES" dirty="0" smtClean="0"/>
              <a:t>Modern C++ - </a:t>
            </a:r>
            <a:r>
              <a:rPr lang="es-ES" dirty="0" err="1" smtClean="0"/>
              <a:t>Threads</a:t>
            </a:r>
            <a:endParaRPr lang="es-UY" dirty="0"/>
          </a:p>
        </p:txBody>
      </p:sp>
      <p:sp>
        <p:nvSpPr>
          <p:cNvPr id="3" name="Content Placeholder 2"/>
          <p:cNvSpPr>
            <a:spLocks noGrp="1"/>
          </p:cNvSpPr>
          <p:nvPr>
            <p:ph idx="1"/>
          </p:nvPr>
        </p:nvSpPr>
        <p:spPr>
          <a:xfrm>
            <a:off x="438625" y="1547664"/>
            <a:ext cx="8229600" cy="4389437"/>
          </a:xfrm>
        </p:spPr>
        <p:txBody>
          <a:bodyPr/>
          <a:lstStyle/>
          <a:p>
            <a:pPr marL="0" indent="0">
              <a:buNone/>
            </a:pPr>
            <a:r>
              <a:rPr lang="es-ES" sz="1600" b="1" dirty="0" smtClean="0"/>
              <a:t>Ejemplo </a:t>
            </a:r>
            <a:r>
              <a:rPr lang="es-ES" sz="1600" b="1" dirty="0"/>
              <a:t>de cómo crear un hilo </a:t>
            </a:r>
            <a:r>
              <a:rPr lang="es-ES" sz="1600" b="1" dirty="0" smtClean="0"/>
              <a:t>donde se le pasan parámetros en </a:t>
            </a:r>
            <a:r>
              <a:rPr lang="es-ES" sz="1600" b="1" dirty="0"/>
              <a:t>C</a:t>
            </a:r>
            <a:r>
              <a:rPr lang="es-ES" sz="1600" b="1" dirty="0" smtClean="0"/>
              <a:t>++</a:t>
            </a:r>
            <a:endParaRPr lang="es-UY" sz="1600" b="1" dirty="0" smtClean="0"/>
          </a:p>
          <a:p>
            <a:pPr marL="0" indent="0">
              <a:buNone/>
            </a:pPr>
            <a:endParaRPr lang="es-UY" sz="1400" dirty="0">
              <a:latin typeface="Consolas" panose="020B0609020204030204" pitchFamily="49" charset="0"/>
            </a:endParaRPr>
          </a:p>
          <a:p>
            <a:pPr marL="0" indent="0">
              <a:buNone/>
            </a:pPr>
            <a:r>
              <a:rPr lang="es-UY" sz="1300" dirty="0">
                <a:latin typeface="Consolas" panose="020B0609020204030204" pitchFamily="49" charset="0"/>
              </a:rPr>
              <a:t>#</a:t>
            </a:r>
            <a:r>
              <a:rPr lang="es-UY" sz="1300" dirty="0" err="1">
                <a:latin typeface="Consolas" panose="020B0609020204030204" pitchFamily="49" charset="0"/>
              </a:rPr>
              <a:t>include</a:t>
            </a:r>
            <a:r>
              <a:rPr lang="es-UY" sz="1300" dirty="0">
                <a:latin typeface="Consolas" panose="020B0609020204030204" pitchFamily="49" charset="0"/>
              </a:rPr>
              <a:t> &lt;</a:t>
            </a:r>
            <a:r>
              <a:rPr lang="es-UY" sz="1300" dirty="0" err="1">
                <a:latin typeface="Consolas" panose="020B0609020204030204" pitchFamily="49" charset="0"/>
              </a:rPr>
              <a:t>iostream</a:t>
            </a:r>
            <a:r>
              <a:rPr lang="es-UY" sz="1300" dirty="0">
                <a:latin typeface="Consolas" panose="020B0609020204030204" pitchFamily="49" charset="0"/>
              </a:rPr>
              <a:t>&gt;</a:t>
            </a:r>
          </a:p>
          <a:p>
            <a:pPr marL="0" indent="0">
              <a:buNone/>
            </a:pPr>
            <a:r>
              <a:rPr lang="es-UY" sz="1300" dirty="0">
                <a:latin typeface="Consolas" panose="020B0609020204030204" pitchFamily="49" charset="0"/>
              </a:rPr>
              <a:t>#</a:t>
            </a:r>
            <a:r>
              <a:rPr lang="es-UY" sz="1300" dirty="0" err="1">
                <a:latin typeface="Consolas" panose="020B0609020204030204" pitchFamily="49" charset="0"/>
              </a:rPr>
              <a:t>include</a:t>
            </a:r>
            <a:r>
              <a:rPr lang="es-UY" sz="1300" dirty="0">
                <a:latin typeface="Consolas" panose="020B0609020204030204" pitchFamily="49" charset="0"/>
              </a:rPr>
              <a:t> &lt;</a:t>
            </a:r>
            <a:r>
              <a:rPr lang="es-UY" sz="1300" dirty="0" err="1">
                <a:latin typeface="Consolas" panose="020B0609020204030204" pitchFamily="49" charset="0"/>
              </a:rPr>
              <a:t>thread</a:t>
            </a:r>
            <a:r>
              <a:rPr lang="es-UY" sz="1300" dirty="0">
                <a:latin typeface="Consolas" panose="020B0609020204030204" pitchFamily="49" charset="0"/>
              </a:rPr>
              <a:t>&gt;</a:t>
            </a:r>
          </a:p>
          <a:p>
            <a:pPr marL="0" indent="0">
              <a:buNone/>
            </a:pPr>
            <a:endParaRPr lang="es-UY" sz="1300" dirty="0">
              <a:latin typeface="Consolas" panose="020B0609020204030204" pitchFamily="49" charset="0"/>
            </a:endParaRPr>
          </a:p>
          <a:p>
            <a:pPr marL="0" indent="0">
              <a:buNone/>
            </a:pPr>
            <a:r>
              <a:rPr lang="es-UY" sz="1300" dirty="0">
                <a:latin typeface="Consolas" panose="020B0609020204030204" pitchFamily="49" charset="0"/>
              </a:rPr>
              <a:t>// Función que será ejecutada por el hilo</a:t>
            </a:r>
          </a:p>
          <a:p>
            <a:pPr marL="0" indent="0">
              <a:buNone/>
            </a:pPr>
            <a:r>
              <a:rPr lang="es-UY" sz="1300" dirty="0" err="1">
                <a:latin typeface="Consolas" panose="020B0609020204030204" pitchFamily="49" charset="0"/>
              </a:rPr>
              <a:t>void</a:t>
            </a:r>
            <a:r>
              <a:rPr lang="es-UY" sz="1300" dirty="0">
                <a:latin typeface="Consolas" panose="020B0609020204030204" pitchFamily="49" charset="0"/>
              </a:rPr>
              <a:t> </a:t>
            </a:r>
            <a:r>
              <a:rPr lang="es-UY" sz="1300" dirty="0" err="1">
                <a:latin typeface="Consolas" panose="020B0609020204030204" pitchFamily="49" charset="0"/>
              </a:rPr>
              <a:t>funcion_hilo</a:t>
            </a:r>
            <a:r>
              <a:rPr lang="es-UY" sz="1300" dirty="0">
                <a:latin typeface="Consolas" panose="020B0609020204030204" pitchFamily="49" charset="0"/>
              </a:rPr>
              <a:t>(</a:t>
            </a:r>
            <a:r>
              <a:rPr lang="es-UY" sz="1300" dirty="0" err="1">
                <a:latin typeface="Consolas" panose="020B0609020204030204" pitchFamily="49" charset="0"/>
              </a:rPr>
              <a:t>int</a:t>
            </a:r>
            <a:r>
              <a:rPr lang="es-UY" sz="1300" dirty="0">
                <a:latin typeface="Consolas" panose="020B0609020204030204" pitchFamily="49" charset="0"/>
              </a:rPr>
              <a:t> x, </a:t>
            </a:r>
            <a:r>
              <a:rPr lang="es-UY" sz="1300" dirty="0" err="1">
                <a:latin typeface="Consolas" panose="020B0609020204030204" pitchFamily="49" charset="0"/>
              </a:rPr>
              <a:t>int</a:t>
            </a:r>
            <a:r>
              <a:rPr lang="es-UY" sz="1300" dirty="0">
                <a:latin typeface="Consolas" panose="020B0609020204030204" pitchFamily="49" charset="0"/>
              </a:rPr>
              <a:t> y) {</a:t>
            </a:r>
          </a:p>
          <a:p>
            <a:pPr marL="0" indent="0">
              <a:buNone/>
            </a:pPr>
            <a:r>
              <a:rPr lang="es-UY" sz="1300" dirty="0">
                <a:latin typeface="Consolas" panose="020B0609020204030204" pitchFamily="49" charset="0"/>
              </a:rPr>
              <a:t>    </a:t>
            </a:r>
            <a:r>
              <a:rPr lang="es-UY" sz="1300" dirty="0" err="1">
                <a:latin typeface="Consolas" panose="020B0609020204030204" pitchFamily="49" charset="0"/>
              </a:rPr>
              <a:t>std</a:t>
            </a:r>
            <a:r>
              <a:rPr lang="es-UY" sz="1300" dirty="0">
                <a:latin typeface="Consolas" panose="020B0609020204030204" pitchFamily="49" charset="0"/>
              </a:rPr>
              <a:t>::</a:t>
            </a:r>
            <a:r>
              <a:rPr lang="es-UY" sz="1300" dirty="0" err="1">
                <a:latin typeface="Consolas" panose="020B0609020204030204" pitchFamily="49" charset="0"/>
              </a:rPr>
              <a:t>cout</a:t>
            </a:r>
            <a:r>
              <a:rPr lang="es-UY" sz="1300" dirty="0">
                <a:latin typeface="Consolas" panose="020B0609020204030204" pitchFamily="49" charset="0"/>
              </a:rPr>
              <a:t> &lt;&lt; "La suma de " &lt;&lt; x &lt;&lt; " y " &lt;&lt; y &lt;&lt; " es: " &lt;&lt; x + y &lt;&lt; </a:t>
            </a:r>
            <a:r>
              <a:rPr lang="es-UY" sz="1300" dirty="0" err="1">
                <a:latin typeface="Consolas" panose="020B0609020204030204" pitchFamily="49" charset="0"/>
              </a:rPr>
              <a:t>std</a:t>
            </a:r>
            <a:r>
              <a:rPr lang="es-UY" sz="1300" dirty="0">
                <a:latin typeface="Consolas" panose="020B0609020204030204" pitchFamily="49" charset="0"/>
              </a:rPr>
              <a:t>::</a:t>
            </a:r>
            <a:r>
              <a:rPr lang="es-UY" sz="1300" dirty="0" err="1">
                <a:latin typeface="Consolas" panose="020B0609020204030204" pitchFamily="49" charset="0"/>
              </a:rPr>
              <a:t>endl</a:t>
            </a:r>
            <a:r>
              <a:rPr lang="es-UY" sz="1300" dirty="0">
                <a:latin typeface="Consolas" panose="020B0609020204030204" pitchFamily="49" charset="0"/>
              </a:rPr>
              <a:t>;</a:t>
            </a:r>
          </a:p>
          <a:p>
            <a:pPr marL="0" indent="0">
              <a:buNone/>
            </a:pPr>
            <a:r>
              <a:rPr lang="es-UY" sz="1300" dirty="0">
                <a:latin typeface="Consolas" panose="020B0609020204030204" pitchFamily="49" charset="0"/>
              </a:rPr>
              <a:t>}</a:t>
            </a:r>
          </a:p>
          <a:p>
            <a:pPr marL="0" indent="0">
              <a:buNone/>
            </a:pPr>
            <a:endParaRPr lang="es-UY" sz="1300" dirty="0">
              <a:latin typeface="Consolas" panose="020B0609020204030204" pitchFamily="49" charset="0"/>
            </a:endParaRPr>
          </a:p>
          <a:p>
            <a:pPr marL="0" indent="0">
              <a:buNone/>
            </a:pPr>
            <a:r>
              <a:rPr lang="es-UY" sz="1300" dirty="0" err="1">
                <a:latin typeface="Consolas" panose="020B0609020204030204" pitchFamily="49" charset="0"/>
              </a:rPr>
              <a:t>int</a:t>
            </a:r>
            <a:r>
              <a:rPr lang="es-UY" sz="1300" dirty="0">
                <a:latin typeface="Consolas" panose="020B0609020204030204" pitchFamily="49" charset="0"/>
              </a:rPr>
              <a:t> </a:t>
            </a:r>
            <a:r>
              <a:rPr lang="es-UY" sz="1300" dirty="0" err="1">
                <a:latin typeface="Consolas" panose="020B0609020204030204" pitchFamily="49" charset="0"/>
              </a:rPr>
              <a:t>main</a:t>
            </a:r>
            <a:r>
              <a:rPr lang="es-UY" sz="1300" dirty="0">
                <a:latin typeface="Consolas" panose="020B0609020204030204" pitchFamily="49" charset="0"/>
              </a:rPr>
              <a:t>() {</a:t>
            </a:r>
          </a:p>
          <a:p>
            <a:pPr marL="0" indent="0">
              <a:buNone/>
            </a:pPr>
            <a:r>
              <a:rPr lang="es-UY" sz="1300" dirty="0">
                <a:latin typeface="Consolas" panose="020B0609020204030204" pitchFamily="49" charset="0"/>
              </a:rPr>
              <a:t>    // Crear un objeto </a:t>
            </a:r>
            <a:r>
              <a:rPr lang="es-UY" sz="1300" dirty="0" err="1">
                <a:latin typeface="Consolas" panose="020B0609020204030204" pitchFamily="49" charset="0"/>
              </a:rPr>
              <a:t>thread</a:t>
            </a:r>
            <a:r>
              <a:rPr lang="es-UY" sz="1300" dirty="0">
                <a:latin typeface="Consolas" panose="020B0609020204030204" pitchFamily="49" charset="0"/>
              </a:rPr>
              <a:t> y ejecutar la función con argumentos</a:t>
            </a:r>
          </a:p>
          <a:p>
            <a:pPr marL="0" indent="0">
              <a:buNone/>
            </a:pPr>
            <a:r>
              <a:rPr lang="es-UY" sz="1300" dirty="0">
                <a:latin typeface="Consolas" panose="020B0609020204030204" pitchFamily="49" charset="0"/>
              </a:rPr>
              <a:t>    </a:t>
            </a:r>
            <a:r>
              <a:rPr lang="es-UY" sz="1300" dirty="0" err="1">
                <a:latin typeface="Consolas" panose="020B0609020204030204" pitchFamily="49" charset="0"/>
              </a:rPr>
              <a:t>std</a:t>
            </a:r>
            <a:r>
              <a:rPr lang="es-UY" sz="1300" dirty="0">
                <a:latin typeface="Consolas" panose="020B0609020204030204" pitchFamily="49" charset="0"/>
              </a:rPr>
              <a:t>::</a:t>
            </a:r>
            <a:r>
              <a:rPr lang="es-UY" sz="1300" dirty="0" err="1">
                <a:latin typeface="Consolas" panose="020B0609020204030204" pitchFamily="49" charset="0"/>
              </a:rPr>
              <a:t>thread</a:t>
            </a:r>
            <a:r>
              <a:rPr lang="es-UY" sz="1300" dirty="0">
                <a:latin typeface="Consolas" panose="020B0609020204030204" pitchFamily="49" charset="0"/>
              </a:rPr>
              <a:t> hilo(</a:t>
            </a:r>
            <a:r>
              <a:rPr lang="es-UY" sz="1300" dirty="0" err="1">
                <a:latin typeface="Consolas" panose="020B0609020204030204" pitchFamily="49" charset="0"/>
              </a:rPr>
              <a:t>funcion_hilo</a:t>
            </a:r>
            <a:r>
              <a:rPr lang="es-UY" sz="1300" dirty="0">
                <a:latin typeface="Consolas" panose="020B0609020204030204" pitchFamily="49" charset="0"/>
              </a:rPr>
              <a:t>, 3, 4);</a:t>
            </a:r>
          </a:p>
          <a:p>
            <a:pPr marL="0" indent="0">
              <a:buNone/>
            </a:pPr>
            <a:endParaRPr lang="es-UY" sz="1300" dirty="0">
              <a:latin typeface="Consolas" panose="020B0609020204030204" pitchFamily="49" charset="0"/>
            </a:endParaRPr>
          </a:p>
          <a:p>
            <a:pPr marL="0" indent="0">
              <a:buNone/>
            </a:pPr>
            <a:r>
              <a:rPr lang="es-UY" sz="1300" dirty="0">
                <a:latin typeface="Consolas" panose="020B0609020204030204" pitchFamily="49" charset="0"/>
              </a:rPr>
              <a:t>    // Esperar a que el hilo termine de ejecutar</a:t>
            </a:r>
          </a:p>
          <a:p>
            <a:pPr marL="0" indent="0">
              <a:buNone/>
            </a:pPr>
            <a:r>
              <a:rPr lang="es-UY" sz="1300" dirty="0">
                <a:latin typeface="Consolas" panose="020B0609020204030204" pitchFamily="49" charset="0"/>
              </a:rPr>
              <a:t>    </a:t>
            </a:r>
            <a:r>
              <a:rPr lang="es-UY" sz="1300" dirty="0" err="1">
                <a:latin typeface="Consolas" panose="020B0609020204030204" pitchFamily="49" charset="0"/>
              </a:rPr>
              <a:t>hilo.join</a:t>
            </a:r>
            <a:r>
              <a:rPr lang="es-UY" sz="1300" dirty="0">
                <a:latin typeface="Consolas" panose="020B0609020204030204" pitchFamily="49" charset="0"/>
              </a:rPr>
              <a:t>();</a:t>
            </a:r>
          </a:p>
          <a:p>
            <a:pPr marL="0" indent="0">
              <a:buNone/>
            </a:pPr>
            <a:endParaRPr lang="es-UY" sz="1300" dirty="0">
              <a:latin typeface="Consolas" panose="020B0609020204030204" pitchFamily="49" charset="0"/>
            </a:endParaRPr>
          </a:p>
          <a:p>
            <a:pPr marL="0" indent="0">
              <a:buNone/>
            </a:pPr>
            <a:r>
              <a:rPr lang="es-UY" sz="1300" dirty="0">
                <a:latin typeface="Consolas" panose="020B0609020204030204" pitchFamily="49" charset="0"/>
              </a:rPr>
              <a:t>    </a:t>
            </a:r>
            <a:r>
              <a:rPr lang="es-UY" sz="1300" dirty="0" err="1">
                <a:latin typeface="Consolas" panose="020B0609020204030204" pitchFamily="49" charset="0"/>
              </a:rPr>
              <a:t>return</a:t>
            </a:r>
            <a:r>
              <a:rPr lang="es-UY" sz="1300" dirty="0">
                <a:latin typeface="Consolas" panose="020B0609020204030204" pitchFamily="49" charset="0"/>
              </a:rPr>
              <a:t> 0;</a:t>
            </a:r>
          </a:p>
          <a:p>
            <a:pPr marL="0" indent="0">
              <a:buNone/>
            </a:pPr>
            <a:r>
              <a:rPr lang="es-UY" sz="1300" dirty="0">
                <a:latin typeface="Consolas" panose="020B0609020204030204" pitchFamily="49" charset="0"/>
              </a:rPr>
              <a:t>}</a:t>
            </a:r>
          </a:p>
          <a:p>
            <a:pPr marL="0" indent="0">
              <a:buNone/>
            </a:pPr>
            <a:endParaRPr lang="es-UY" dirty="0"/>
          </a:p>
        </p:txBody>
      </p:sp>
      <p:sp>
        <p:nvSpPr>
          <p:cNvPr id="5" name="Footer Placeholder 4"/>
          <p:cNvSpPr>
            <a:spLocks noGrp="1"/>
          </p:cNvSpPr>
          <p:nvPr>
            <p:ph type="ftr" sz="quarter" idx="11"/>
          </p:nvPr>
        </p:nvSpPr>
        <p:spPr/>
        <p:txBody>
          <a:bodyPr/>
          <a:lstStyle/>
          <a:p>
            <a:pPr>
              <a:defRPr/>
            </a:pPr>
            <a:r>
              <a:rPr lang="es-AR" smtClean="0"/>
              <a:t>Ing. Gustavo J. Fresno</a:t>
            </a:r>
            <a:endParaRPr lang="es-AR"/>
          </a:p>
        </p:txBody>
      </p:sp>
      <p:sp>
        <p:nvSpPr>
          <p:cNvPr id="6" name="Slide Number Placeholder 5"/>
          <p:cNvSpPr>
            <a:spLocks noGrp="1"/>
          </p:cNvSpPr>
          <p:nvPr>
            <p:ph type="sldNum" sz="quarter" idx="12"/>
          </p:nvPr>
        </p:nvSpPr>
        <p:spPr/>
        <p:txBody>
          <a:bodyPr/>
          <a:lstStyle/>
          <a:p>
            <a:pPr>
              <a:defRPr/>
            </a:pPr>
            <a:fld id="{C6AFA164-6E10-4DAC-8CB2-30EC9FF80F7E}" type="slidenum">
              <a:rPr lang="es-AR" smtClean="0"/>
              <a:pPr>
                <a:defRPr/>
              </a:pPr>
              <a:t>32</a:t>
            </a:fld>
            <a:endParaRPr lang="es-AR" dirty="0"/>
          </a:p>
        </p:txBody>
      </p:sp>
      <p:sp>
        <p:nvSpPr>
          <p:cNvPr id="7" name="Date Placeholder 3"/>
          <p:cNvSpPr>
            <a:spLocks noGrp="1"/>
          </p:cNvSpPr>
          <p:nvPr>
            <p:ph type="dt" sz="half" idx="10"/>
          </p:nvPr>
        </p:nvSpPr>
        <p:spPr>
          <a:xfrm>
            <a:off x="457200" y="6356350"/>
            <a:ext cx="2133600" cy="365125"/>
          </a:xfrm>
        </p:spPr>
        <p:txBody>
          <a:bodyPr/>
          <a:lstStyle/>
          <a:p>
            <a:pPr>
              <a:defRPr/>
            </a:pPr>
            <a:r>
              <a:rPr lang="es-AR" dirty="0" smtClean="0"/>
              <a:t>18/04/2023</a:t>
            </a:r>
            <a:endParaRPr lang="es-AR" dirty="0"/>
          </a:p>
        </p:txBody>
      </p:sp>
    </p:spTree>
    <p:extLst>
      <p:ext uri="{BB962C8B-B14F-4D97-AF65-F5344CB8AC3E}">
        <p14:creationId xmlns:p14="http://schemas.microsoft.com/office/powerpoint/2010/main" val="1814896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515" y="404664"/>
            <a:ext cx="8229600" cy="1143000"/>
          </a:xfrm>
        </p:spPr>
        <p:txBody>
          <a:bodyPr/>
          <a:lstStyle/>
          <a:p>
            <a:r>
              <a:rPr lang="es-ES" dirty="0" smtClean="0"/>
              <a:t>Modern C++ - </a:t>
            </a:r>
            <a:r>
              <a:rPr lang="es-ES" dirty="0" err="1" smtClean="0"/>
              <a:t>Threads</a:t>
            </a:r>
            <a:endParaRPr lang="es-UY" dirty="0"/>
          </a:p>
        </p:txBody>
      </p:sp>
      <p:sp>
        <p:nvSpPr>
          <p:cNvPr id="3" name="Content Placeholder 2"/>
          <p:cNvSpPr>
            <a:spLocks noGrp="1"/>
          </p:cNvSpPr>
          <p:nvPr>
            <p:ph idx="1"/>
          </p:nvPr>
        </p:nvSpPr>
        <p:spPr>
          <a:xfrm>
            <a:off x="441515" y="1547664"/>
            <a:ext cx="8229600" cy="4389437"/>
          </a:xfrm>
        </p:spPr>
        <p:txBody>
          <a:bodyPr/>
          <a:lstStyle/>
          <a:p>
            <a:pPr marL="0" indent="0">
              <a:buNone/>
            </a:pPr>
            <a:r>
              <a:rPr lang="es-ES" sz="1600" b="1" dirty="0" smtClean="0"/>
              <a:t>Ejemplo </a:t>
            </a:r>
            <a:r>
              <a:rPr lang="es-ES" sz="1600" b="1" dirty="0"/>
              <a:t>de cómo crear un hilo </a:t>
            </a:r>
            <a:r>
              <a:rPr lang="es-ES" sz="1600" b="1" dirty="0" smtClean="0"/>
              <a:t>donde se le pasan parámetros y se devuelve un parámetro en </a:t>
            </a:r>
            <a:r>
              <a:rPr lang="es-ES" sz="1600" b="1" dirty="0"/>
              <a:t>C</a:t>
            </a:r>
            <a:r>
              <a:rPr lang="es-ES" sz="1600" b="1" dirty="0" smtClean="0"/>
              <a:t>++</a:t>
            </a:r>
            <a:endParaRPr lang="es-UY" sz="1600" b="1" dirty="0" smtClean="0"/>
          </a:p>
          <a:p>
            <a:pPr marL="0" indent="0">
              <a:buNone/>
            </a:pPr>
            <a:endParaRPr lang="es-UY" sz="1400" dirty="0">
              <a:latin typeface="Consolas" panose="020B0609020204030204" pitchFamily="49" charset="0"/>
            </a:endParaRPr>
          </a:p>
          <a:p>
            <a:pPr marL="0" indent="0">
              <a:buNone/>
            </a:pPr>
            <a:r>
              <a:rPr lang="es-UY" sz="1200" dirty="0">
                <a:latin typeface="Consolas" panose="020B0609020204030204" pitchFamily="49" charset="0"/>
              </a:rPr>
              <a:t>#</a:t>
            </a:r>
            <a:r>
              <a:rPr lang="es-UY" sz="1200" dirty="0" err="1">
                <a:latin typeface="Consolas" panose="020B0609020204030204" pitchFamily="49" charset="0"/>
              </a:rPr>
              <a:t>include</a:t>
            </a:r>
            <a:r>
              <a:rPr lang="es-UY" sz="1200" dirty="0">
                <a:latin typeface="Consolas" panose="020B0609020204030204" pitchFamily="49" charset="0"/>
              </a:rPr>
              <a:t> &lt;</a:t>
            </a:r>
            <a:r>
              <a:rPr lang="es-UY" sz="1200" dirty="0" err="1">
                <a:latin typeface="Consolas" panose="020B0609020204030204" pitchFamily="49" charset="0"/>
              </a:rPr>
              <a:t>iostream</a:t>
            </a:r>
            <a:r>
              <a:rPr lang="es-UY" sz="1200" dirty="0">
                <a:latin typeface="Consolas" panose="020B0609020204030204" pitchFamily="49" charset="0"/>
              </a:rPr>
              <a:t>&gt;</a:t>
            </a:r>
          </a:p>
          <a:p>
            <a:pPr marL="0" indent="0">
              <a:buNone/>
            </a:pPr>
            <a:r>
              <a:rPr lang="es-UY" sz="1200" dirty="0">
                <a:latin typeface="Consolas" panose="020B0609020204030204" pitchFamily="49" charset="0"/>
              </a:rPr>
              <a:t>#</a:t>
            </a:r>
            <a:r>
              <a:rPr lang="es-UY" sz="1200" dirty="0" err="1">
                <a:latin typeface="Consolas" panose="020B0609020204030204" pitchFamily="49" charset="0"/>
              </a:rPr>
              <a:t>include</a:t>
            </a:r>
            <a:r>
              <a:rPr lang="es-UY" sz="1200" dirty="0">
                <a:latin typeface="Consolas" panose="020B0609020204030204" pitchFamily="49" charset="0"/>
              </a:rPr>
              <a:t> &lt;</a:t>
            </a:r>
            <a:r>
              <a:rPr lang="es-UY" sz="1200" dirty="0" err="1">
                <a:latin typeface="Consolas" panose="020B0609020204030204" pitchFamily="49" charset="0"/>
              </a:rPr>
              <a:t>thread</a:t>
            </a:r>
            <a:r>
              <a:rPr lang="es-UY" sz="1200" dirty="0">
                <a:latin typeface="Consolas" panose="020B0609020204030204" pitchFamily="49" charset="0"/>
              </a:rPr>
              <a:t>&gt;</a:t>
            </a:r>
          </a:p>
          <a:p>
            <a:pPr marL="0" indent="0">
              <a:buNone/>
            </a:pPr>
            <a:endParaRPr lang="es-UY" sz="1200" dirty="0">
              <a:latin typeface="Consolas" panose="020B0609020204030204" pitchFamily="49" charset="0"/>
            </a:endParaRPr>
          </a:p>
          <a:p>
            <a:pPr marL="0" indent="0">
              <a:buNone/>
            </a:pPr>
            <a:r>
              <a:rPr lang="es-UY" sz="1200" dirty="0" err="1">
                <a:latin typeface="Consolas" panose="020B0609020204030204" pitchFamily="49" charset="0"/>
              </a:rPr>
              <a:t>void</a:t>
            </a:r>
            <a:r>
              <a:rPr lang="es-UY" sz="1200" dirty="0">
                <a:latin typeface="Consolas" panose="020B0609020204030204" pitchFamily="49" charset="0"/>
              </a:rPr>
              <a:t> </a:t>
            </a:r>
            <a:r>
              <a:rPr lang="es-UY" sz="1200" dirty="0" err="1">
                <a:latin typeface="Consolas" panose="020B0609020204030204" pitchFamily="49" charset="0"/>
              </a:rPr>
              <a:t>calcular_suma</a:t>
            </a:r>
            <a:r>
              <a:rPr lang="es-UY" sz="1200" dirty="0">
                <a:latin typeface="Consolas" panose="020B0609020204030204" pitchFamily="49" charset="0"/>
              </a:rPr>
              <a:t>(</a:t>
            </a:r>
            <a:r>
              <a:rPr lang="es-UY" sz="1200" dirty="0" err="1">
                <a:latin typeface="Consolas" panose="020B0609020204030204" pitchFamily="49" charset="0"/>
              </a:rPr>
              <a:t>int</a:t>
            </a:r>
            <a:r>
              <a:rPr lang="es-UY" sz="1200" dirty="0">
                <a:latin typeface="Consolas" panose="020B0609020204030204" pitchFamily="49" charset="0"/>
              </a:rPr>
              <a:t> a, </a:t>
            </a:r>
            <a:r>
              <a:rPr lang="es-UY" sz="1200" dirty="0" err="1">
                <a:latin typeface="Consolas" panose="020B0609020204030204" pitchFamily="49" charset="0"/>
              </a:rPr>
              <a:t>int</a:t>
            </a:r>
            <a:r>
              <a:rPr lang="es-UY" sz="1200" dirty="0">
                <a:latin typeface="Consolas" panose="020B0609020204030204" pitchFamily="49" charset="0"/>
              </a:rPr>
              <a:t> b, </a:t>
            </a:r>
            <a:r>
              <a:rPr lang="es-UY" sz="1200" dirty="0" err="1">
                <a:latin typeface="Consolas" panose="020B0609020204030204" pitchFamily="49" charset="0"/>
              </a:rPr>
              <a:t>int</a:t>
            </a:r>
            <a:r>
              <a:rPr lang="es-UY" sz="1200" dirty="0">
                <a:latin typeface="Consolas" panose="020B0609020204030204" pitchFamily="49" charset="0"/>
              </a:rPr>
              <a:t>&amp; resultado) {</a:t>
            </a:r>
          </a:p>
          <a:p>
            <a:pPr marL="0" indent="0">
              <a:buNone/>
            </a:pPr>
            <a:r>
              <a:rPr lang="es-UY" sz="1200" dirty="0">
                <a:latin typeface="Consolas" panose="020B0609020204030204" pitchFamily="49" charset="0"/>
              </a:rPr>
              <a:t>    resultado = a + b;</a:t>
            </a:r>
          </a:p>
          <a:p>
            <a:pPr marL="0" indent="0">
              <a:buNone/>
            </a:pPr>
            <a:r>
              <a:rPr lang="es-UY" sz="1200" dirty="0">
                <a:latin typeface="Consolas" panose="020B0609020204030204" pitchFamily="49" charset="0"/>
              </a:rPr>
              <a:t>}</a:t>
            </a:r>
          </a:p>
          <a:p>
            <a:pPr marL="0" indent="0">
              <a:buNone/>
            </a:pPr>
            <a:endParaRPr lang="es-UY" sz="1200" dirty="0">
              <a:latin typeface="Consolas" panose="020B0609020204030204" pitchFamily="49" charset="0"/>
            </a:endParaRPr>
          </a:p>
          <a:p>
            <a:pPr marL="0" indent="0">
              <a:buNone/>
            </a:pPr>
            <a:r>
              <a:rPr lang="es-UY" sz="1200" dirty="0" err="1">
                <a:latin typeface="Consolas" panose="020B0609020204030204" pitchFamily="49" charset="0"/>
              </a:rPr>
              <a:t>int</a:t>
            </a:r>
            <a:r>
              <a:rPr lang="es-UY" sz="1200" dirty="0">
                <a:latin typeface="Consolas" panose="020B0609020204030204" pitchFamily="49" charset="0"/>
              </a:rPr>
              <a:t> </a:t>
            </a:r>
            <a:r>
              <a:rPr lang="es-UY" sz="1200" dirty="0" err="1">
                <a:latin typeface="Consolas" panose="020B0609020204030204" pitchFamily="49" charset="0"/>
              </a:rPr>
              <a:t>main</a:t>
            </a:r>
            <a:r>
              <a:rPr lang="es-UY" sz="1200" dirty="0">
                <a:latin typeface="Consolas" panose="020B0609020204030204" pitchFamily="49" charset="0"/>
              </a:rPr>
              <a:t>() {</a:t>
            </a:r>
          </a:p>
          <a:p>
            <a:pPr marL="0" indent="0">
              <a:buNone/>
            </a:pPr>
            <a:r>
              <a:rPr lang="es-UY" sz="1200" dirty="0">
                <a:latin typeface="Consolas" panose="020B0609020204030204" pitchFamily="49" charset="0"/>
              </a:rPr>
              <a:t>    </a:t>
            </a:r>
            <a:r>
              <a:rPr lang="es-UY" sz="1200" dirty="0" err="1">
                <a:latin typeface="Consolas" panose="020B0609020204030204" pitchFamily="49" charset="0"/>
              </a:rPr>
              <a:t>int</a:t>
            </a:r>
            <a:r>
              <a:rPr lang="es-UY" sz="1200" dirty="0">
                <a:latin typeface="Consolas" panose="020B0609020204030204" pitchFamily="49" charset="0"/>
              </a:rPr>
              <a:t> a = 5, b = 7, resultado;</a:t>
            </a:r>
          </a:p>
          <a:p>
            <a:pPr marL="0" indent="0">
              <a:buNone/>
            </a:pPr>
            <a:r>
              <a:rPr lang="es-UY" sz="1200" dirty="0">
                <a:latin typeface="Consolas" panose="020B0609020204030204" pitchFamily="49" charset="0"/>
              </a:rPr>
              <a:t>    </a:t>
            </a:r>
            <a:r>
              <a:rPr lang="es-UY" sz="1200" dirty="0" err="1">
                <a:latin typeface="Consolas" panose="020B0609020204030204" pitchFamily="49" charset="0"/>
              </a:rPr>
              <a:t>std</a:t>
            </a:r>
            <a:r>
              <a:rPr lang="es-UY" sz="1200" dirty="0">
                <a:latin typeface="Consolas" panose="020B0609020204030204" pitchFamily="49" charset="0"/>
              </a:rPr>
              <a:t>::</a:t>
            </a:r>
            <a:r>
              <a:rPr lang="es-UY" sz="1200" dirty="0" err="1">
                <a:latin typeface="Consolas" panose="020B0609020204030204" pitchFamily="49" charset="0"/>
              </a:rPr>
              <a:t>thread</a:t>
            </a:r>
            <a:r>
              <a:rPr lang="es-UY" sz="1200" dirty="0">
                <a:latin typeface="Consolas" panose="020B0609020204030204" pitchFamily="49" charset="0"/>
              </a:rPr>
              <a:t> hilo(</a:t>
            </a:r>
            <a:r>
              <a:rPr lang="es-UY" sz="1200" dirty="0" err="1">
                <a:latin typeface="Consolas" panose="020B0609020204030204" pitchFamily="49" charset="0"/>
              </a:rPr>
              <a:t>calcular_suma</a:t>
            </a:r>
            <a:r>
              <a:rPr lang="es-UY" sz="1200" dirty="0">
                <a:latin typeface="Consolas" panose="020B0609020204030204" pitchFamily="49" charset="0"/>
              </a:rPr>
              <a:t>, a, b, </a:t>
            </a:r>
            <a:r>
              <a:rPr lang="es-UY" sz="1200" dirty="0" err="1">
                <a:latin typeface="Consolas" panose="020B0609020204030204" pitchFamily="49" charset="0"/>
              </a:rPr>
              <a:t>std</a:t>
            </a:r>
            <a:r>
              <a:rPr lang="es-UY" sz="1200" dirty="0">
                <a:latin typeface="Consolas" panose="020B0609020204030204" pitchFamily="49" charset="0"/>
              </a:rPr>
              <a:t>::</a:t>
            </a:r>
            <a:r>
              <a:rPr lang="es-UY" sz="1200" dirty="0" err="1">
                <a:latin typeface="Consolas" panose="020B0609020204030204" pitchFamily="49" charset="0"/>
              </a:rPr>
              <a:t>ref</a:t>
            </a:r>
            <a:r>
              <a:rPr lang="es-UY" sz="1200" dirty="0">
                <a:latin typeface="Consolas" panose="020B0609020204030204" pitchFamily="49" charset="0"/>
              </a:rPr>
              <a:t>(resultado));</a:t>
            </a:r>
          </a:p>
          <a:p>
            <a:pPr marL="0" indent="0">
              <a:buNone/>
            </a:pPr>
            <a:endParaRPr lang="es-UY" sz="1200" dirty="0">
              <a:latin typeface="Consolas" panose="020B0609020204030204" pitchFamily="49" charset="0"/>
            </a:endParaRPr>
          </a:p>
          <a:p>
            <a:pPr marL="0" indent="0">
              <a:buNone/>
            </a:pPr>
            <a:r>
              <a:rPr lang="es-UY" sz="1200" dirty="0">
                <a:latin typeface="Consolas" panose="020B0609020204030204" pitchFamily="49" charset="0"/>
              </a:rPr>
              <a:t>    </a:t>
            </a:r>
            <a:r>
              <a:rPr lang="es-UY" sz="1200" dirty="0" err="1">
                <a:latin typeface="Consolas" panose="020B0609020204030204" pitchFamily="49" charset="0"/>
              </a:rPr>
              <a:t>std</a:t>
            </a:r>
            <a:r>
              <a:rPr lang="es-UY" sz="1200" dirty="0">
                <a:latin typeface="Consolas" panose="020B0609020204030204" pitchFamily="49" charset="0"/>
              </a:rPr>
              <a:t>::</a:t>
            </a:r>
            <a:r>
              <a:rPr lang="es-UY" sz="1200" dirty="0" err="1">
                <a:latin typeface="Consolas" panose="020B0609020204030204" pitchFamily="49" charset="0"/>
              </a:rPr>
              <a:t>cout</a:t>
            </a:r>
            <a:r>
              <a:rPr lang="es-UY" sz="1200" dirty="0">
                <a:latin typeface="Consolas" panose="020B0609020204030204" pitchFamily="49" charset="0"/>
              </a:rPr>
              <a:t> &lt;&lt; "Hola, soy la función principal" &lt;&lt; </a:t>
            </a:r>
            <a:r>
              <a:rPr lang="es-UY" sz="1200" dirty="0" err="1">
                <a:latin typeface="Consolas" panose="020B0609020204030204" pitchFamily="49" charset="0"/>
              </a:rPr>
              <a:t>std</a:t>
            </a:r>
            <a:r>
              <a:rPr lang="es-UY" sz="1200" dirty="0">
                <a:latin typeface="Consolas" panose="020B0609020204030204" pitchFamily="49" charset="0"/>
              </a:rPr>
              <a:t>::</a:t>
            </a:r>
            <a:r>
              <a:rPr lang="es-UY" sz="1200" dirty="0" err="1">
                <a:latin typeface="Consolas" panose="020B0609020204030204" pitchFamily="49" charset="0"/>
              </a:rPr>
              <a:t>endl</a:t>
            </a:r>
            <a:r>
              <a:rPr lang="es-UY" sz="1200" dirty="0">
                <a:latin typeface="Consolas" panose="020B0609020204030204" pitchFamily="49" charset="0"/>
              </a:rPr>
              <a:t>;</a:t>
            </a:r>
          </a:p>
          <a:p>
            <a:pPr marL="0" indent="0">
              <a:buNone/>
            </a:pPr>
            <a:endParaRPr lang="es-UY" sz="1200" dirty="0">
              <a:latin typeface="Consolas" panose="020B0609020204030204" pitchFamily="49" charset="0"/>
            </a:endParaRPr>
          </a:p>
          <a:p>
            <a:pPr marL="0" indent="0">
              <a:buNone/>
            </a:pPr>
            <a:r>
              <a:rPr lang="es-UY" sz="1200" dirty="0">
                <a:latin typeface="Consolas" panose="020B0609020204030204" pitchFamily="49" charset="0"/>
              </a:rPr>
              <a:t>    </a:t>
            </a:r>
            <a:r>
              <a:rPr lang="es-UY" sz="1200" dirty="0" err="1">
                <a:latin typeface="Consolas" panose="020B0609020204030204" pitchFamily="49" charset="0"/>
              </a:rPr>
              <a:t>hilo.join</a:t>
            </a:r>
            <a:r>
              <a:rPr lang="es-UY" sz="1200" dirty="0">
                <a:latin typeface="Consolas" panose="020B0609020204030204" pitchFamily="49" charset="0"/>
              </a:rPr>
              <a:t>();</a:t>
            </a:r>
          </a:p>
          <a:p>
            <a:pPr marL="0" indent="0">
              <a:buNone/>
            </a:pPr>
            <a:endParaRPr lang="es-UY" sz="1200" dirty="0">
              <a:latin typeface="Consolas" panose="020B0609020204030204" pitchFamily="49" charset="0"/>
            </a:endParaRPr>
          </a:p>
          <a:p>
            <a:pPr marL="0" indent="0">
              <a:buNone/>
            </a:pPr>
            <a:r>
              <a:rPr lang="es-UY" sz="1200" dirty="0">
                <a:latin typeface="Consolas" panose="020B0609020204030204" pitchFamily="49" charset="0"/>
              </a:rPr>
              <a:t>    </a:t>
            </a:r>
            <a:r>
              <a:rPr lang="es-UY" sz="1200" dirty="0" err="1">
                <a:latin typeface="Consolas" panose="020B0609020204030204" pitchFamily="49" charset="0"/>
              </a:rPr>
              <a:t>std</a:t>
            </a:r>
            <a:r>
              <a:rPr lang="es-UY" sz="1200" dirty="0">
                <a:latin typeface="Consolas" panose="020B0609020204030204" pitchFamily="49" charset="0"/>
              </a:rPr>
              <a:t>::</a:t>
            </a:r>
            <a:r>
              <a:rPr lang="es-UY" sz="1200" dirty="0" err="1">
                <a:latin typeface="Consolas" panose="020B0609020204030204" pitchFamily="49" charset="0"/>
              </a:rPr>
              <a:t>cout</a:t>
            </a:r>
            <a:r>
              <a:rPr lang="es-UY" sz="1200" dirty="0">
                <a:latin typeface="Consolas" panose="020B0609020204030204" pitchFamily="49" charset="0"/>
              </a:rPr>
              <a:t> &lt;&lt; "La suma de " &lt;&lt; a &lt;&lt; " y " &lt;&lt; b &lt;&lt; " es: " &lt;&lt; resultado &lt;&lt; </a:t>
            </a:r>
            <a:r>
              <a:rPr lang="es-UY" sz="1200" dirty="0" err="1">
                <a:latin typeface="Consolas" panose="020B0609020204030204" pitchFamily="49" charset="0"/>
              </a:rPr>
              <a:t>std</a:t>
            </a:r>
            <a:r>
              <a:rPr lang="es-UY" sz="1200" dirty="0">
                <a:latin typeface="Consolas" panose="020B0609020204030204" pitchFamily="49" charset="0"/>
              </a:rPr>
              <a:t>::</a:t>
            </a:r>
            <a:r>
              <a:rPr lang="es-UY" sz="1200" dirty="0" err="1">
                <a:latin typeface="Consolas" panose="020B0609020204030204" pitchFamily="49" charset="0"/>
              </a:rPr>
              <a:t>endl</a:t>
            </a:r>
            <a:r>
              <a:rPr lang="es-UY" sz="1200" dirty="0">
                <a:latin typeface="Consolas" panose="020B0609020204030204" pitchFamily="49" charset="0"/>
              </a:rPr>
              <a:t>;</a:t>
            </a:r>
          </a:p>
          <a:p>
            <a:pPr marL="0" indent="0">
              <a:buNone/>
            </a:pPr>
            <a:endParaRPr lang="es-UY" sz="1200" dirty="0">
              <a:latin typeface="Consolas" panose="020B0609020204030204" pitchFamily="49" charset="0"/>
            </a:endParaRPr>
          </a:p>
          <a:p>
            <a:pPr marL="0" indent="0">
              <a:buNone/>
            </a:pPr>
            <a:r>
              <a:rPr lang="es-UY" sz="1200" dirty="0">
                <a:latin typeface="Consolas" panose="020B0609020204030204" pitchFamily="49" charset="0"/>
              </a:rPr>
              <a:t>    </a:t>
            </a:r>
            <a:r>
              <a:rPr lang="es-UY" sz="1200" dirty="0" err="1">
                <a:latin typeface="Consolas" panose="020B0609020204030204" pitchFamily="49" charset="0"/>
              </a:rPr>
              <a:t>return</a:t>
            </a:r>
            <a:r>
              <a:rPr lang="es-UY" sz="1200" dirty="0">
                <a:latin typeface="Consolas" panose="020B0609020204030204" pitchFamily="49" charset="0"/>
              </a:rPr>
              <a:t> 0;</a:t>
            </a:r>
          </a:p>
          <a:p>
            <a:pPr marL="0" indent="0">
              <a:buNone/>
            </a:pPr>
            <a:r>
              <a:rPr lang="es-UY" sz="1200" dirty="0">
                <a:latin typeface="Consolas" panose="020B0609020204030204" pitchFamily="49" charset="0"/>
              </a:rPr>
              <a:t>}</a:t>
            </a:r>
          </a:p>
          <a:p>
            <a:pPr marL="0" indent="0">
              <a:buNone/>
            </a:pPr>
            <a:endParaRPr lang="es-UY" dirty="0"/>
          </a:p>
        </p:txBody>
      </p:sp>
      <p:sp>
        <p:nvSpPr>
          <p:cNvPr id="5" name="Footer Placeholder 4"/>
          <p:cNvSpPr>
            <a:spLocks noGrp="1"/>
          </p:cNvSpPr>
          <p:nvPr>
            <p:ph type="ftr" sz="quarter" idx="11"/>
          </p:nvPr>
        </p:nvSpPr>
        <p:spPr/>
        <p:txBody>
          <a:bodyPr/>
          <a:lstStyle/>
          <a:p>
            <a:pPr>
              <a:defRPr/>
            </a:pPr>
            <a:r>
              <a:rPr lang="es-AR" smtClean="0"/>
              <a:t>Ing. Gustavo J. Fresno</a:t>
            </a:r>
            <a:endParaRPr lang="es-AR"/>
          </a:p>
        </p:txBody>
      </p:sp>
      <p:sp>
        <p:nvSpPr>
          <p:cNvPr id="6" name="Slide Number Placeholder 5"/>
          <p:cNvSpPr>
            <a:spLocks noGrp="1"/>
          </p:cNvSpPr>
          <p:nvPr>
            <p:ph type="sldNum" sz="quarter" idx="12"/>
          </p:nvPr>
        </p:nvSpPr>
        <p:spPr/>
        <p:txBody>
          <a:bodyPr/>
          <a:lstStyle/>
          <a:p>
            <a:pPr>
              <a:defRPr/>
            </a:pPr>
            <a:fld id="{C6AFA164-6E10-4DAC-8CB2-30EC9FF80F7E}" type="slidenum">
              <a:rPr lang="es-AR" smtClean="0"/>
              <a:pPr>
                <a:defRPr/>
              </a:pPr>
              <a:t>33</a:t>
            </a:fld>
            <a:endParaRPr lang="es-AR" dirty="0"/>
          </a:p>
        </p:txBody>
      </p:sp>
      <p:sp>
        <p:nvSpPr>
          <p:cNvPr id="7" name="Date Placeholder 3"/>
          <p:cNvSpPr>
            <a:spLocks noGrp="1"/>
          </p:cNvSpPr>
          <p:nvPr>
            <p:ph type="dt" sz="half" idx="10"/>
          </p:nvPr>
        </p:nvSpPr>
        <p:spPr>
          <a:xfrm>
            <a:off x="457200" y="6356350"/>
            <a:ext cx="2133600" cy="365125"/>
          </a:xfrm>
        </p:spPr>
        <p:txBody>
          <a:bodyPr/>
          <a:lstStyle/>
          <a:p>
            <a:pPr>
              <a:defRPr/>
            </a:pPr>
            <a:r>
              <a:rPr lang="es-AR" dirty="0" smtClean="0"/>
              <a:t>18/04/2023</a:t>
            </a:r>
            <a:endParaRPr lang="es-AR" dirty="0"/>
          </a:p>
        </p:txBody>
      </p:sp>
    </p:spTree>
    <p:extLst>
      <p:ext uri="{BB962C8B-B14F-4D97-AF65-F5344CB8AC3E}">
        <p14:creationId xmlns:p14="http://schemas.microsoft.com/office/powerpoint/2010/main" val="441567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515" y="404664"/>
            <a:ext cx="8229600" cy="1143000"/>
          </a:xfrm>
        </p:spPr>
        <p:txBody>
          <a:bodyPr/>
          <a:lstStyle/>
          <a:p>
            <a:r>
              <a:rPr lang="es-ES" dirty="0" smtClean="0"/>
              <a:t>Modern C++ - </a:t>
            </a:r>
            <a:r>
              <a:rPr lang="es-ES" dirty="0" err="1" smtClean="0"/>
              <a:t>Threads</a:t>
            </a:r>
            <a:endParaRPr lang="es-UY" dirty="0"/>
          </a:p>
        </p:txBody>
      </p:sp>
      <p:sp>
        <p:nvSpPr>
          <p:cNvPr id="3" name="Content Placeholder 2"/>
          <p:cNvSpPr>
            <a:spLocks noGrp="1"/>
          </p:cNvSpPr>
          <p:nvPr>
            <p:ph idx="1"/>
          </p:nvPr>
        </p:nvSpPr>
        <p:spPr>
          <a:xfrm>
            <a:off x="441515" y="1547664"/>
            <a:ext cx="8229600" cy="4389437"/>
          </a:xfrm>
        </p:spPr>
        <p:txBody>
          <a:bodyPr/>
          <a:lstStyle/>
          <a:p>
            <a:pPr marL="0" indent="0">
              <a:buNone/>
            </a:pPr>
            <a:r>
              <a:rPr lang="es-ES" sz="3200" dirty="0" err="1"/>
              <a:t>std</a:t>
            </a:r>
            <a:r>
              <a:rPr lang="es-ES" sz="3200" dirty="0"/>
              <a:t>::</a:t>
            </a:r>
            <a:r>
              <a:rPr lang="es-ES" sz="3200" dirty="0" err="1"/>
              <a:t>ref</a:t>
            </a:r>
            <a:r>
              <a:rPr lang="es-ES" sz="3200" dirty="0"/>
              <a:t>() </a:t>
            </a:r>
          </a:p>
          <a:p>
            <a:pPr marL="0" indent="0">
              <a:buNone/>
            </a:pPr>
            <a:endParaRPr lang="es-ES" sz="1400" dirty="0" smtClean="0"/>
          </a:p>
          <a:p>
            <a:pPr marL="0" indent="0">
              <a:buNone/>
            </a:pPr>
            <a:r>
              <a:rPr lang="es-ES" sz="1400" dirty="0" smtClean="0"/>
              <a:t>Es </a:t>
            </a:r>
            <a:r>
              <a:rPr lang="es-ES" sz="1400" dirty="0"/>
              <a:t>una función que se encuentra en la librería estándar de C++ y se utiliza para envolver una variable en una referencia.</a:t>
            </a:r>
          </a:p>
          <a:p>
            <a:pPr marL="0" indent="0">
              <a:buNone/>
            </a:pPr>
            <a:endParaRPr lang="es-ES" sz="1400" dirty="0"/>
          </a:p>
          <a:p>
            <a:pPr marL="0" indent="0">
              <a:buNone/>
            </a:pPr>
            <a:r>
              <a:rPr lang="es-ES" sz="1400" dirty="0"/>
              <a:t>Cuando se pasa una variable a una función como argumento, el valor de la variable se copia en una nueva variable local dentro de la función. Sin embargo, a veces es necesario pasar una variable por referencia para poder modificar su valor dentro de la función.</a:t>
            </a:r>
          </a:p>
          <a:p>
            <a:pPr marL="0" indent="0">
              <a:buNone/>
            </a:pPr>
            <a:endParaRPr lang="es-ES" sz="1400" dirty="0"/>
          </a:p>
          <a:p>
            <a:pPr marL="0" indent="0">
              <a:buNone/>
            </a:pPr>
            <a:r>
              <a:rPr lang="es-ES" sz="1400" dirty="0"/>
              <a:t>En el caso de los hilos en C++, es necesario pasar variables por referencia para que el hilo pueda modificar su valor y devolver el resultado a la función principal. Pero simplemente pasar una variable por referencia como argumento no funciona en el caso de los hilos</a:t>
            </a:r>
            <a:r>
              <a:rPr lang="es-ES" sz="1400" dirty="0" smtClean="0"/>
              <a:t>.</a:t>
            </a:r>
          </a:p>
          <a:p>
            <a:pPr marL="0" indent="0">
              <a:buNone/>
            </a:pPr>
            <a:endParaRPr lang="es-UY" sz="1400" dirty="0">
              <a:latin typeface="Consolas" panose="020B0609020204030204" pitchFamily="49" charset="0"/>
            </a:endParaRPr>
          </a:p>
          <a:p>
            <a:pPr marL="0" indent="0">
              <a:buNone/>
            </a:pPr>
            <a:r>
              <a:rPr lang="es-UY" sz="1200" dirty="0" err="1">
                <a:latin typeface="Consolas" panose="020B0609020204030204" pitchFamily="49" charset="0"/>
              </a:rPr>
              <a:t>int</a:t>
            </a:r>
            <a:r>
              <a:rPr lang="es-UY" sz="1200" dirty="0">
                <a:latin typeface="Consolas" panose="020B0609020204030204" pitchFamily="49" charset="0"/>
              </a:rPr>
              <a:t> x = 5;</a:t>
            </a:r>
          </a:p>
          <a:p>
            <a:pPr marL="0" indent="0">
              <a:buNone/>
            </a:pPr>
            <a:r>
              <a:rPr lang="es-UY" sz="1200" dirty="0" err="1">
                <a:latin typeface="Consolas" panose="020B0609020204030204" pitchFamily="49" charset="0"/>
              </a:rPr>
              <a:t>mi_funcion</a:t>
            </a:r>
            <a:r>
              <a:rPr lang="es-UY" sz="1200" dirty="0">
                <a:latin typeface="Consolas" panose="020B0609020204030204" pitchFamily="49" charset="0"/>
              </a:rPr>
              <a:t>(</a:t>
            </a:r>
            <a:r>
              <a:rPr lang="es-UY" sz="1200" dirty="0" err="1">
                <a:latin typeface="Consolas" panose="020B0609020204030204" pitchFamily="49" charset="0"/>
              </a:rPr>
              <a:t>std</a:t>
            </a:r>
            <a:r>
              <a:rPr lang="es-UY" sz="1200" dirty="0">
                <a:latin typeface="Consolas" panose="020B0609020204030204" pitchFamily="49" charset="0"/>
              </a:rPr>
              <a:t>::</a:t>
            </a:r>
            <a:r>
              <a:rPr lang="es-UY" sz="1200" dirty="0" err="1">
                <a:latin typeface="Consolas" panose="020B0609020204030204" pitchFamily="49" charset="0"/>
              </a:rPr>
              <a:t>ref</a:t>
            </a:r>
            <a:r>
              <a:rPr lang="es-UY" sz="1200" dirty="0">
                <a:latin typeface="Consolas" panose="020B0609020204030204" pitchFamily="49" charset="0"/>
              </a:rPr>
              <a:t>(x));</a:t>
            </a:r>
          </a:p>
          <a:p>
            <a:pPr marL="0" indent="0">
              <a:buNone/>
            </a:pPr>
            <a:endParaRPr lang="es-UY" dirty="0"/>
          </a:p>
        </p:txBody>
      </p:sp>
      <p:sp>
        <p:nvSpPr>
          <p:cNvPr id="5" name="Footer Placeholder 4"/>
          <p:cNvSpPr>
            <a:spLocks noGrp="1"/>
          </p:cNvSpPr>
          <p:nvPr>
            <p:ph type="ftr" sz="quarter" idx="11"/>
          </p:nvPr>
        </p:nvSpPr>
        <p:spPr/>
        <p:txBody>
          <a:bodyPr/>
          <a:lstStyle/>
          <a:p>
            <a:pPr>
              <a:defRPr/>
            </a:pPr>
            <a:r>
              <a:rPr lang="es-AR" smtClean="0"/>
              <a:t>Ing. Gustavo J. Fresno</a:t>
            </a:r>
            <a:endParaRPr lang="es-AR"/>
          </a:p>
        </p:txBody>
      </p:sp>
      <p:sp>
        <p:nvSpPr>
          <p:cNvPr id="6" name="Slide Number Placeholder 5"/>
          <p:cNvSpPr>
            <a:spLocks noGrp="1"/>
          </p:cNvSpPr>
          <p:nvPr>
            <p:ph type="sldNum" sz="quarter" idx="12"/>
          </p:nvPr>
        </p:nvSpPr>
        <p:spPr/>
        <p:txBody>
          <a:bodyPr/>
          <a:lstStyle/>
          <a:p>
            <a:pPr>
              <a:defRPr/>
            </a:pPr>
            <a:fld id="{C6AFA164-6E10-4DAC-8CB2-30EC9FF80F7E}" type="slidenum">
              <a:rPr lang="es-AR" smtClean="0"/>
              <a:pPr>
                <a:defRPr/>
              </a:pPr>
              <a:t>34</a:t>
            </a:fld>
            <a:endParaRPr lang="es-AR" dirty="0"/>
          </a:p>
        </p:txBody>
      </p:sp>
      <p:sp>
        <p:nvSpPr>
          <p:cNvPr id="7" name="Date Placeholder 3"/>
          <p:cNvSpPr>
            <a:spLocks noGrp="1"/>
          </p:cNvSpPr>
          <p:nvPr>
            <p:ph type="dt" sz="half" idx="10"/>
          </p:nvPr>
        </p:nvSpPr>
        <p:spPr>
          <a:xfrm>
            <a:off x="457200" y="6356350"/>
            <a:ext cx="2133600" cy="365125"/>
          </a:xfrm>
        </p:spPr>
        <p:txBody>
          <a:bodyPr/>
          <a:lstStyle/>
          <a:p>
            <a:pPr>
              <a:defRPr/>
            </a:pPr>
            <a:r>
              <a:rPr lang="es-AR" dirty="0" smtClean="0"/>
              <a:t>18/04/2023</a:t>
            </a:r>
            <a:endParaRPr lang="es-AR" dirty="0"/>
          </a:p>
        </p:txBody>
      </p:sp>
    </p:spTree>
    <p:extLst>
      <p:ext uri="{BB962C8B-B14F-4D97-AF65-F5344CB8AC3E}">
        <p14:creationId xmlns:p14="http://schemas.microsoft.com/office/powerpoint/2010/main" val="3457360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515" y="1547664"/>
            <a:ext cx="8229600" cy="4389437"/>
          </a:xfrm>
        </p:spPr>
        <p:txBody>
          <a:bodyPr/>
          <a:lstStyle/>
          <a:p>
            <a:pPr marL="0" indent="0">
              <a:buNone/>
            </a:pPr>
            <a:r>
              <a:rPr lang="es-ES" sz="3200" dirty="0" err="1"/>
              <a:t>boost</a:t>
            </a:r>
            <a:r>
              <a:rPr lang="es-ES" sz="3200" dirty="0"/>
              <a:t>::</a:t>
            </a:r>
            <a:r>
              <a:rPr lang="es-ES" sz="3200" dirty="0" err="1"/>
              <a:t>thread</a:t>
            </a:r>
            <a:r>
              <a:rPr lang="es-ES" sz="3200" dirty="0"/>
              <a:t> </a:t>
            </a:r>
            <a:endParaRPr lang="es-ES" sz="3200" dirty="0" smtClean="0"/>
          </a:p>
          <a:p>
            <a:pPr marL="0" indent="0">
              <a:buNone/>
            </a:pPr>
            <a:r>
              <a:rPr lang="es-ES" sz="1300" dirty="0" smtClean="0"/>
              <a:t>Es </a:t>
            </a:r>
            <a:r>
              <a:rPr lang="es-ES" sz="1300" dirty="0"/>
              <a:t>una biblioteca de la popular biblioteca de C++ </a:t>
            </a:r>
            <a:r>
              <a:rPr lang="es-ES" sz="1300" dirty="0" err="1"/>
              <a:t>Boost</a:t>
            </a:r>
            <a:r>
              <a:rPr lang="es-ES" sz="1300" dirty="0"/>
              <a:t> que proporciona una implementación multiplataforma de hilos en C++. La biblioteca </a:t>
            </a:r>
            <a:r>
              <a:rPr lang="es-ES" sz="1300" dirty="0" err="1"/>
              <a:t>boost</a:t>
            </a:r>
            <a:r>
              <a:rPr lang="es-ES" sz="1300" dirty="0"/>
              <a:t>::</a:t>
            </a:r>
            <a:r>
              <a:rPr lang="es-ES" sz="1300" dirty="0" err="1"/>
              <a:t>thread</a:t>
            </a:r>
            <a:r>
              <a:rPr lang="es-ES" sz="1300" dirty="0"/>
              <a:t> es una de las opciones más populares para programar hilos en C++ debido a su portabilidad, facilidad de uso y flexibilidad</a:t>
            </a:r>
            <a:r>
              <a:rPr lang="es-ES" sz="1300" dirty="0" smtClean="0"/>
              <a:t>.</a:t>
            </a:r>
          </a:p>
          <a:p>
            <a:pPr marL="0" indent="0">
              <a:buNone/>
            </a:pPr>
            <a:endParaRPr lang="es-ES" sz="1300" dirty="0"/>
          </a:p>
          <a:p>
            <a:pPr marL="0" indent="0">
              <a:buNone/>
            </a:pPr>
            <a:r>
              <a:rPr lang="es-ES" sz="1300" dirty="0"/>
              <a:t>Se instala con: 	sudo </a:t>
            </a:r>
            <a:r>
              <a:rPr lang="es-ES" sz="1300" dirty="0" err="1"/>
              <a:t>apt</a:t>
            </a:r>
            <a:r>
              <a:rPr lang="es-ES" sz="1300" dirty="0"/>
              <a:t> </a:t>
            </a:r>
            <a:r>
              <a:rPr lang="es-ES" sz="1300" dirty="0" err="1"/>
              <a:t>install</a:t>
            </a:r>
            <a:r>
              <a:rPr lang="es-ES" sz="1300" dirty="0"/>
              <a:t> </a:t>
            </a:r>
            <a:r>
              <a:rPr lang="es-ES" sz="1300" dirty="0" err="1" smtClean="0"/>
              <a:t>libboost-all-dev</a:t>
            </a:r>
            <a:endParaRPr lang="es-ES" sz="1300" dirty="0"/>
          </a:p>
          <a:p>
            <a:pPr marL="0" indent="0">
              <a:buNone/>
            </a:pPr>
            <a:endParaRPr lang="es-ES" sz="1300" dirty="0"/>
          </a:p>
          <a:p>
            <a:pPr marL="0" indent="0">
              <a:buNone/>
            </a:pPr>
            <a:r>
              <a:rPr lang="es-ES" sz="1300" dirty="0"/>
              <a:t>Entre las características que ofrece </a:t>
            </a:r>
            <a:r>
              <a:rPr lang="es-ES" sz="1300" dirty="0" err="1"/>
              <a:t>boost</a:t>
            </a:r>
            <a:r>
              <a:rPr lang="es-ES" sz="1300" dirty="0"/>
              <a:t>::</a:t>
            </a:r>
            <a:r>
              <a:rPr lang="es-ES" sz="1300" dirty="0" err="1"/>
              <a:t>thread</a:t>
            </a:r>
            <a:r>
              <a:rPr lang="es-ES" sz="1300" dirty="0"/>
              <a:t> se encuentran:</a:t>
            </a:r>
          </a:p>
          <a:p>
            <a:pPr marL="0" indent="0">
              <a:buNone/>
            </a:pPr>
            <a:endParaRPr lang="es-ES" sz="1300" dirty="0"/>
          </a:p>
          <a:p>
            <a:r>
              <a:rPr lang="es-ES" sz="1300" b="1" dirty="0"/>
              <a:t>Manejo de hilos: </a:t>
            </a:r>
            <a:r>
              <a:rPr lang="es-ES" sz="1300" dirty="0" err="1"/>
              <a:t>boost</a:t>
            </a:r>
            <a:r>
              <a:rPr lang="es-ES" sz="1300" dirty="0"/>
              <a:t>::</a:t>
            </a:r>
            <a:r>
              <a:rPr lang="es-ES" sz="1300" dirty="0" err="1"/>
              <a:t>thread</a:t>
            </a:r>
            <a:r>
              <a:rPr lang="es-ES" sz="1300" dirty="0"/>
              <a:t> proporciona una forma de crear, iniciar, detener y controlar hilos en C++. También es posible asignar prioridades a los hilos y manejar la memoria de los mismos.</a:t>
            </a:r>
          </a:p>
          <a:p>
            <a:endParaRPr lang="es-ES" sz="1300" dirty="0"/>
          </a:p>
          <a:p>
            <a:r>
              <a:rPr lang="es-ES" sz="1300" b="1" dirty="0"/>
              <a:t>Sincronización:</a:t>
            </a:r>
            <a:r>
              <a:rPr lang="es-ES" sz="1300" dirty="0"/>
              <a:t> </a:t>
            </a:r>
            <a:r>
              <a:rPr lang="es-ES" sz="1300" dirty="0" err="1"/>
              <a:t>boost</a:t>
            </a:r>
            <a:r>
              <a:rPr lang="es-ES" sz="1300" dirty="0"/>
              <a:t>::</a:t>
            </a:r>
            <a:r>
              <a:rPr lang="es-ES" sz="1300" dirty="0" err="1"/>
              <a:t>thread</a:t>
            </a:r>
            <a:r>
              <a:rPr lang="es-ES" sz="1300" dirty="0"/>
              <a:t> proporciona varios mecanismos de sincronización, como </a:t>
            </a:r>
            <a:r>
              <a:rPr lang="es-ES" sz="1300" dirty="0" err="1"/>
              <a:t>mutex</a:t>
            </a:r>
            <a:r>
              <a:rPr lang="es-ES" sz="1300" dirty="0"/>
              <a:t>, semáforos y variables de condición, que permiten coordinar la ejecución de hilos en un programa.</a:t>
            </a:r>
          </a:p>
          <a:p>
            <a:endParaRPr lang="es-ES" sz="1300" dirty="0"/>
          </a:p>
          <a:p>
            <a:r>
              <a:rPr lang="es-ES" sz="1300" b="1" dirty="0"/>
              <a:t>Comunicación entre hilos: </a:t>
            </a:r>
            <a:r>
              <a:rPr lang="es-ES" sz="1300" dirty="0" err="1"/>
              <a:t>boost</a:t>
            </a:r>
            <a:r>
              <a:rPr lang="es-ES" sz="1300" dirty="0"/>
              <a:t>::</a:t>
            </a:r>
            <a:r>
              <a:rPr lang="es-ES" sz="1300" dirty="0" err="1"/>
              <a:t>thread</a:t>
            </a:r>
            <a:r>
              <a:rPr lang="es-ES" sz="1300" dirty="0"/>
              <a:t> ofrece mecanismos para la comunicación entre hilos, como colas, buffers y canales, que permiten que los hilos intercambien información de manera segura y controlada.</a:t>
            </a:r>
          </a:p>
          <a:p>
            <a:endParaRPr lang="es-ES" sz="1300" dirty="0"/>
          </a:p>
          <a:p>
            <a:r>
              <a:rPr lang="es-ES" sz="1300" b="1" dirty="0"/>
              <a:t>Interrupción de hilos: </a:t>
            </a:r>
            <a:r>
              <a:rPr lang="es-ES" sz="1300" dirty="0" err="1"/>
              <a:t>boost</a:t>
            </a:r>
            <a:r>
              <a:rPr lang="es-ES" sz="1300" dirty="0"/>
              <a:t>::</a:t>
            </a:r>
            <a:r>
              <a:rPr lang="es-ES" sz="1300" dirty="0" err="1"/>
              <a:t>thread</a:t>
            </a:r>
            <a:r>
              <a:rPr lang="es-ES" sz="1300" dirty="0"/>
              <a:t> proporciona una forma de interrumpir la ejecución de un hilo de manera segura y controlada.</a:t>
            </a:r>
            <a:endParaRPr lang="es-UY" sz="1300" dirty="0"/>
          </a:p>
        </p:txBody>
      </p:sp>
      <p:sp>
        <p:nvSpPr>
          <p:cNvPr id="4" name="Date Placeholder 3"/>
          <p:cNvSpPr>
            <a:spLocks noGrp="1"/>
          </p:cNvSpPr>
          <p:nvPr>
            <p:ph type="dt" sz="half" idx="10"/>
          </p:nvPr>
        </p:nvSpPr>
        <p:spPr/>
        <p:txBody>
          <a:bodyPr/>
          <a:lstStyle/>
          <a:p>
            <a:pPr>
              <a:defRPr/>
            </a:pPr>
            <a:r>
              <a:rPr lang="es-AR" smtClean="0"/>
              <a:t>5/9/2006</a:t>
            </a:r>
            <a:endParaRPr lang="es-AR" dirty="0"/>
          </a:p>
        </p:txBody>
      </p:sp>
      <p:sp>
        <p:nvSpPr>
          <p:cNvPr id="5" name="Footer Placeholder 4"/>
          <p:cNvSpPr>
            <a:spLocks noGrp="1"/>
          </p:cNvSpPr>
          <p:nvPr>
            <p:ph type="ftr" sz="quarter" idx="11"/>
          </p:nvPr>
        </p:nvSpPr>
        <p:spPr/>
        <p:txBody>
          <a:bodyPr/>
          <a:lstStyle/>
          <a:p>
            <a:pPr>
              <a:defRPr/>
            </a:pPr>
            <a:r>
              <a:rPr lang="es-AR" smtClean="0"/>
              <a:t>Ing. Gustavo J. Fresno</a:t>
            </a:r>
            <a:endParaRPr lang="es-AR"/>
          </a:p>
        </p:txBody>
      </p:sp>
      <p:sp>
        <p:nvSpPr>
          <p:cNvPr id="6" name="Slide Number Placeholder 5"/>
          <p:cNvSpPr>
            <a:spLocks noGrp="1"/>
          </p:cNvSpPr>
          <p:nvPr>
            <p:ph type="sldNum" sz="quarter" idx="12"/>
          </p:nvPr>
        </p:nvSpPr>
        <p:spPr/>
        <p:txBody>
          <a:bodyPr/>
          <a:lstStyle/>
          <a:p>
            <a:pPr>
              <a:defRPr/>
            </a:pPr>
            <a:fld id="{C6AFA164-6E10-4DAC-8CB2-30EC9FF80F7E}" type="slidenum">
              <a:rPr lang="es-AR" smtClean="0"/>
              <a:pPr>
                <a:defRPr/>
              </a:pPr>
              <a:t>35</a:t>
            </a:fld>
            <a:endParaRPr lang="es-AR" dirty="0"/>
          </a:p>
        </p:txBody>
      </p:sp>
      <p:sp>
        <p:nvSpPr>
          <p:cNvPr id="8" name="Title 1"/>
          <p:cNvSpPr>
            <a:spLocks noGrp="1"/>
          </p:cNvSpPr>
          <p:nvPr>
            <p:ph type="title"/>
          </p:nvPr>
        </p:nvSpPr>
        <p:spPr>
          <a:xfrm>
            <a:off x="441515" y="404664"/>
            <a:ext cx="8229600" cy="1143000"/>
          </a:xfrm>
        </p:spPr>
        <p:txBody>
          <a:bodyPr/>
          <a:lstStyle/>
          <a:p>
            <a:r>
              <a:rPr lang="es-ES" dirty="0" smtClean="0"/>
              <a:t>Modern C++ - </a:t>
            </a:r>
            <a:r>
              <a:rPr lang="es-ES" dirty="0" err="1" smtClean="0"/>
              <a:t>Threads</a:t>
            </a:r>
            <a:endParaRPr lang="es-UY" dirty="0"/>
          </a:p>
        </p:txBody>
      </p:sp>
    </p:spTree>
    <p:extLst>
      <p:ext uri="{BB962C8B-B14F-4D97-AF65-F5344CB8AC3E}">
        <p14:creationId xmlns:p14="http://schemas.microsoft.com/office/powerpoint/2010/main" val="2219715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515" y="404664"/>
            <a:ext cx="8229600" cy="1143000"/>
          </a:xfrm>
        </p:spPr>
        <p:txBody>
          <a:bodyPr/>
          <a:lstStyle/>
          <a:p>
            <a:r>
              <a:rPr lang="es-ES" dirty="0" smtClean="0"/>
              <a:t>Modern C++ - </a:t>
            </a:r>
            <a:r>
              <a:rPr lang="es-ES" dirty="0" err="1" smtClean="0"/>
              <a:t>Threads</a:t>
            </a:r>
            <a:endParaRPr lang="es-UY" dirty="0"/>
          </a:p>
        </p:txBody>
      </p:sp>
      <p:sp>
        <p:nvSpPr>
          <p:cNvPr id="3" name="Content Placeholder 2"/>
          <p:cNvSpPr>
            <a:spLocks noGrp="1"/>
          </p:cNvSpPr>
          <p:nvPr>
            <p:ph idx="1"/>
          </p:nvPr>
        </p:nvSpPr>
        <p:spPr>
          <a:xfrm>
            <a:off x="441515" y="1484784"/>
            <a:ext cx="8229600" cy="4389437"/>
          </a:xfrm>
        </p:spPr>
        <p:txBody>
          <a:bodyPr/>
          <a:lstStyle/>
          <a:p>
            <a:pPr marL="0" indent="0">
              <a:buNone/>
            </a:pPr>
            <a:r>
              <a:rPr lang="es-ES" sz="1600" b="1" dirty="0" smtClean="0"/>
              <a:t>Librería </a:t>
            </a:r>
            <a:r>
              <a:rPr lang="es-ES" sz="1600" b="1" dirty="0" err="1"/>
              <a:t>b</a:t>
            </a:r>
            <a:r>
              <a:rPr lang="es-ES" sz="1600" b="1" dirty="0" err="1" smtClean="0"/>
              <a:t>oost</a:t>
            </a:r>
            <a:r>
              <a:rPr lang="es-ES" sz="1600" b="1" dirty="0" smtClean="0"/>
              <a:t> para </a:t>
            </a:r>
            <a:r>
              <a:rPr lang="es-ES" sz="1600" b="1" dirty="0" err="1" smtClean="0"/>
              <a:t>threads</a:t>
            </a:r>
            <a:endParaRPr lang="es-UY" sz="1600" b="1" dirty="0" smtClean="0"/>
          </a:p>
          <a:p>
            <a:pPr marL="0" indent="0">
              <a:buNone/>
            </a:pPr>
            <a:endParaRPr lang="es-UY" sz="400" dirty="0">
              <a:latin typeface="Consolas" panose="020B0609020204030204" pitchFamily="49" charset="0"/>
            </a:endParaRPr>
          </a:p>
          <a:p>
            <a:pPr marL="0" indent="0">
              <a:buNone/>
            </a:pPr>
            <a:r>
              <a:rPr lang="es-UY" sz="1000" dirty="0">
                <a:latin typeface="Consolas" panose="020B0609020204030204" pitchFamily="49" charset="0"/>
              </a:rPr>
              <a:t>#</a:t>
            </a:r>
            <a:r>
              <a:rPr lang="es-UY" sz="1000" dirty="0" err="1">
                <a:latin typeface="Consolas" panose="020B0609020204030204" pitchFamily="49" charset="0"/>
              </a:rPr>
              <a:t>include</a:t>
            </a:r>
            <a:r>
              <a:rPr lang="es-UY" sz="1000" dirty="0">
                <a:latin typeface="Consolas" panose="020B0609020204030204" pitchFamily="49" charset="0"/>
              </a:rPr>
              <a:t> &lt;</a:t>
            </a:r>
            <a:r>
              <a:rPr lang="es-UY" sz="1000" dirty="0" err="1">
                <a:latin typeface="Consolas" panose="020B0609020204030204" pitchFamily="49" charset="0"/>
              </a:rPr>
              <a:t>iostream</a:t>
            </a:r>
            <a:r>
              <a:rPr lang="es-UY" sz="1000" dirty="0">
                <a:latin typeface="Consolas" panose="020B0609020204030204" pitchFamily="49" charset="0"/>
              </a:rPr>
              <a:t>&gt;</a:t>
            </a:r>
          </a:p>
          <a:p>
            <a:pPr marL="0" indent="0">
              <a:buNone/>
            </a:pPr>
            <a:r>
              <a:rPr lang="es-UY" sz="1000" dirty="0">
                <a:latin typeface="Consolas" panose="020B0609020204030204" pitchFamily="49" charset="0"/>
              </a:rPr>
              <a:t>#</a:t>
            </a:r>
            <a:r>
              <a:rPr lang="es-UY" sz="1000" dirty="0" err="1">
                <a:latin typeface="Consolas" panose="020B0609020204030204" pitchFamily="49" charset="0"/>
              </a:rPr>
              <a:t>include</a:t>
            </a:r>
            <a:r>
              <a:rPr lang="es-UY" sz="1000" dirty="0">
                <a:latin typeface="Consolas" panose="020B0609020204030204" pitchFamily="49" charset="0"/>
              </a:rPr>
              <a:t> &lt;</a:t>
            </a:r>
            <a:r>
              <a:rPr lang="es-UY" sz="1000" dirty="0" err="1">
                <a:latin typeface="Consolas" panose="020B0609020204030204" pitchFamily="49" charset="0"/>
              </a:rPr>
              <a:t>boost</a:t>
            </a:r>
            <a:r>
              <a:rPr lang="es-UY" sz="1000" dirty="0">
                <a:latin typeface="Consolas" panose="020B0609020204030204" pitchFamily="49" charset="0"/>
              </a:rPr>
              <a:t>/thread.hpp&gt;</a:t>
            </a:r>
          </a:p>
          <a:p>
            <a:pPr marL="0" indent="0">
              <a:buNone/>
            </a:pPr>
            <a:endParaRPr lang="es-UY" sz="1000" dirty="0">
              <a:latin typeface="Consolas" panose="020B0609020204030204" pitchFamily="49" charset="0"/>
            </a:endParaRPr>
          </a:p>
          <a:p>
            <a:pPr marL="0" indent="0">
              <a:buNone/>
            </a:pPr>
            <a:r>
              <a:rPr lang="es-UY" sz="1000" dirty="0" err="1">
                <a:latin typeface="Consolas" panose="020B0609020204030204" pitchFamily="49" charset="0"/>
              </a:rPr>
              <a:t>void</a:t>
            </a:r>
            <a:r>
              <a:rPr lang="es-UY" sz="1000" dirty="0">
                <a:latin typeface="Consolas" panose="020B0609020204030204" pitchFamily="49" charset="0"/>
              </a:rPr>
              <a:t> </a:t>
            </a:r>
            <a:r>
              <a:rPr lang="es-UY" sz="1000" dirty="0" err="1">
                <a:latin typeface="Consolas" panose="020B0609020204030204" pitchFamily="49" charset="0"/>
              </a:rPr>
              <a:t>funcion_hilo</a:t>
            </a:r>
            <a:r>
              <a:rPr lang="es-UY" sz="1000" dirty="0">
                <a:latin typeface="Consolas" panose="020B0609020204030204" pitchFamily="49" charset="0"/>
              </a:rPr>
              <a:t>() {</a:t>
            </a:r>
          </a:p>
          <a:p>
            <a:pPr marL="0" indent="0">
              <a:buNone/>
            </a:pPr>
            <a:r>
              <a:rPr lang="es-UY" sz="1000" dirty="0">
                <a:latin typeface="Consolas" panose="020B0609020204030204" pitchFamily="49" charset="0"/>
              </a:rPr>
              <a:t>    </a:t>
            </a:r>
            <a:r>
              <a:rPr lang="es-UY" sz="1000" dirty="0" err="1">
                <a:latin typeface="Consolas" panose="020B0609020204030204" pitchFamily="49" charset="0"/>
              </a:rPr>
              <a:t>std</a:t>
            </a:r>
            <a:r>
              <a:rPr lang="es-UY" sz="1000" dirty="0">
                <a:latin typeface="Consolas" panose="020B0609020204030204" pitchFamily="49" charset="0"/>
              </a:rPr>
              <a:t>::</a:t>
            </a:r>
            <a:r>
              <a:rPr lang="es-UY" sz="1000" dirty="0" err="1">
                <a:latin typeface="Consolas" panose="020B0609020204030204" pitchFamily="49" charset="0"/>
              </a:rPr>
              <a:t>cout</a:t>
            </a:r>
            <a:r>
              <a:rPr lang="es-UY" sz="1000" dirty="0">
                <a:latin typeface="Consolas" panose="020B0609020204030204" pitchFamily="49" charset="0"/>
              </a:rPr>
              <a:t> &lt;&lt; "Hilo iniciado" &lt;&lt; </a:t>
            </a:r>
            <a:r>
              <a:rPr lang="es-UY" sz="1000" dirty="0" err="1">
                <a:latin typeface="Consolas" panose="020B0609020204030204" pitchFamily="49" charset="0"/>
              </a:rPr>
              <a:t>std</a:t>
            </a:r>
            <a:r>
              <a:rPr lang="es-UY" sz="1000" dirty="0">
                <a:latin typeface="Consolas" panose="020B0609020204030204" pitchFamily="49" charset="0"/>
              </a:rPr>
              <a:t>::</a:t>
            </a:r>
            <a:r>
              <a:rPr lang="es-UY" sz="1000" dirty="0" err="1">
                <a:latin typeface="Consolas" panose="020B0609020204030204" pitchFamily="49" charset="0"/>
              </a:rPr>
              <a:t>endl</a:t>
            </a:r>
            <a:r>
              <a:rPr lang="es-UY" sz="1000" dirty="0">
                <a:latin typeface="Consolas" panose="020B0609020204030204" pitchFamily="49" charset="0"/>
              </a:rPr>
              <a:t>;</a:t>
            </a:r>
          </a:p>
          <a:p>
            <a:pPr marL="0" indent="0">
              <a:buNone/>
            </a:pPr>
            <a:r>
              <a:rPr lang="es-UY" sz="1000" dirty="0">
                <a:latin typeface="Consolas" panose="020B0609020204030204" pitchFamily="49" charset="0"/>
              </a:rPr>
              <a:t>    </a:t>
            </a:r>
            <a:r>
              <a:rPr lang="es-UY" sz="1000" dirty="0" err="1">
                <a:latin typeface="Consolas" panose="020B0609020204030204" pitchFamily="49" charset="0"/>
              </a:rPr>
              <a:t>while</a:t>
            </a:r>
            <a:r>
              <a:rPr lang="es-UY" sz="1000" dirty="0">
                <a:latin typeface="Consolas" panose="020B0609020204030204" pitchFamily="49" charset="0"/>
              </a:rPr>
              <a:t> (true) {</a:t>
            </a:r>
          </a:p>
          <a:p>
            <a:pPr marL="0" indent="0">
              <a:buNone/>
            </a:pPr>
            <a:r>
              <a:rPr lang="es-UY" sz="1000" dirty="0">
                <a:latin typeface="Consolas" panose="020B0609020204030204" pitchFamily="49" charset="0"/>
              </a:rPr>
              <a:t> </a:t>
            </a:r>
            <a:r>
              <a:rPr lang="es-UY" sz="1000" dirty="0" smtClean="0">
                <a:latin typeface="Consolas" panose="020B0609020204030204" pitchFamily="49" charset="0"/>
              </a:rPr>
              <a:t>        </a:t>
            </a:r>
            <a:r>
              <a:rPr lang="es-UY" sz="1000" dirty="0" err="1" smtClean="0">
                <a:latin typeface="Consolas" panose="020B0609020204030204" pitchFamily="49" charset="0"/>
              </a:rPr>
              <a:t>boost</a:t>
            </a:r>
            <a:r>
              <a:rPr lang="es-UY" sz="1000" dirty="0">
                <a:latin typeface="Consolas" panose="020B0609020204030204" pitchFamily="49" charset="0"/>
              </a:rPr>
              <a:t>::</a:t>
            </a:r>
            <a:r>
              <a:rPr lang="es-UY" sz="1000" dirty="0" err="1">
                <a:latin typeface="Consolas" panose="020B0609020204030204" pitchFamily="49" charset="0"/>
              </a:rPr>
              <a:t>this_thread</a:t>
            </a:r>
            <a:r>
              <a:rPr lang="es-UY" sz="1000" dirty="0">
                <a:latin typeface="Consolas" panose="020B0609020204030204" pitchFamily="49" charset="0"/>
              </a:rPr>
              <a:t>::</a:t>
            </a:r>
            <a:r>
              <a:rPr lang="es-UY" sz="1000" dirty="0" err="1">
                <a:latin typeface="Consolas" panose="020B0609020204030204" pitchFamily="49" charset="0"/>
              </a:rPr>
              <a:t>sleep_for</a:t>
            </a:r>
            <a:r>
              <a:rPr lang="es-UY" sz="1000" dirty="0">
                <a:latin typeface="Consolas" panose="020B0609020204030204" pitchFamily="49" charset="0"/>
              </a:rPr>
              <a:t>(</a:t>
            </a:r>
            <a:r>
              <a:rPr lang="es-UY" sz="1000" dirty="0" err="1">
                <a:latin typeface="Consolas" panose="020B0609020204030204" pitchFamily="49" charset="0"/>
              </a:rPr>
              <a:t>boost</a:t>
            </a:r>
            <a:r>
              <a:rPr lang="es-UY" sz="1000" dirty="0">
                <a:latin typeface="Consolas" panose="020B0609020204030204" pitchFamily="49" charset="0"/>
              </a:rPr>
              <a:t>::</a:t>
            </a:r>
            <a:r>
              <a:rPr lang="es-UY" sz="1000" dirty="0" err="1">
                <a:latin typeface="Consolas" panose="020B0609020204030204" pitchFamily="49" charset="0"/>
              </a:rPr>
              <a:t>chrono</a:t>
            </a:r>
            <a:r>
              <a:rPr lang="es-UY" sz="1000" dirty="0">
                <a:latin typeface="Consolas" panose="020B0609020204030204" pitchFamily="49" charset="0"/>
              </a:rPr>
              <a:t>::</a:t>
            </a:r>
            <a:r>
              <a:rPr lang="es-UY" sz="1000" dirty="0" err="1">
                <a:latin typeface="Consolas" panose="020B0609020204030204" pitchFamily="49" charset="0"/>
              </a:rPr>
              <a:t>milliseconds</a:t>
            </a:r>
            <a:r>
              <a:rPr lang="es-UY" sz="1000" dirty="0">
                <a:latin typeface="Consolas" panose="020B0609020204030204" pitchFamily="49" charset="0"/>
              </a:rPr>
              <a:t>(100</a:t>
            </a:r>
            <a:r>
              <a:rPr lang="es-UY" sz="1000" dirty="0" smtClean="0">
                <a:latin typeface="Consolas" panose="020B0609020204030204" pitchFamily="49" charset="0"/>
              </a:rPr>
              <a:t>)); </a:t>
            </a:r>
            <a:r>
              <a:rPr lang="es-UY" sz="1000" dirty="0">
                <a:latin typeface="Consolas" panose="020B0609020204030204" pitchFamily="49" charset="0"/>
              </a:rPr>
              <a:t>// Espera activa</a:t>
            </a:r>
          </a:p>
          <a:p>
            <a:pPr marL="0" indent="0">
              <a:buNone/>
            </a:pPr>
            <a:r>
              <a:rPr lang="es-UY" sz="1000" dirty="0" smtClean="0">
                <a:latin typeface="Consolas" panose="020B0609020204030204" pitchFamily="49" charset="0"/>
              </a:rPr>
              <a:t>    }</a:t>
            </a:r>
            <a:endParaRPr lang="es-UY" sz="1000" dirty="0">
              <a:latin typeface="Consolas" panose="020B0609020204030204" pitchFamily="49" charset="0"/>
            </a:endParaRPr>
          </a:p>
          <a:p>
            <a:pPr marL="0" indent="0">
              <a:buNone/>
            </a:pPr>
            <a:r>
              <a:rPr lang="es-UY" sz="1000" dirty="0">
                <a:latin typeface="Consolas" panose="020B0609020204030204" pitchFamily="49" charset="0"/>
              </a:rPr>
              <a:t>    </a:t>
            </a:r>
            <a:r>
              <a:rPr lang="es-UY" sz="1000" dirty="0" err="1">
                <a:latin typeface="Consolas" panose="020B0609020204030204" pitchFamily="49" charset="0"/>
              </a:rPr>
              <a:t>std</a:t>
            </a:r>
            <a:r>
              <a:rPr lang="es-UY" sz="1000" dirty="0">
                <a:latin typeface="Consolas" panose="020B0609020204030204" pitchFamily="49" charset="0"/>
              </a:rPr>
              <a:t>::</a:t>
            </a:r>
            <a:r>
              <a:rPr lang="es-UY" sz="1000" dirty="0" err="1">
                <a:latin typeface="Consolas" panose="020B0609020204030204" pitchFamily="49" charset="0"/>
              </a:rPr>
              <a:t>cout</a:t>
            </a:r>
            <a:r>
              <a:rPr lang="es-UY" sz="1000" dirty="0">
                <a:latin typeface="Consolas" panose="020B0609020204030204" pitchFamily="49" charset="0"/>
              </a:rPr>
              <a:t> &lt;&lt; "Hilo finalizado" &lt;&lt; </a:t>
            </a:r>
            <a:r>
              <a:rPr lang="es-UY" sz="1000" dirty="0" err="1">
                <a:latin typeface="Consolas" panose="020B0609020204030204" pitchFamily="49" charset="0"/>
              </a:rPr>
              <a:t>std</a:t>
            </a:r>
            <a:r>
              <a:rPr lang="es-UY" sz="1000" dirty="0">
                <a:latin typeface="Consolas" panose="020B0609020204030204" pitchFamily="49" charset="0"/>
              </a:rPr>
              <a:t>::</a:t>
            </a:r>
            <a:r>
              <a:rPr lang="es-UY" sz="1000" dirty="0" err="1">
                <a:latin typeface="Consolas" panose="020B0609020204030204" pitchFamily="49" charset="0"/>
              </a:rPr>
              <a:t>endl</a:t>
            </a:r>
            <a:r>
              <a:rPr lang="es-UY" sz="1000" dirty="0">
                <a:latin typeface="Consolas" panose="020B0609020204030204" pitchFamily="49" charset="0"/>
              </a:rPr>
              <a:t>;</a:t>
            </a:r>
          </a:p>
          <a:p>
            <a:pPr marL="0" indent="0">
              <a:buNone/>
            </a:pPr>
            <a:r>
              <a:rPr lang="es-UY" sz="1000" dirty="0">
                <a:latin typeface="Consolas" panose="020B0609020204030204" pitchFamily="49" charset="0"/>
              </a:rPr>
              <a:t>}</a:t>
            </a:r>
          </a:p>
          <a:p>
            <a:pPr marL="0" indent="0">
              <a:buNone/>
            </a:pPr>
            <a:endParaRPr lang="es-UY" sz="1000" dirty="0">
              <a:latin typeface="Consolas" panose="020B0609020204030204" pitchFamily="49" charset="0"/>
            </a:endParaRPr>
          </a:p>
          <a:p>
            <a:pPr marL="0" indent="0">
              <a:buNone/>
            </a:pPr>
            <a:r>
              <a:rPr lang="es-UY" sz="1000" dirty="0" err="1">
                <a:latin typeface="Consolas" panose="020B0609020204030204" pitchFamily="49" charset="0"/>
              </a:rPr>
              <a:t>int</a:t>
            </a:r>
            <a:r>
              <a:rPr lang="es-UY" sz="1000" dirty="0">
                <a:latin typeface="Consolas" panose="020B0609020204030204" pitchFamily="49" charset="0"/>
              </a:rPr>
              <a:t> </a:t>
            </a:r>
            <a:r>
              <a:rPr lang="es-UY" sz="1000" dirty="0" err="1">
                <a:latin typeface="Consolas" panose="020B0609020204030204" pitchFamily="49" charset="0"/>
              </a:rPr>
              <a:t>main</a:t>
            </a:r>
            <a:r>
              <a:rPr lang="es-UY" sz="1000" dirty="0">
                <a:latin typeface="Consolas" panose="020B0609020204030204" pitchFamily="49" charset="0"/>
              </a:rPr>
              <a:t>() {</a:t>
            </a:r>
          </a:p>
          <a:p>
            <a:pPr marL="0" indent="0">
              <a:buNone/>
            </a:pPr>
            <a:r>
              <a:rPr lang="es-UY" sz="1000" dirty="0">
                <a:latin typeface="Consolas" panose="020B0609020204030204" pitchFamily="49" charset="0"/>
              </a:rPr>
              <a:t>    </a:t>
            </a:r>
            <a:r>
              <a:rPr lang="es-UY" sz="1000" dirty="0" err="1">
                <a:latin typeface="Consolas" panose="020B0609020204030204" pitchFamily="49" charset="0"/>
              </a:rPr>
              <a:t>std</a:t>
            </a:r>
            <a:r>
              <a:rPr lang="es-UY" sz="1000" dirty="0">
                <a:latin typeface="Consolas" panose="020B0609020204030204" pitchFamily="49" charset="0"/>
              </a:rPr>
              <a:t>::</a:t>
            </a:r>
            <a:r>
              <a:rPr lang="es-UY" sz="1000" dirty="0" err="1">
                <a:latin typeface="Consolas" panose="020B0609020204030204" pitchFamily="49" charset="0"/>
              </a:rPr>
              <a:t>cout</a:t>
            </a:r>
            <a:r>
              <a:rPr lang="es-UY" sz="1000" dirty="0">
                <a:latin typeface="Consolas" panose="020B0609020204030204" pitchFamily="49" charset="0"/>
              </a:rPr>
              <a:t> &lt;&lt; "Iniciando hilo" &lt;&lt; </a:t>
            </a:r>
            <a:r>
              <a:rPr lang="es-UY" sz="1000" dirty="0" err="1">
                <a:latin typeface="Consolas" panose="020B0609020204030204" pitchFamily="49" charset="0"/>
              </a:rPr>
              <a:t>std</a:t>
            </a:r>
            <a:r>
              <a:rPr lang="es-UY" sz="1000" dirty="0">
                <a:latin typeface="Consolas" panose="020B0609020204030204" pitchFamily="49" charset="0"/>
              </a:rPr>
              <a:t>::</a:t>
            </a:r>
            <a:r>
              <a:rPr lang="es-UY" sz="1000" dirty="0" err="1">
                <a:latin typeface="Consolas" panose="020B0609020204030204" pitchFamily="49" charset="0"/>
              </a:rPr>
              <a:t>endl</a:t>
            </a:r>
            <a:r>
              <a:rPr lang="es-UY" sz="1000" dirty="0">
                <a:latin typeface="Consolas" panose="020B0609020204030204" pitchFamily="49" charset="0"/>
              </a:rPr>
              <a:t>;</a:t>
            </a:r>
          </a:p>
          <a:p>
            <a:pPr marL="0" indent="0">
              <a:buNone/>
            </a:pPr>
            <a:r>
              <a:rPr lang="es-UY" sz="1000" dirty="0">
                <a:latin typeface="Consolas" panose="020B0609020204030204" pitchFamily="49" charset="0"/>
              </a:rPr>
              <a:t>    </a:t>
            </a:r>
            <a:r>
              <a:rPr lang="es-UY" sz="1000" b="1" dirty="0" err="1">
                <a:latin typeface="Consolas" panose="020B0609020204030204" pitchFamily="49" charset="0"/>
              </a:rPr>
              <a:t>boost</a:t>
            </a:r>
            <a:r>
              <a:rPr lang="es-UY" sz="1000" b="1" dirty="0">
                <a:latin typeface="Consolas" panose="020B0609020204030204" pitchFamily="49" charset="0"/>
              </a:rPr>
              <a:t>::</a:t>
            </a:r>
            <a:r>
              <a:rPr lang="es-UY" sz="1000" b="1" dirty="0" err="1">
                <a:latin typeface="Consolas" panose="020B0609020204030204" pitchFamily="49" charset="0"/>
              </a:rPr>
              <a:t>thread</a:t>
            </a:r>
            <a:r>
              <a:rPr lang="es-UY" sz="1000" b="1" dirty="0">
                <a:latin typeface="Consolas" panose="020B0609020204030204" pitchFamily="49" charset="0"/>
              </a:rPr>
              <a:t> hilo(</a:t>
            </a:r>
            <a:r>
              <a:rPr lang="es-UY" sz="1000" b="1" dirty="0" err="1">
                <a:latin typeface="Consolas" panose="020B0609020204030204" pitchFamily="49" charset="0"/>
              </a:rPr>
              <a:t>funcion_hilo</a:t>
            </a:r>
            <a:r>
              <a:rPr lang="es-UY" sz="1000" b="1" dirty="0">
                <a:latin typeface="Consolas" panose="020B0609020204030204" pitchFamily="49" charset="0"/>
              </a:rPr>
              <a:t>);</a:t>
            </a:r>
          </a:p>
          <a:p>
            <a:pPr marL="0" indent="0">
              <a:buNone/>
            </a:pPr>
            <a:endParaRPr lang="es-UY" sz="1000" dirty="0" smtClean="0">
              <a:latin typeface="Consolas" panose="020B0609020204030204" pitchFamily="49" charset="0"/>
            </a:endParaRPr>
          </a:p>
          <a:p>
            <a:pPr marL="0" indent="0">
              <a:buNone/>
            </a:pPr>
            <a:r>
              <a:rPr lang="es-UY" sz="1000" dirty="0">
                <a:latin typeface="Consolas" panose="020B0609020204030204" pitchFamily="49" charset="0"/>
              </a:rPr>
              <a:t> </a:t>
            </a:r>
            <a:r>
              <a:rPr lang="es-UY" sz="1000" dirty="0" smtClean="0">
                <a:latin typeface="Consolas" panose="020B0609020204030204" pitchFamily="49" charset="0"/>
              </a:rPr>
              <a:t>   </a:t>
            </a:r>
            <a:r>
              <a:rPr lang="es-UY" sz="1000" dirty="0" err="1" smtClean="0">
                <a:latin typeface="Consolas" panose="020B0609020204030204" pitchFamily="49" charset="0"/>
              </a:rPr>
              <a:t>boost</a:t>
            </a:r>
            <a:r>
              <a:rPr lang="es-UY" sz="1000" dirty="0">
                <a:latin typeface="Consolas" panose="020B0609020204030204" pitchFamily="49" charset="0"/>
              </a:rPr>
              <a:t>::</a:t>
            </a:r>
            <a:r>
              <a:rPr lang="es-UY" sz="1000" dirty="0" err="1">
                <a:latin typeface="Consolas" panose="020B0609020204030204" pitchFamily="49" charset="0"/>
              </a:rPr>
              <a:t>this_thread</a:t>
            </a:r>
            <a:r>
              <a:rPr lang="es-UY" sz="1000" dirty="0">
                <a:latin typeface="Consolas" panose="020B0609020204030204" pitchFamily="49" charset="0"/>
              </a:rPr>
              <a:t>::</a:t>
            </a:r>
            <a:r>
              <a:rPr lang="es-UY" sz="1000" dirty="0" err="1">
                <a:latin typeface="Consolas" panose="020B0609020204030204" pitchFamily="49" charset="0"/>
              </a:rPr>
              <a:t>sleep_for</a:t>
            </a:r>
            <a:r>
              <a:rPr lang="es-UY" sz="1000" dirty="0">
                <a:latin typeface="Consolas" panose="020B0609020204030204" pitchFamily="49" charset="0"/>
              </a:rPr>
              <a:t>(</a:t>
            </a:r>
            <a:r>
              <a:rPr lang="es-UY" sz="1000" dirty="0" err="1">
                <a:latin typeface="Consolas" panose="020B0609020204030204" pitchFamily="49" charset="0"/>
              </a:rPr>
              <a:t>boost</a:t>
            </a:r>
            <a:r>
              <a:rPr lang="es-UY" sz="1000" dirty="0">
                <a:latin typeface="Consolas" panose="020B0609020204030204" pitchFamily="49" charset="0"/>
              </a:rPr>
              <a:t>::</a:t>
            </a:r>
            <a:r>
              <a:rPr lang="es-UY" sz="1000" dirty="0" err="1">
                <a:latin typeface="Consolas" panose="020B0609020204030204" pitchFamily="49" charset="0"/>
              </a:rPr>
              <a:t>chrono</a:t>
            </a:r>
            <a:r>
              <a:rPr lang="es-UY" sz="1000" dirty="0">
                <a:latin typeface="Consolas" panose="020B0609020204030204" pitchFamily="49" charset="0"/>
              </a:rPr>
              <a:t>::</a:t>
            </a:r>
            <a:r>
              <a:rPr lang="es-UY" sz="1000" dirty="0" err="1">
                <a:latin typeface="Consolas" panose="020B0609020204030204" pitchFamily="49" charset="0"/>
              </a:rPr>
              <a:t>seconds</a:t>
            </a:r>
            <a:r>
              <a:rPr lang="es-UY" sz="1000" dirty="0">
                <a:latin typeface="Consolas" panose="020B0609020204030204" pitchFamily="49" charset="0"/>
              </a:rPr>
              <a:t>(1</a:t>
            </a:r>
            <a:r>
              <a:rPr lang="es-UY" sz="1000" dirty="0" smtClean="0">
                <a:latin typeface="Consolas" panose="020B0609020204030204" pitchFamily="49" charset="0"/>
              </a:rPr>
              <a:t>));</a:t>
            </a:r>
            <a:r>
              <a:rPr lang="es-UY" sz="1000" dirty="0">
                <a:latin typeface="Consolas" panose="020B0609020204030204" pitchFamily="49" charset="0"/>
              </a:rPr>
              <a:t> // Espera un </a:t>
            </a:r>
            <a:r>
              <a:rPr lang="es-UY" sz="1000" dirty="0" smtClean="0">
                <a:latin typeface="Consolas" panose="020B0609020204030204" pitchFamily="49" charset="0"/>
              </a:rPr>
              <a:t>segundo</a:t>
            </a:r>
          </a:p>
          <a:p>
            <a:pPr marL="0" indent="0">
              <a:buNone/>
            </a:pPr>
            <a:endParaRPr lang="es-UY" sz="1000" dirty="0">
              <a:latin typeface="Consolas" panose="020B0609020204030204" pitchFamily="49" charset="0"/>
            </a:endParaRPr>
          </a:p>
          <a:p>
            <a:pPr marL="0" indent="0">
              <a:buNone/>
            </a:pPr>
            <a:r>
              <a:rPr lang="es-UY" sz="1000" dirty="0">
                <a:latin typeface="Consolas" panose="020B0609020204030204" pitchFamily="49" charset="0"/>
              </a:rPr>
              <a:t> </a:t>
            </a:r>
            <a:r>
              <a:rPr lang="es-UY" sz="1000" dirty="0" smtClean="0">
                <a:latin typeface="Consolas" panose="020B0609020204030204" pitchFamily="49" charset="0"/>
              </a:rPr>
              <a:t>   </a:t>
            </a:r>
            <a:r>
              <a:rPr lang="es-UY" sz="1000" b="1" dirty="0" err="1" smtClean="0">
                <a:latin typeface="Consolas" panose="020B0609020204030204" pitchFamily="49" charset="0"/>
              </a:rPr>
              <a:t>hilo.interrupt</a:t>
            </a:r>
            <a:r>
              <a:rPr lang="es-UY" sz="1000" b="1" dirty="0" smtClean="0">
                <a:latin typeface="Consolas" panose="020B0609020204030204" pitchFamily="49" charset="0"/>
              </a:rPr>
              <a:t>();</a:t>
            </a:r>
            <a:r>
              <a:rPr lang="es-UY" sz="1000" b="1" dirty="0">
                <a:latin typeface="Consolas" panose="020B0609020204030204" pitchFamily="49" charset="0"/>
              </a:rPr>
              <a:t> </a:t>
            </a:r>
            <a:r>
              <a:rPr lang="es-UY" sz="1000" dirty="0">
                <a:latin typeface="Consolas" panose="020B0609020204030204" pitchFamily="49" charset="0"/>
              </a:rPr>
              <a:t>// Envía la señal de terminación al hilo</a:t>
            </a:r>
          </a:p>
          <a:p>
            <a:pPr marL="0" indent="0">
              <a:buNone/>
            </a:pPr>
            <a:endParaRPr lang="es-UY" sz="1000" dirty="0">
              <a:latin typeface="Consolas" panose="020B0609020204030204" pitchFamily="49" charset="0"/>
            </a:endParaRPr>
          </a:p>
          <a:p>
            <a:pPr marL="0" indent="0">
              <a:buNone/>
            </a:pPr>
            <a:r>
              <a:rPr lang="es-UY" sz="1000" dirty="0">
                <a:latin typeface="Consolas" panose="020B0609020204030204" pitchFamily="49" charset="0"/>
              </a:rPr>
              <a:t>    </a:t>
            </a:r>
            <a:r>
              <a:rPr lang="es-UY" sz="1000" dirty="0" err="1">
                <a:latin typeface="Consolas" panose="020B0609020204030204" pitchFamily="49" charset="0"/>
              </a:rPr>
              <a:t>std</a:t>
            </a:r>
            <a:r>
              <a:rPr lang="es-UY" sz="1000" dirty="0">
                <a:latin typeface="Consolas" panose="020B0609020204030204" pitchFamily="49" charset="0"/>
              </a:rPr>
              <a:t>::</a:t>
            </a:r>
            <a:r>
              <a:rPr lang="es-UY" sz="1000" dirty="0" err="1">
                <a:latin typeface="Consolas" panose="020B0609020204030204" pitchFamily="49" charset="0"/>
              </a:rPr>
              <a:t>cout</a:t>
            </a:r>
            <a:r>
              <a:rPr lang="es-UY" sz="1000" dirty="0">
                <a:latin typeface="Consolas" panose="020B0609020204030204" pitchFamily="49" charset="0"/>
              </a:rPr>
              <a:t> &lt;&lt; "Señal de terminación enviada" &lt;&lt; </a:t>
            </a:r>
            <a:r>
              <a:rPr lang="es-UY" sz="1000" dirty="0" err="1">
                <a:latin typeface="Consolas" panose="020B0609020204030204" pitchFamily="49" charset="0"/>
              </a:rPr>
              <a:t>std</a:t>
            </a:r>
            <a:r>
              <a:rPr lang="es-UY" sz="1000" dirty="0">
                <a:latin typeface="Consolas" panose="020B0609020204030204" pitchFamily="49" charset="0"/>
              </a:rPr>
              <a:t>::</a:t>
            </a:r>
            <a:r>
              <a:rPr lang="es-UY" sz="1000" dirty="0" err="1">
                <a:latin typeface="Consolas" panose="020B0609020204030204" pitchFamily="49" charset="0"/>
              </a:rPr>
              <a:t>endl</a:t>
            </a:r>
            <a:r>
              <a:rPr lang="es-UY" sz="1000" dirty="0">
                <a:latin typeface="Consolas" panose="020B0609020204030204" pitchFamily="49" charset="0"/>
              </a:rPr>
              <a:t>;</a:t>
            </a:r>
          </a:p>
          <a:p>
            <a:pPr marL="0" indent="0">
              <a:buNone/>
            </a:pPr>
            <a:r>
              <a:rPr lang="es-UY" sz="1000" dirty="0">
                <a:latin typeface="Consolas" panose="020B0609020204030204" pitchFamily="49" charset="0"/>
              </a:rPr>
              <a:t>    </a:t>
            </a:r>
          </a:p>
          <a:p>
            <a:pPr marL="0" indent="0">
              <a:buNone/>
            </a:pPr>
            <a:r>
              <a:rPr lang="es-UY" sz="1000" dirty="0">
                <a:latin typeface="Consolas" panose="020B0609020204030204" pitchFamily="49" charset="0"/>
              </a:rPr>
              <a:t>    </a:t>
            </a:r>
            <a:r>
              <a:rPr lang="es-UY" sz="1000" dirty="0" err="1">
                <a:latin typeface="Consolas" panose="020B0609020204030204" pitchFamily="49" charset="0"/>
              </a:rPr>
              <a:t>hilo.join</a:t>
            </a:r>
            <a:r>
              <a:rPr lang="es-UY" sz="1000" dirty="0" smtClean="0">
                <a:latin typeface="Consolas" panose="020B0609020204030204" pitchFamily="49" charset="0"/>
              </a:rPr>
              <a:t>(); </a:t>
            </a:r>
            <a:r>
              <a:rPr lang="es-UY" sz="1000" dirty="0">
                <a:latin typeface="Consolas" panose="020B0609020204030204" pitchFamily="49" charset="0"/>
              </a:rPr>
              <a:t>// Espera a que el hilo termine su ejecución</a:t>
            </a:r>
          </a:p>
          <a:p>
            <a:pPr marL="0" indent="0">
              <a:buNone/>
            </a:pPr>
            <a:r>
              <a:rPr lang="es-UY" sz="1000" dirty="0">
                <a:latin typeface="Consolas" panose="020B0609020204030204" pitchFamily="49" charset="0"/>
              </a:rPr>
              <a:t>    </a:t>
            </a:r>
            <a:r>
              <a:rPr lang="es-UY" sz="1000" dirty="0" err="1">
                <a:latin typeface="Consolas" panose="020B0609020204030204" pitchFamily="49" charset="0"/>
              </a:rPr>
              <a:t>std</a:t>
            </a:r>
            <a:r>
              <a:rPr lang="es-UY" sz="1000" dirty="0">
                <a:latin typeface="Consolas" panose="020B0609020204030204" pitchFamily="49" charset="0"/>
              </a:rPr>
              <a:t>::</a:t>
            </a:r>
            <a:r>
              <a:rPr lang="es-UY" sz="1000" dirty="0" err="1">
                <a:latin typeface="Consolas" panose="020B0609020204030204" pitchFamily="49" charset="0"/>
              </a:rPr>
              <a:t>cout</a:t>
            </a:r>
            <a:r>
              <a:rPr lang="es-UY" sz="1000" dirty="0">
                <a:latin typeface="Consolas" panose="020B0609020204030204" pitchFamily="49" charset="0"/>
              </a:rPr>
              <a:t> &lt;&lt; "Hilo terminado" &lt;&lt; </a:t>
            </a:r>
            <a:r>
              <a:rPr lang="es-UY" sz="1000" dirty="0" err="1">
                <a:latin typeface="Consolas" panose="020B0609020204030204" pitchFamily="49" charset="0"/>
              </a:rPr>
              <a:t>std</a:t>
            </a:r>
            <a:r>
              <a:rPr lang="es-UY" sz="1000" dirty="0">
                <a:latin typeface="Consolas" panose="020B0609020204030204" pitchFamily="49" charset="0"/>
              </a:rPr>
              <a:t>::</a:t>
            </a:r>
            <a:r>
              <a:rPr lang="es-UY" sz="1000" dirty="0" err="1">
                <a:latin typeface="Consolas" panose="020B0609020204030204" pitchFamily="49" charset="0"/>
              </a:rPr>
              <a:t>endl</a:t>
            </a:r>
            <a:r>
              <a:rPr lang="es-UY" sz="1000" dirty="0">
                <a:latin typeface="Consolas" panose="020B0609020204030204" pitchFamily="49" charset="0"/>
              </a:rPr>
              <a:t>;</a:t>
            </a:r>
          </a:p>
          <a:p>
            <a:pPr marL="0" indent="0">
              <a:buNone/>
            </a:pPr>
            <a:r>
              <a:rPr lang="es-UY" sz="1000" dirty="0">
                <a:latin typeface="Consolas" panose="020B0609020204030204" pitchFamily="49" charset="0"/>
              </a:rPr>
              <a:t>    </a:t>
            </a:r>
            <a:r>
              <a:rPr lang="es-UY" sz="1000" dirty="0" err="1">
                <a:latin typeface="Consolas" panose="020B0609020204030204" pitchFamily="49" charset="0"/>
              </a:rPr>
              <a:t>return</a:t>
            </a:r>
            <a:r>
              <a:rPr lang="es-UY" sz="1000" dirty="0">
                <a:latin typeface="Consolas" panose="020B0609020204030204" pitchFamily="49" charset="0"/>
              </a:rPr>
              <a:t> 0;</a:t>
            </a:r>
          </a:p>
          <a:p>
            <a:pPr marL="0" indent="0">
              <a:buNone/>
            </a:pPr>
            <a:r>
              <a:rPr lang="es-UY" sz="1000" dirty="0">
                <a:latin typeface="Consolas" panose="020B0609020204030204" pitchFamily="49" charset="0"/>
              </a:rPr>
              <a:t>}</a:t>
            </a:r>
          </a:p>
          <a:p>
            <a:pPr marL="0" indent="0">
              <a:buNone/>
            </a:pPr>
            <a:endParaRPr lang="es-UY" sz="1800" dirty="0"/>
          </a:p>
        </p:txBody>
      </p:sp>
      <p:sp>
        <p:nvSpPr>
          <p:cNvPr id="5" name="Footer Placeholder 4"/>
          <p:cNvSpPr>
            <a:spLocks noGrp="1"/>
          </p:cNvSpPr>
          <p:nvPr>
            <p:ph type="ftr" sz="quarter" idx="11"/>
          </p:nvPr>
        </p:nvSpPr>
        <p:spPr/>
        <p:txBody>
          <a:bodyPr/>
          <a:lstStyle/>
          <a:p>
            <a:pPr>
              <a:defRPr/>
            </a:pPr>
            <a:r>
              <a:rPr lang="es-AR" smtClean="0"/>
              <a:t>Ing. Gustavo J. Fresno</a:t>
            </a:r>
            <a:endParaRPr lang="es-AR"/>
          </a:p>
        </p:txBody>
      </p:sp>
      <p:sp>
        <p:nvSpPr>
          <p:cNvPr id="6" name="Slide Number Placeholder 5"/>
          <p:cNvSpPr>
            <a:spLocks noGrp="1"/>
          </p:cNvSpPr>
          <p:nvPr>
            <p:ph type="sldNum" sz="quarter" idx="12"/>
          </p:nvPr>
        </p:nvSpPr>
        <p:spPr/>
        <p:txBody>
          <a:bodyPr/>
          <a:lstStyle/>
          <a:p>
            <a:pPr>
              <a:defRPr/>
            </a:pPr>
            <a:fld id="{C6AFA164-6E10-4DAC-8CB2-30EC9FF80F7E}" type="slidenum">
              <a:rPr lang="es-AR" smtClean="0"/>
              <a:pPr>
                <a:defRPr/>
              </a:pPr>
              <a:t>36</a:t>
            </a:fld>
            <a:endParaRPr lang="es-AR" dirty="0"/>
          </a:p>
        </p:txBody>
      </p:sp>
      <p:sp>
        <p:nvSpPr>
          <p:cNvPr id="7" name="Date Placeholder 3"/>
          <p:cNvSpPr>
            <a:spLocks noGrp="1"/>
          </p:cNvSpPr>
          <p:nvPr>
            <p:ph type="dt" sz="half" idx="10"/>
          </p:nvPr>
        </p:nvSpPr>
        <p:spPr>
          <a:xfrm>
            <a:off x="457200" y="6356350"/>
            <a:ext cx="2133600" cy="365125"/>
          </a:xfrm>
        </p:spPr>
        <p:txBody>
          <a:bodyPr/>
          <a:lstStyle/>
          <a:p>
            <a:pPr>
              <a:defRPr/>
            </a:pPr>
            <a:r>
              <a:rPr lang="es-AR" dirty="0" smtClean="0"/>
              <a:t>18/04/2023</a:t>
            </a:r>
            <a:endParaRPr lang="es-AR" dirty="0"/>
          </a:p>
        </p:txBody>
      </p:sp>
    </p:spTree>
    <p:extLst>
      <p:ext uri="{BB962C8B-B14F-4D97-AF65-F5344CB8AC3E}">
        <p14:creationId xmlns:p14="http://schemas.microsoft.com/office/powerpoint/2010/main" val="442664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312" y="404664"/>
            <a:ext cx="8229600" cy="1143000"/>
          </a:xfrm>
        </p:spPr>
        <p:txBody>
          <a:bodyPr/>
          <a:lstStyle/>
          <a:p>
            <a:r>
              <a:rPr lang="es-ES" dirty="0" smtClean="0"/>
              <a:t>Lambdas</a:t>
            </a:r>
            <a:endParaRPr lang="es-UY" dirty="0"/>
          </a:p>
        </p:txBody>
      </p:sp>
      <p:sp>
        <p:nvSpPr>
          <p:cNvPr id="5" name="Footer Placeholder 4"/>
          <p:cNvSpPr>
            <a:spLocks noGrp="1"/>
          </p:cNvSpPr>
          <p:nvPr>
            <p:ph type="ftr" sz="quarter" idx="11"/>
          </p:nvPr>
        </p:nvSpPr>
        <p:spPr/>
        <p:txBody>
          <a:bodyPr/>
          <a:lstStyle/>
          <a:p>
            <a:pPr>
              <a:defRPr/>
            </a:pPr>
            <a:r>
              <a:rPr lang="es-AR" smtClean="0"/>
              <a:t>Ing. Gustavo J. Fresno</a:t>
            </a:r>
            <a:endParaRPr lang="es-AR"/>
          </a:p>
        </p:txBody>
      </p:sp>
      <p:sp>
        <p:nvSpPr>
          <p:cNvPr id="6" name="Slide Number Placeholder 5"/>
          <p:cNvSpPr>
            <a:spLocks noGrp="1"/>
          </p:cNvSpPr>
          <p:nvPr>
            <p:ph type="sldNum" sz="quarter" idx="12"/>
          </p:nvPr>
        </p:nvSpPr>
        <p:spPr/>
        <p:txBody>
          <a:bodyPr/>
          <a:lstStyle/>
          <a:p>
            <a:pPr>
              <a:defRPr/>
            </a:pPr>
            <a:fld id="{C6AFA164-6E10-4DAC-8CB2-30EC9FF80F7E}" type="slidenum">
              <a:rPr lang="es-AR" smtClean="0"/>
              <a:pPr>
                <a:defRPr/>
              </a:pPr>
              <a:t>37</a:t>
            </a:fld>
            <a:endParaRPr lang="es-AR" dirty="0"/>
          </a:p>
        </p:txBody>
      </p:sp>
      <p:sp>
        <p:nvSpPr>
          <p:cNvPr id="9" name="Content Placeholder 8"/>
          <p:cNvSpPr>
            <a:spLocks noGrp="1"/>
          </p:cNvSpPr>
          <p:nvPr>
            <p:ph idx="1"/>
          </p:nvPr>
        </p:nvSpPr>
        <p:spPr>
          <a:xfrm>
            <a:off x="432985" y="1571780"/>
            <a:ext cx="8229600" cy="4389437"/>
          </a:xfrm>
        </p:spPr>
        <p:txBody>
          <a:bodyPr/>
          <a:lstStyle/>
          <a:p>
            <a:pPr marL="0" indent="0">
              <a:buNone/>
            </a:pPr>
            <a:r>
              <a:rPr lang="es-ES" sz="1600" dirty="0">
                <a:solidFill>
                  <a:srgbClr val="374151"/>
                </a:solidFill>
                <a:latin typeface="Söhne"/>
              </a:rPr>
              <a:t>Un lambda es una función anónima que se puede definir dentro de una función o en el ámbito global. La sintaxis básica para definir una lambda es la siguiente</a:t>
            </a:r>
            <a:r>
              <a:rPr lang="es-ES" sz="1600" dirty="0">
                <a:solidFill>
                  <a:srgbClr val="374151"/>
                </a:solidFill>
                <a:latin typeface="Söhne"/>
              </a:rPr>
              <a:t>:</a:t>
            </a:r>
          </a:p>
          <a:p>
            <a:pPr marL="0" indent="0">
              <a:buNone/>
            </a:pPr>
            <a:endParaRPr lang="es-ES" sz="2400" dirty="0" smtClean="0"/>
          </a:p>
          <a:p>
            <a:pPr marL="0" indent="0">
              <a:buNone/>
            </a:pPr>
            <a:r>
              <a:rPr lang="es-ES" sz="2000" b="1" dirty="0">
                <a:latin typeface="Consolas" panose="020B0609020204030204" pitchFamily="49" charset="0"/>
              </a:rPr>
              <a:t>[captura](argumentos) -&gt; </a:t>
            </a:r>
            <a:r>
              <a:rPr lang="es-ES" sz="2000" b="1" dirty="0" err="1">
                <a:latin typeface="Consolas" panose="020B0609020204030204" pitchFamily="49" charset="0"/>
              </a:rPr>
              <a:t>tipo_retorno</a:t>
            </a:r>
            <a:r>
              <a:rPr lang="es-ES" sz="2000" b="1" dirty="0">
                <a:latin typeface="Consolas" panose="020B0609020204030204" pitchFamily="49" charset="0"/>
              </a:rPr>
              <a:t> { cuerpo }</a:t>
            </a:r>
          </a:p>
          <a:p>
            <a:pPr marL="0" indent="0">
              <a:buNone/>
            </a:pPr>
            <a:endParaRPr lang="es-ES" sz="2400" dirty="0"/>
          </a:p>
          <a:p>
            <a:pPr marL="0" indent="0" eaLnBrk="0" hangingPunct="0">
              <a:spcBef>
                <a:spcPct val="0"/>
              </a:spcBef>
              <a:buClrTx/>
              <a:buSzTx/>
              <a:buFontTx/>
              <a:buChar char="•"/>
            </a:pPr>
            <a:r>
              <a:rPr lang="es-UY" sz="1600" b="1" dirty="0" smtClean="0">
                <a:solidFill>
                  <a:srgbClr val="374151"/>
                </a:solidFill>
                <a:latin typeface="Söhne Mono"/>
              </a:rPr>
              <a:t>captura</a:t>
            </a:r>
            <a:r>
              <a:rPr lang="es-UY" sz="1600" dirty="0" smtClean="0">
                <a:solidFill>
                  <a:srgbClr val="374151"/>
                </a:solidFill>
                <a:latin typeface="Söhne"/>
              </a:rPr>
              <a:t> </a:t>
            </a:r>
            <a:r>
              <a:rPr lang="es-UY" sz="1600" dirty="0">
                <a:solidFill>
                  <a:srgbClr val="374151"/>
                </a:solidFill>
                <a:latin typeface="Söhne"/>
              </a:rPr>
              <a:t>es una lista opcional de variables desde el entorno en el que se define la lambda que se usarán en la implementación de la lambda. Estas variables pueden ser capturadas por valor (</a:t>
            </a:r>
            <a:r>
              <a:rPr lang="es-UY" sz="1600" b="1" dirty="0">
                <a:solidFill>
                  <a:srgbClr val="374151"/>
                </a:solidFill>
                <a:latin typeface="Söhne Mono"/>
              </a:rPr>
              <a:t>[=]</a:t>
            </a:r>
            <a:r>
              <a:rPr lang="es-UY" sz="1600" dirty="0">
                <a:solidFill>
                  <a:srgbClr val="374151"/>
                </a:solidFill>
                <a:latin typeface="Söhne"/>
              </a:rPr>
              <a:t>) o por referencia </a:t>
            </a:r>
            <a:r>
              <a:rPr lang="es-UY" sz="1600" dirty="0" smtClean="0">
                <a:solidFill>
                  <a:srgbClr val="374151"/>
                </a:solidFill>
                <a:latin typeface="Söhne"/>
              </a:rPr>
              <a:t>(</a:t>
            </a:r>
            <a:r>
              <a:rPr lang="es-UY" sz="1600" b="1" dirty="0" smtClean="0">
                <a:solidFill>
                  <a:srgbClr val="374151"/>
                </a:solidFill>
                <a:latin typeface="Söhne Mono"/>
              </a:rPr>
              <a:t>[&amp;]</a:t>
            </a:r>
            <a:r>
              <a:rPr lang="es-UY" sz="1600" dirty="0" smtClean="0">
                <a:solidFill>
                  <a:srgbClr val="374151"/>
                </a:solidFill>
                <a:latin typeface="Söhne"/>
              </a:rPr>
              <a:t>).</a:t>
            </a:r>
          </a:p>
          <a:p>
            <a:pPr marL="0" indent="0" eaLnBrk="0" hangingPunct="0">
              <a:spcBef>
                <a:spcPct val="0"/>
              </a:spcBef>
              <a:buClrTx/>
              <a:buSzTx/>
              <a:buNone/>
            </a:pPr>
            <a:endParaRPr lang="es-UY" sz="1600" dirty="0">
              <a:solidFill>
                <a:srgbClr val="374151"/>
              </a:solidFill>
              <a:latin typeface="Söhne"/>
            </a:endParaRPr>
          </a:p>
          <a:p>
            <a:pPr marL="0" indent="0" eaLnBrk="0" hangingPunct="0">
              <a:spcBef>
                <a:spcPct val="0"/>
              </a:spcBef>
              <a:buClrTx/>
              <a:buSzTx/>
              <a:buFontTx/>
              <a:buChar char="•"/>
            </a:pPr>
            <a:r>
              <a:rPr lang="es-UY" sz="1600" b="1" dirty="0">
                <a:solidFill>
                  <a:srgbClr val="374151"/>
                </a:solidFill>
                <a:latin typeface="Söhne Mono"/>
              </a:rPr>
              <a:t>argumentos</a:t>
            </a:r>
            <a:r>
              <a:rPr lang="es-UY" sz="1600" dirty="0">
                <a:solidFill>
                  <a:srgbClr val="374151"/>
                </a:solidFill>
                <a:latin typeface="Söhne"/>
              </a:rPr>
              <a:t> son los argumentos de la lambda, separados por comas</a:t>
            </a:r>
            <a:r>
              <a:rPr lang="es-UY" sz="1600" dirty="0" smtClean="0">
                <a:solidFill>
                  <a:srgbClr val="374151"/>
                </a:solidFill>
                <a:latin typeface="Söhne"/>
              </a:rPr>
              <a:t>.</a:t>
            </a:r>
          </a:p>
          <a:p>
            <a:pPr marL="0" indent="0" eaLnBrk="0" hangingPunct="0">
              <a:spcBef>
                <a:spcPct val="0"/>
              </a:spcBef>
              <a:buClrTx/>
              <a:buSzTx/>
              <a:buFontTx/>
              <a:buChar char="•"/>
            </a:pPr>
            <a:endParaRPr lang="es-UY" sz="1600" dirty="0">
              <a:solidFill>
                <a:srgbClr val="374151"/>
              </a:solidFill>
              <a:latin typeface="Söhne"/>
            </a:endParaRPr>
          </a:p>
          <a:p>
            <a:pPr marL="0" indent="0" eaLnBrk="0" hangingPunct="0">
              <a:spcBef>
                <a:spcPct val="0"/>
              </a:spcBef>
              <a:buClrTx/>
              <a:buSzTx/>
              <a:buFontTx/>
              <a:buChar char="•"/>
            </a:pPr>
            <a:r>
              <a:rPr lang="es-UY" sz="1600" b="1" dirty="0" err="1">
                <a:solidFill>
                  <a:srgbClr val="374151"/>
                </a:solidFill>
                <a:latin typeface="Söhne Mono"/>
              </a:rPr>
              <a:t>tipo_retorno</a:t>
            </a:r>
            <a:r>
              <a:rPr lang="es-UY" sz="1600" dirty="0">
                <a:solidFill>
                  <a:srgbClr val="374151"/>
                </a:solidFill>
                <a:latin typeface="Söhne"/>
              </a:rPr>
              <a:t> es el tipo de retorno de la lambda. Es opcional y se puede deducir automáticamente por el compilador en la mayoría de los casos</a:t>
            </a:r>
            <a:r>
              <a:rPr lang="es-UY" sz="1600" dirty="0" smtClean="0">
                <a:solidFill>
                  <a:srgbClr val="374151"/>
                </a:solidFill>
                <a:latin typeface="Söhne"/>
              </a:rPr>
              <a:t>.</a:t>
            </a:r>
          </a:p>
          <a:p>
            <a:pPr marL="0" indent="0" eaLnBrk="0" hangingPunct="0">
              <a:spcBef>
                <a:spcPct val="0"/>
              </a:spcBef>
              <a:buClrTx/>
              <a:buSzTx/>
              <a:buFontTx/>
              <a:buChar char="•"/>
            </a:pPr>
            <a:endParaRPr lang="es-UY" sz="1600" dirty="0">
              <a:solidFill>
                <a:srgbClr val="374151"/>
              </a:solidFill>
              <a:latin typeface="Söhne"/>
            </a:endParaRPr>
          </a:p>
          <a:p>
            <a:pPr marL="0" indent="0" eaLnBrk="0" hangingPunct="0">
              <a:spcBef>
                <a:spcPct val="0"/>
              </a:spcBef>
              <a:buClrTx/>
              <a:buSzTx/>
              <a:buFontTx/>
              <a:buChar char="•"/>
            </a:pPr>
            <a:r>
              <a:rPr lang="es-UY" sz="1600" b="1" dirty="0">
                <a:solidFill>
                  <a:srgbClr val="374151"/>
                </a:solidFill>
                <a:latin typeface="Söhne Mono"/>
              </a:rPr>
              <a:t>cuerpo</a:t>
            </a:r>
            <a:r>
              <a:rPr lang="es-UY" sz="1600" dirty="0">
                <a:solidFill>
                  <a:srgbClr val="374151"/>
                </a:solidFill>
                <a:latin typeface="Söhne"/>
              </a:rPr>
              <a:t> es el cuerpo de la lambda, que contiene las instrucciones que se ejecutarán cuando se llame a la lambda.</a:t>
            </a:r>
          </a:p>
          <a:p>
            <a:pPr marL="0" lvl="0" indent="0" eaLnBrk="0" hangingPunct="0">
              <a:spcBef>
                <a:spcPct val="0"/>
              </a:spcBef>
              <a:buClrTx/>
              <a:buSzTx/>
              <a:buNone/>
            </a:pPr>
            <a:endParaRPr lang="es-UY" sz="3600" dirty="0">
              <a:latin typeface="Arial" panose="020B0604020202020204" pitchFamily="34" charset="0"/>
            </a:endParaRPr>
          </a:p>
          <a:p>
            <a:endParaRPr lang="es-UY" dirty="0"/>
          </a:p>
        </p:txBody>
      </p:sp>
      <p:sp>
        <p:nvSpPr>
          <p:cNvPr id="10" name="Date Placeholder 3"/>
          <p:cNvSpPr>
            <a:spLocks noGrp="1"/>
          </p:cNvSpPr>
          <p:nvPr>
            <p:ph type="dt" sz="half" idx="10"/>
          </p:nvPr>
        </p:nvSpPr>
        <p:spPr>
          <a:xfrm>
            <a:off x="457200" y="6356350"/>
            <a:ext cx="2133600" cy="365125"/>
          </a:xfrm>
        </p:spPr>
        <p:txBody>
          <a:bodyPr/>
          <a:lstStyle/>
          <a:p>
            <a:pPr>
              <a:defRPr/>
            </a:pPr>
            <a:r>
              <a:rPr lang="es-AR" dirty="0" smtClean="0"/>
              <a:t>18/04/2023</a:t>
            </a:r>
            <a:endParaRPr lang="es-AR" dirty="0"/>
          </a:p>
        </p:txBody>
      </p:sp>
    </p:spTree>
    <p:extLst>
      <p:ext uri="{BB962C8B-B14F-4D97-AF65-F5344CB8AC3E}">
        <p14:creationId xmlns:p14="http://schemas.microsoft.com/office/powerpoint/2010/main" val="4157866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026" y="1757288"/>
            <a:ext cx="8229600" cy="4389437"/>
          </a:xfrm>
        </p:spPr>
        <p:txBody>
          <a:bodyPr/>
          <a:lstStyle/>
          <a:p>
            <a:pPr marL="0" indent="0">
              <a:buNone/>
            </a:pPr>
            <a:r>
              <a:rPr lang="es-UY" sz="1200" dirty="0">
                <a:latin typeface="Consolas" panose="020B0609020204030204" pitchFamily="49" charset="0"/>
              </a:rPr>
              <a:t>#</a:t>
            </a:r>
            <a:r>
              <a:rPr lang="es-UY" sz="1200" dirty="0" err="1">
                <a:latin typeface="Consolas" panose="020B0609020204030204" pitchFamily="49" charset="0"/>
              </a:rPr>
              <a:t>include</a:t>
            </a:r>
            <a:r>
              <a:rPr lang="es-UY" sz="1200" dirty="0">
                <a:latin typeface="Consolas" panose="020B0609020204030204" pitchFamily="49" charset="0"/>
              </a:rPr>
              <a:t> &lt;</a:t>
            </a:r>
            <a:r>
              <a:rPr lang="es-UY" sz="1200" dirty="0" err="1">
                <a:latin typeface="Consolas" panose="020B0609020204030204" pitchFamily="49" charset="0"/>
              </a:rPr>
              <a:t>iostream</a:t>
            </a:r>
            <a:r>
              <a:rPr lang="es-UY" sz="1200" dirty="0">
                <a:latin typeface="Consolas" panose="020B0609020204030204" pitchFamily="49" charset="0"/>
              </a:rPr>
              <a:t>&gt;</a:t>
            </a:r>
          </a:p>
          <a:p>
            <a:pPr marL="0" indent="0">
              <a:buNone/>
            </a:pPr>
            <a:r>
              <a:rPr lang="es-UY" sz="1200" dirty="0">
                <a:latin typeface="Consolas" panose="020B0609020204030204" pitchFamily="49" charset="0"/>
              </a:rPr>
              <a:t>#</a:t>
            </a:r>
            <a:r>
              <a:rPr lang="es-UY" sz="1200" dirty="0" err="1">
                <a:latin typeface="Consolas" panose="020B0609020204030204" pitchFamily="49" charset="0"/>
              </a:rPr>
              <a:t>include</a:t>
            </a:r>
            <a:r>
              <a:rPr lang="es-UY" sz="1200" dirty="0">
                <a:latin typeface="Consolas" panose="020B0609020204030204" pitchFamily="49" charset="0"/>
              </a:rPr>
              <a:t> &lt;vector&gt;</a:t>
            </a:r>
          </a:p>
          <a:p>
            <a:pPr marL="0" indent="0">
              <a:buNone/>
            </a:pPr>
            <a:r>
              <a:rPr lang="es-UY" sz="1200" dirty="0">
                <a:latin typeface="Consolas" panose="020B0609020204030204" pitchFamily="49" charset="0"/>
              </a:rPr>
              <a:t>#</a:t>
            </a:r>
            <a:r>
              <a:rPr lang="es-UY" sz="1200" dirty="0" err="1">
                <a:latin typeface="Consolas" panose="020B0609020204030204" pitchFamily="49" charset="0"/>
              </a:rPr>
              <a:t>include</a:t>
            </a:r>
            <a:r>
              <a:rPr lang="es-UY" sz="1200" dirty="0">
                <a:latin typeface="Consolas" panose="020B0609020204030204" pitchFamily="49" charset="0"/>
              </a:rPr>
              <a:t> &lt;</a:t>
            </a:r>
            <a:r>
              <a:rPr lang="es-UY" sz="1200" dirty="0" err="1">
                <a:latin typeface="Consolas" panose="020B0609020204030204" pitchFamily="49" charset="0"/>
              </a:rPr>
              <a:t>algorithm</a:t>
            </a:r>
            <a:r>
              <a:rPr lang="es-UY" sz="1200" dirty="0">
                <a:latin typeface="Consolas" panose="020B0609020204030204" pitchFamily="49" charset="0"/>
              </a:rPr>
              <a:t>&gt;</a:t>
            </a:r>
          </a:p>
          <a:p>
            <a:pPr marL="0" indent="0">
              <a:buNone/>
            </a:pPr>
            <a:endParaRPr lang="es-UY" sz="1200" dirty="0">
              <a:latin typeface="Consolas" panose="020B0609020204030204" pitchFamily="49" charset="0"/>
            </a:endParaRPr>
          </a:p>
          <a:p>
            <a:pPr marL="0" indent="0">
              <a:buNone/>
            </a:pPr>
            <a:r>
              <a:rPr lang="es-UY" sz="1200" dirty="0" err="1">
                <a:latin typeface="Consolas" panose="020B0609020204030204" pitchFamily="49" charset="0"/>
              </a:rPr>
              <a:t>int</a:t>
            </a:r>
            <a:r>
              <a:rPr lang="es-UY" sz="1200" dirty="0">
                <a:latin typeface="Consolas" panose="020B0609020204030204" pitchFamily="49" charset="0"/>
              </a:rPr>
              <a:t> </a:t>
            </a:r>
            <a:r>
              <a:rPr lang="es-UY" sz="1200" dirty="0" err="1">
                <a:latin typeface="Consolas" panose="020B0609020204030204" pitchFamily="49" charset="0"/>
              </a:rPr>
              <a:t>main</a:t>
            </a:r>
            <a:r>
              <a:rPr lang="es-UY" sz="1200" dirty="0">
                <a:latin typeface="Consolas" panose="020B0609020204030204" pitchFamily="49" charset="0"/>
              </a:rPr>
              <a:t>() {</a:t>
            </a:r>
          </a:p>
          <a:p>
            <a:pPr marL="0" indent="0">
              <a:buNone/>
            </a:pPr>
            <a:r>
              <a:rPr lang="es-UY" sz="1200" dirty="0">
                <a:latin typeface="Consolas" panose="020B0609020204030204" pitchFamily="49" charset="0"/>
              </a:rPr>
              <a:t>    // Ejemplo 1: Lambda simple</a:t>
            </a:r>
          </a:p>
          <a:p>
            <a:pPr marL="0" indent="0">
              <a:buNone/>
            </a:pPr>
            <a:r>
              <a:rPr lang="es-UY" sz="1200" dirty="0">
                <a:latin typeface="Consolas" panose="020B0609020204030204" pitchFamily="49" charset="0"/>
              </a:rPr>
              <a:t>    auto lambda1 = []() {</a:t>
            </a:r>
          </a:p>
          <a:p>
            <a:pPr marL="0" indent="0">
              <a:buNone/>
            </a:pPr>
            <a:r>
              <a:rPr lang="es-UY" sz="1200" dirty="0">
                <a:latin typeface="Consolas" panose="020B0609020204030204" pitchFamily="49" charset="0"/>
              </a:rPr>
              <a:t>        </a:t>
            </a:r>
            <a:r>
              <a:rPr lang="es-UY" sz="1200" dirty="0" err="1">
                <a:latin typeface="Consolas" panose="020B0609020204030204" pitchFamily="49" charset="0"/>
              </a:rPr>
              <a:t>std</a:t>
            </a:r>
            <a:r>
              <a:rPr lang="es-UY" sz="1200" dirty="0">
                <a:latin typeface="Consolas" panose="020B0609020204030204" pitchFamily="49" charset="0"/>
              </a:rPr>
              <a:t>::</a:t>
            </a:r>
            <a:r>
              <a:rPr lang="es-UY" sz="1200" dirty="0" err="1">
                <a:latin typeface="Consolas" panose="020B0609020204030204" pitchFamily="49" charset="0"/>
              </a:rPr>
              <a:t>cout</a:t>
            </a:r>
            <a:r>
              <a:rPr lang="es-UY" sz="1200" dirty="0">
                <a:latin typeface="Consolas" panose="020B0609020204030204" pitchFamily="49" charset="0"/>
              </a:rPr>
              <a:t> &lt;&lt; "Hola, soy una lambda sin argumentos" &lt;&lt; </a:t>
            </a:r>
            <a:r>
              <a:rPr lang="es-UY" sz="1200" dirty="0" err="1">
                <a:latin typeface="Consolas" panose="020B0609020204030204" pitchFamily="49" charset="0"/>
              </a:rPr>
              <a:t>std</a:t>
            </a:r>
            <a:r>
              <a:rPr lang="es-UY" sz="1200" dirty="0">
                <a:latin typeface="Consolas" panose="020B0609020204030204" pitchFamily="49" charset="0"/>
              </a:rPr>
              <a:t>::</a:t>
            </a:r>
            <a:r>
              <a:rPr lang="es-UY" sz="1200" dirty="0" err="1">
                <a:latin typeface="Consolas" panose="020B0609020204030204" pitchFamily="49" charset="0"/>
              </a:rPr>
              <a:t>endl</a:t>
            </a:r>
            <a:r>
              <a:rPr lang="es-UY" sz="1200" dirty="0">
                <a:latin typeface="Consolas" panose="020B0609020204030204" pitchFamily="49" charset="0"/>
              </a:rPr>
              <a:t>;</a:t>
            </a:r>
          </a:p>
          <a:p>
            <a:pPr marL="0" indent="0">
              <a:buNone/>
            </a:pPr>
            <a:r>
              <a:rPr lang="es-UY" sz="1200" dirty="0">
                <a:latin typeface="Consolas" panose="020B0609020204030204" pitchFamily="49" charset="0"/>
              </a:rPr>
              <a:t>    };</a:t>
            </a:r>
          </a:p>
          <a:p>
            <a:pPr marL="0" indent="0">
              <a:buNone/>
            </a:pPr>
            <a:r>
              <a:rPr lang="es-UY" sz="1200" dirty="0">
                <a:latin typeface="Consolas" panose="020B0609020204030204" pitchFamily="49" charset="0"/>
              </a:rPr>
              <a:t>    lambda1();</a:t>
            </a:r>
          </a:p>
          <a:p>
            <a:pPr marL="0" indent="0">
              <a:buNone/>
            </a:pPr>
            <a:endParaRPr lang="es-UY" sz="1200" dirty="0">
              <a:latin typeface="Consolas" panose="020B0609020204030204" pitchFamily="49" charset="0"/>
            </a:endParaRPr>
          </a:p>
          <a:p>
            <a:pPr marL="0" indent="0">
              <a:buNone/>
            </a:pPr>
            <a:r>
              <a:rPr lang="es-UY" sz="1200" dirty="0">
                <a:latin typeface="Consolas" panose="020B0609020204030204" pitchFamily="49" charset="0"/>
              </a:rPr>
              <a:t>    // Ejemplo 2: Lambda con argumentos</a:t>
            </a:r>
          </a:p>
          <a:p>
            <a:pPr marL="0" indent="0">
              <a:buNone/>
            </a:pPr>
            <a:r>
              <a:rPr lang="es-UY" sz="1200" dirty="0">
                <a:latin typeface="Consolas" panose="020B0609020204030204" pitchFamily="49" charset="0"/>
              </a:rPr>
              <a:t>    auto lambda2 = [](</a:t>
            </a:r>
            <a:r>
              <a:rPr lang="es-UY" sz="1200" dirty="0" err="1">
                <a:latin typeface="Consolas" panose="020B0609020204030204" pitchFamily="49" charset="0"/>
              </a:rPr>
              <a:t>int</a:t>
            </a:r>
            <a:r>
              <a:rPr lang="es-UY" sz="1200" dirty="0">
                <a:latin typeface="Consolas" panose="020B0609020204030204" pitchFamily="49" charset="0"/>
              </a:rPr>
              <a:t> x, </a:t>
            </a:r>
            <a:r>
              <a:rPr lang="es-UY" sz="1200" dirty="0" err="1">
                <a:latin typeface="Consolas" panose="020B0609020204030204" pitchFamily="49" charset="0"/>
              </a:rPr>
              <a:t>int</a:t>
            </a:r>
            <a:r>
              <a:rPr lang="es-UY" sz="1200" dirty="0">
                <a:latin typeface="Consolas" panose="020B0609020204030204" pitchFamily="49" charset="0"/>
              </a:rPr>
              <a:t> y) -&gt; </a:t>
            </a:r>
            <a:r>
              <a:rPr lang="es-UY" sz="1200" dirty="0" err="1">
                <a:latin typeface="Consolas" panose="020B0609020204030204" pitchFamily="49" charset="0"/>
              </a:rPr>
              <a:t>int</a:t>
            </a:r>
            <a:r>
              <a:rPr lang="es-UY" sz="1200" dirty="0">
                <a:latin typeface="Consolas" panose="020B0609020204030204" pitchFamily="49" charset="0"/>
              </a:rPr>
              <a:t> {</a:t>
            </a:r>
          </a:p>
          <a:p>
            <a:pPr marL="0" indent="0">
              <a:buNone/>
            </a:pPr>
            <a:r>
              <a:rPr lang="es-UY" sz="1200" dirty="0">
                <a:latin typeface="Consolas" panose="020B0609020204030204" pitchFamily="49" charset="0"/>
              </a:rPr>
              <a:t>        </a:t>
            </a:r>
            <a:r>
              <a:rPr lang="es-UY" sz="1200" dirty="0" err="1">
                <a:latin typeface="Consolas" panose="020B0609020204030204" pitchFamily="49" charset="0"/>
              </a:rPr>
              <a:t>return</a:t>
            </a:r>
            <a:r>
              <a:rPr lang="es-UY" sz="1200" dirty="0">
                <a:latin typeface="Consolas" panose="020B0609020204030204" pitchFamily="49" charset="0"/>
              </a:rPr>
              <a:t> x + y;</a:t>
            </a:r>
          </a:p>
          <a:p>
            <a:pPr marL="0" indent="0">
              <a:buNone/>
            </a:pPr>
            <a:r>
              <a:rPr lang="es-UY" sz="1200" dirty="0">
                <a:latin typeface="Consolas" panose="020B0609020204030204" pitchFamily="49" charset="0"/>
              </a:rPr>
              <a:t>    };</a:t>
            </a:r>
          </a:p>
          <a:p>
            <a:pPr marL="0" indent="0">
              <a:buNone/>
            </a:pPr>
            <a:r>
              <a:rPr lang="es-UY" sz="1200" dirty="0">
                <a:latin typeface="Consolas" panose="020B0609020204030204" pitchFamily="49" charset="0"/>
              </a:rPr>
              <a:t>    </a:t>
            </a:r>
            <a:r>
              <a:rPr lang="es-UY" sz="1200" dirty="0" err="1">
                <a:latin typeface="Consolas" panose="020B0609020204030204" pitchFamily="49" charset="0"/>
              </a:rPr>
              <a:t>int</a:t>
            </a:r>
            <a:r>
              <a:rPr lang="es-UY" sz="1200" dirty="0">
                <a:latin typeface="Consolas" panose="020B0609020204030204" pitchFamily="49" charset="0"/>
              </a:rPr>
              <a:t> resultado = lambda2(3, 4);</a:t>
            </a:r>
          </a:p>
          <a:p>
            <a:pPr marL="0" indent="0">
              <a:buNone/>
            </a:pPr>
            <a:r>
              <a:rPr lang="es-UY" sz="1200" dirty="0">
                <a:latin typeface="Consolas" panose="020B0609020204030204" pitchFamily="49" charset="0"/>
              </a:rPr>
              <a:t>    </a:t>
            </a:r>
            <a:r>
              <a:rPr lang="es-UY" sz="1200" dirty="0" err="1">
                <a:latin typeface="Consolas" panose="020B0609020204030204" pitchFamily="49" charset="0"/>
              </a:rPr>
              <a:t>std</a:t>
            </a:r>
            <a:r>
              <a:rPr lang="es-UY" sz="1200" dirty="0">
                <a:latin typeface="Consolas" panose="020B0609020204030204" pitchFamily="49" charset="0"/>
              </a:rPr>
              <a:t>::</a:t>
            </a:r>
            <a:r>
              <a:rPr lang="es-UY" sz="1200" dirty="0" err="1">
                <a:latin typeface="Consolas" panose="020B0609020204030204" pitchFamily="49" charset="0"/>
              </a:rPr>
              <a:t>cout</a:t>
            </a:r>
            <a:r>
              <a:rPr lang="es-UY" sz="1200" dirty="0">
                <a:latin typeface="Consolas" panose="020B0609020204030204" pitchFamily="49" charset="0"/>
              </a:rPr>
              <a:t> &lt;&lt; "El resultado de la suma es: " &lt;&lt; resultado &lt;&lt; </a:t>
            </a:r>
            <a:r>
              <a:rPr lang="es-UY" sz="1200" dirty="0" err="1">
                <a:latin typeface="Consolas" panose="020B0609020204030204" pitchFamily="49" charset="0"/>
              </a:rPr>
              <a:t>std</a:t>
            </a:r>
            <a:r>
              <a:rPr lang="es-UY" sz="1200" dirty="0">
                <a:latin typeface="Consolas" panose="020B0609020204030204" pitchFamily="49" charset="0"/>
              </a:rPr>
              <a:t>::</a:t>
            </a:r>
            <a:r>
              <a:rPr lang="es-UY" sz="1200" dirty="0" err="1">
                <a:latin typeface="Consolas" panose="020B0609020204030204" pitchFamily="49" charset="0"/>
              </a:rPr>
              <a:t>endl</a:t>
            </a:r>
            <a:r>
              <a:rPr lang="es-UY" sz="1200" dirty="0">
                <a:latin typeface="Consolas" panose="020B0609020204030204" pitchFamily="49" charset="0"/>
              </a:rPr>
              <a:t>;</a:t>
            </a:r>
          </a:p>
          <a:p>
            <a:pPr marL="0" indent="0">
              <a:buNone/>
            </a:pPr>
            <a:endParaRPr lang="es-UY" sz="1200" dirty="0">
              <a:latin typeface="Consolas" panose="020B0609020204030204" pitchFamily="49" charset="0"/>
            </a:endParaRPr>
          </a:p>
          <a:p>
            <a:pPr marL="0" indent="0">
              <a:buNone/>
            </a:pPr>
            <a:r>
              <a:rPr lang="es-UY" sz="1200" dirty="0">
                <a:latin typeface="Consolas" panose="020B0609020204030204" pitchFamily="49" charset="0"/>
              </a:rPr>
              <a:t>    </a:t>
            </a:r>
            <a:r>
              <a:rPr lang="es-UY" sz="1200" dirty="0" err="1">
                <a:latin typeface="Consolas" panose="020B0609020204030204" pitchFamily="49" charset="0"/>
              </a:rPr>
              <a:t>return</a:t>
            </a:r>
            <a:r>
              <a:rPr lang="es-UY" sz="1200" dirty="0">
                <a:latin typeface="Consolas" panose="020B0609020204030204" pitchFamily="49" charset="0"/>
              </a:rPr>
              <a:t> 0;</a:t>
            </a:r>
          </a:p>
          <a:p>
            <a:pPr marL="0" indent="0">
              <a:buNone/>
            </a:pPr>
            <a:r>
              <a:rPr lang="es-UY" sz="1200" dirty="0">
                <a:latin typeface="Consolas" panose="020B0609020204030204" pitchFamily="49" charset="0"/>
              </a:rPr>
              <a:t>}</a:t>
            </a:r>
          </a:p>
          <a:p>
            <a:endParaRPr lang="es-UY" sz="2400" dirty="0"/>
          </a:p>
        </p:txBody>
      </p:sp>
      <p:sp>
        <p:nvSpPr>
          <p:cNvPr id="5" name="Footer Placeholder 4"/>
          <p:cNvSpPr>
            <a:spLocks noGrp="1"/>
          </p:cNvSpPr>
          <p:nvPr>
            <p:ph type="ftr" sz="quarter" idx="11"/>
          </p:nvPr>
        </p:nvSpPr>
        <p:spPr/>
        <p:txBody>
          <a:bodyPr/>
          <a:lstStyle/>
          <a:p>
            <a:pPr>
              <a:defRPr/>
            </a:pPr>
            <a:r>
              <a:rPr lang="es-AR" smtClean="0"/>
              <a:t>Ing. Gustavo J. Fresno</a:t>
            </a:r>
            <a:endParaRPr lang="es-AR"/>
          </a:p>
        </p:txBody>
      </p:sp>
      <p:sp>
        <p:nvSpPr>
          <p:cNvPr id="6" name="Slide Number Placeholder 5"/>
          <p:cNvSpPr>
            <a:spLocks noGrp="1"/>
          </p:cNvSpPr>
          <p:nvPr>
            <p:ph type="sldNum" sz="quarter" idx="12"/>
          </p:nvPr>
        </p:nvSpPr>
        <p:spPr/>
        <p:txBody>
          <a:bodyPr/>
          <a:lstStyle/>
          <a:p>
            <a:pPr>
              <a:defRPr/>
            </a:pPr>
            <a:fld id="{C6AFA164-6E10-4DAC-8CB2-30EC9FF80F7E}" type="slidenum">
              <a:rPr lang="es-AR" smtClean="0"/>
              <a:pPr>
                <a:defRPr/>
              </a:pPr>
              <a:t>38</a:t>
            </a:fld>
            <a:endParaRPr lang="es-AR" dirty="0"/>
          </a:p>
        </p:txBody>
      </p:sp>
      <p:sp>
        <p:nvSpPr>
          <p:cNvPr id="7" name="Title 1"/>
          <p:cNvSpPr>
            <a:spLocks noGrp="1"/>
          </p:cNvSpPr>
          <p:nvPr>
            <p:ph type="title"/>
          </p:nvPr>
        </p:nvSpPr>
        <p:spPr>
          <a:xfrm>
            <a:off x="463312" y="404664"/>
            <a:ext cx="8229600" cy="1143000"/>
          </a:xfrm>
        </p:spPr>
        <p:txBody>
          <a:bodyPr/>
          <a:lstStyle/>
          <a:p>
            <a:r>
              <a:rPr lang="es-ES" dirty="0" smtClean="0"/>
              <a:t>Lambdas</a:t>
            </a:r>
            <a:endParaRPr lang="es-UY" dirty="0"/>
          </a:p>
        </p:txBody>
      </p:sp>
      <p:sp>
        <p:nvSpPr>
          <p:cNvPr id="8" name="Date Placeholder 3"/>
          <p:cNvSpPr>
            <a:spLocks noGrp="1"/>
          </p:cNvSpPr>
          <p:nvPr>
            <p:ph type="dt" sz="half" idx="10"/>
          </p:nvPr>
        </p:nvSpPr>
        <p:spPr>
          <a:xfrm>
            <a:off x="457200" y="6356350"/>
            <a:ext cx="2133600" cy="365125"/>
          </a:xfrm>
        </p:spPr>
        <p:txBody>
          <a:bodyPr/>
          <a:lstStyle/>
          <a:p>
            <a:pPr>
              <a:defRPr/>
            </a:pPr>
            <a:r>
              <a:rPr lang="es-AR" dirty="0" smtClean="0"/>
              <a:t>18/04/2023</a:t>
            </a:r>
            <a:endParaRPr lang="es-AR" dirty="0"/>
          </a:p>
        </p:txBody>
      </p:sp>
    </p:spTree>
    <p:extLst>
      <p:ext uri="{BB962C8B-B14F-4D97-AF65-F5344CB8AC3E}">
        <p14:creationId xmlns:p14="http://schemas.microsoft.com/office/powerpoint/2010/main" val="2222524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312" y="1487835"/>
            <a:ext cx="8229600" cy="4389437"/>
          </a:xfrm>
        </p:spPr>
        <p:txBody>
          <a:bodyPr/>
          <a:lstStyle/>
          <a:p>
            <a:pPr marL="0" indent="0">
              <a:buNone/>
            </a:pPr>
            <a:r>
              <a:rPr lang="es-UY" sz="1100" dirty="0">
                <a:latin typeface="Consolas" panose="020B0609020204030204" pitchFamily="49" charset="0"/>
              </a:rPr>
              <a:t>#</a:t>
            </a:r>
            <a:r>
              <a:rPr lang="es-UY" sz="1100" dirty="0" err="1">
                <a:latin typeface="Consolas" panose="020B0609020204030204" pitchFamily="49" charset="0"/>
              </a:rPr>
              <a:t>include</a:t>
            </a:r>
            <a:r>
              <a:rPr lang="es-UY" sz="1100" dirty="0">
                <a:latin typeface="Consolas" panose="020B0609020204030204" pitchFamily="49" charset="0"/>
              </a:rPr>
              <a:t> &lt;</a:t>
            </a:r>
            <a:r>
              <a:rPr lang="es-UY" sz="1100" dirty="0" err="1">
                <a:latin typeface="Consolas" panose="020B0609020204030204" pitchFamily="49" charset="0"/>
              </a:rPr>
              <a:t>iostream</a:t>
            </a:r>
            <a:r>
              <a:rPr lang="es-UY" sz="1100" dirty="0">
                <a:latin typeface="Consolas" panose="020B0609020204030204" pitchFamily="49" charset="0"/>
              </a:rPr>
              <a:t>&gt;</a:t>
            </a:r>
          </a:p>
          <a:p>
            <a:pPr marL="0" indent="0">
              <a:buNone/>
            </a:pPr>
            <a:r>
              <a:rPr lang="es-UY" sz="1100" dirty="0">
                <a:latin typeface="Consolas" panose="020B0609020204030204" pitchFamily="49" charset="0"/>
              </a:rPr>
              <a:t>#</a:t>
            </a:r>
            <a:r>
              <a:rPr lang="es-UY" sz="1100" dirty="0" err="1">
                <a:latin typeface="Consolas" panose="020B0609020204030204" pitchFamily="49" charset="0"/>
              </a:rPr>
              <a:t>include</a:t>
            </a:r>
            <a:r>
              <a:rPr lang="es-UY" sz="1100" dirty="0">
                <a:latin typeface="Consolas" panose="020B0609020204030204" pitchFamily="49" charset="0"/>
              </a:rPr>
              <a:t> &lt;vector&gt;</a:t>
            </a:r>
          </a:p>
          <a:p>
            <a:pPr marL="0" indent="0">
              <a:buNone/>
            </a:pPr>
            <a:r>
              <a:rPr lang="es-UY" sz="1100" dirty="0">
                <a:latin typeface="Consolas" panose="020B0609020204030204" pitchFamily="49" charset="0"/>
              </a:rPr>
              <a:t>#</a:t>
            </a:r>
            <a:r>
              <a:rPr lang="es-UY" sz="1100" dirty="0" err="1">
                <a:latin typeface="Consolas" panose="020B0609020204030204" pitchFamily="49" charset="0"/>
              </a:rPr>
              <a:t>include</a:t>
            </a:r>
            <a:r>
              <a:rPr lang="es-UY" sz="1100" dirty="0">
                <a:latin typeface="Consolas" panose="020B0609020204030204" pitchFamily="49" charset="0"/>
              </a:rPr>
              <a:t> &lt;</a:t>
            </a:r>
            <a:r>
              <a:rPr lang="es-UY" sz="1100" dirty="0" err="1">
                <a:latin typeface="Consolas" panose="020B0609020204030204" pitchFamily="49" charset="0"/>
              </a:rPr>
              <a:t>algorithm</a:t>
            </a:r>
            <a:r>
              <a:rPr lang="es-UY" sz="1100" dirty="0">
                <a:latin typeface="Consolas" panose="020B0609020204030204" pitchFamily="49" charset="0"/>
              </a:rPr>
              <a:t>&gt;</a:t>
            </a:r>
          </a:p>
          <a:p>
            <a:pPr marL="0" indent="0">
              <a:buNone/>
            </a:pPr>
            <a:endParaRPr lang="es-UY" sz="1100" dirty="0">
              <a:latin typeface="Consolas" panose="020B0609020204030204" pitchFamily="49" charset="0"/>
            </a:endParaRPr>
          </a:p>
          <a:p>
            <a:pPr marL="0" indent="0">
              <a:buNone/>
            </a:pPr>
            <a:r>
              <a:rPr lang="es-UY" sz="1100" dirty="0" err="1">
                <a:latin typeface="Consolas" panose="020B0609020204030204" pitchFamily="49" charset="0"/>
              </a:rPr>
              <a:t>int</a:t>
            </a:r>
            <a:r>
              <a:rPr lang="es-UY" sz="1100" dirty="0">
                <a:latin typeface="Consolas" panose="020B0609020204030204" pitchFamily="49" charset="0"/>
              </a:rPr>
              <a:t> </a:t>
            </a:r>
            <a:r>
              <a:rPr lang="es-UY" sz="1100" dirty="0" err="1">
                <a:latin typeface="Consolas" panose="020B0609020204030204" pitchFamily="49" charset="0"/>
              </a:rPr>
              <a:t>main</a:t>
            </a:r>
            <a:r>
              <a:rPr lang="es-UY" sz="1100" dirty="0">
                <a:latin typeface="Consolas" panose="020B0609020204030204" pitchFamily="49" charset="0"/>
              </a:rPr>
              <a:t>() </a:t>
            </a:r>
            <a:r>
              <a:rPr lang="es-UY" sz="1100" dirty="0" smtClean="0">
                <a:latin typeface="Consolas" panose="020B0609020204030204" pitchFamily="49" charset="0"/>
              </a:rPr>
              <a:t>{</a:t>
            </a:r>
          </a:p>
          <a:p>
            <a:pPr marL="0" indent="0">
              <a:buNone/>
            </a:pPr>
            <a:r>
              <a:rPr lang="es-UY" sz="1100" dirty="0">
                <a:latin typeface="Consolas" panose="020B0609020204030204" pitchFamily="49" charset="0"/>
              </a:rPr>
              <a:t> </a:t>
            </a:r>
            <a:r>
              <a:rPr lang="es-UY" sz="1100" dirty="0" smtClean="0">
                <a:latin typeface="Consolas" panose="020B0609020204030204" pitchFamily="49" charset="0"/>
              </a:rPr>
              <a:t>   </a:t>
            </a:r>
            <a:r>
              <a:rPr lang="es-UY" sz="1100" dirty="0" err="1" smtClean="0">
                <a:latin typeface="Consolas" panose="020B0609020204030204" pitchFamily="49" charset="0"/>
              </a:rPr>
              <a:t>int</a:t>
            </a:r>
            <a:r>
              <a:rPr lang="es-UY" sz="1100" dirty="0" smtClean="0">
                <a:latin typeface="Consolas" panose="020B0609020204030204" pitchFamily="49" charset="0"/>
              </a:rPr>
              <a:t> resultado = 0;</a:t>
            </a:r>
          </a:p>
          <a:p>
            <a:pPr marL="0" indent="0">
              <a:buNone/>
            </a:pPr>
            <a:endParaRPr lang="es-UY" sz="1100" dirty="0">
              <a:latin typeface="Consolas" panose="020B0609020204030204" pitchFamily="49" charset="0"/>
            </a:endParaRPr>
          </a:p>
          <a:p>
            <a:pPr marL="0" indent="0">
              <a:buNone/>
            </a:pPr>
            <a:r>
              <a:rPr lang="es-UY" sz="1100" b="1" dirty="0">
                <a:latin typeface="Consolas" panose="020B0609020204030204" pitchFamily="49" charset="0"/>
              </a:rPr>
              <a:t> </a:t>
            </a:r>
            <a:r>
              <a:rPr lang="es-UY" sz="1100" b="1" dirty="0" smtClean="0">
                <a:latin typeface="Consolas" panose="020B0609020204030204" pitchFamily="49" charset="0"/>
              </a:rPr>
              <a:t>   // </a:t>
            </a:r>
            <a:r>
              <a:rPr lang="es-UY" sz="1100" b="1" dirty="0">
                <a:latin typeface="Consolas" panose="020B0609020204030204" pitchFamily="49" charset="0"/>
              </a:rPr>
              <a:t>Ejemplo 3: Lambda con captura</a:t>
            </a:r>
          </a:p>
          <a:p>
            <a:pPr marL="0" indent="0">
              <a:buNone/>
            </a:pPr>
            <a:r>
              <a:rPr lang="es-UY" sz="1100" dirty="0">
                <a:latin typeface="Consolas" panose="020B0609020204030204" pitchFamily="49" charset="0"/>
              </a:rPr>
              <a:t>    </a:t>
            </a:r>
            <a:r>
              <a:rPr lang="es-UY" sz="1100" dirty="0" err="1">
                <a:latin typeface="Consolas" panose="020B0609020204030204" pitchFamily="49" charset="0"/>
              </a:rPr>
              <a:t>int</a:t>
            </a:r>
            <a:r>
              <a:rPr lang="es-UY" sz="1100" dirty="0">
                <a:latin typeface="Consolas" panose="020B0609020204030204" pitchFamily="49" charset="0"/>
              </a:rPr>
              <a:t> numero = 5;</a:t>
            </a:r>
          </a:p>
          <a:p>
            <a:pPr marL="0" indent="0">
              <a:buNone/>
            </a:pPr>
            <a:r>
              <a:rPr lang="es-UY" sz="1100" dirty="0">
                <a:latin typeface="Consolas" panose="020B0609020204030204" pitchFamily="49" charset="0"/>
              </a:rPr>
              <a:t>    auto lambda3 = [numero](</a:t>
            </a:r>
            <a:r>
              <a:rPr lang="es-UY" sz="1100" dirty="0" err="1">
                <a:latin typeface="Consolas" panose="020B0609020204030204" pitchFamily="49" charset="0"/>
              </a:rPr>
              <a:t>int</a:t>
            </a:r>
            <a:r>
              <a:rPr lang="es-UY" sz="1100" dirty="0">
                <a:latin typeface="Consolas" panose="020B0609020204030204" pitchFamily="49" charset="0"/>
              </a:rPr>
              <a:t> x) -&gt; </a:t>
            </a:r>
            <a:r>
              <a:rPr lang="es-UY" sz="1100" dirty="0" err="1">
                <a:latin typeface="Consolas" panose="020B0609020204030204" pitchFamily="49" charset="0"/>
              </a:rPr>
              <a:t>int</a:t>
            </a:r>
            <a:r>
              <a:rPr lang="es-UY" sz="1100" dirty="0">
                <a:latin typeface="Consolas" panose="020B0609020204030204" pitchFamily="49" charset="0"/>
              </a:rPr>
              <a:t> {</a:t>
            </a:r>
          </a:p>
          <a:p>
            <a:pPr marL="0" indent="0">
              <a:buNone/>
            </a:pPr>
            <a:r>
              <a:rPr lang="es-UY" sz="1100" dirty="0">
                <a:latin typeface="Consolas" panose="020B0609020204030204" pitchFamily="49" charset="0"/>
              </a:rPr>
              <a:t>        </a:t>
            </a:r>
            <a:r>
              <a:rPr lang="es-UY" sz="1100" dirty="0" err="1">
                <a:latin typeface="Consolas" panose="020B0609020204030204" pitchFamily="49" charset="0"/>
              </a:rPr>
              <a:t>return</a:t>
            </a:r>
            <a:r>
              <a:rPr lang="es-UY" sz="1100" dirty="0">
                <a:latin typeface="Consolas" panose="020B0609020204030204" pitchFamily="49" charset="0"/>
              </a:rPr>
              <a:t> numero * x;</a:t>
            </a:r>
          </a:p>
          <a:p>
            <a:pPr marL="0" indent="0">
              <a:buNone/>
            </a:pPr>
            <a:r>
              <a:rPr lang="es-UY" sz="1100" dirty="0">
                <a:latin typeface="Consolas" panose="020B0609020204030204" pitchFamily="49" charset="0"/>
              </a:rPr>
              <a:t>    };</a:t>
            </a:r>
          </a:p>
          <a:p>
            <a:pPr marL="0" indent="0">
              <a:buNone/>
            </a:pPr>
            <a:r>
              <a:rPr lang="es-UY" sz="1100" dirty="0">
                <a:latin typeface="Consolas" panose="020B0609020204030204" pitchFamily="49" charset="0"/>
              </a:rPr>
              <a:t>    resultado = lambda3(3);</a:t>
            </a:r>
          </a:p>
          <a:p>
            <a:pPr marL="0" indent="0">
              <a:buNone/>
            </a:pPr>
            <a:r>
              <a:rPr lang="es-UY" sz="1100" dirty="0">
                <a:latin typeface="Consolas" panose="020B0609020204030204" pitchFamily="49" charset="0"/>
              </a:rPr>
              <a:t>    </a:t>
            </a:r>
            <a:r>
              <a:rPr lang="es-UY" sz="1100" dirty="0" err="1">
                <a:latin typeface="Consolas" panose="020B0609020204030204" pitchFamily="49" charset="0"/>
              </a:rPr>
              <a:t>std</a:t>
            </a:r>
            <a:r>
              <a:rPr lang="es-UY" sz="1100" dirty="0">
                <a:latin typeface="Consolas" panose="020B0609020204030204" pitchFamily="49" charset="0"/>
              </a:rPr>
              <a:t>::</a:t>
            </a:r>
            <a:r>
              <a:rPr lang="es-UY" sz="1100" dirty="0" err="1">
                <a:latin typeface="Consolas" panose="020B0609020204030204" pitchFamily="49" charset="0"/>
              </a:rPr>
              <a:t>cout</a:t>
            </a:r>
            <a:r>
              <a:rPr lang="es-UY" sz="1100" dirty="0">
                <a:latin typeface="Consolas" panose="020B0609020204030204" pitchFamily="49" charset="0"/>
              </a:rPr>
              <a:t> &lt;&lt; "El resultado de la multiplicación es: " &lt;&lt; resultado &lt;&lt; </a:t>
            </a:r>
            <a:r>
              <a:rPr lang="es-UY" sz="1100" dirty="0" err="1">
                <a:latin typeface="Consolas" panose="020B0609020204030204" pitchFamily="49" charset="0"/>
              </a:rPr>
              <a:t>std</a:t>
            </a:r>
            <a:r>
              <a:rPr lang="es-UY" sz="1100" dirty="0">
                <a:latin typeface="Consolas" panose="020B0609020204030204" pitchFamily="49" charset="0"/>
              </a:rPr>
              <a:t>::</a:t>
            </a:r>
            <a:r>
              <a:rPr lang="es-UY" sz="1100" dirty="0" err="1">
                <a:latin typeface="Consolas" panose="020B0609020204030204" pitchFamily="49" charset="0"/>
              </a:rPr>
              <a:t>endl</a:t>
            </a:r>
            <a:r>
              <a:rPr lang="es-UY" sz="1100" dirty="0">
                <a:latin typeface="Consolas" panose="020B0609020204030204" pitchFamily="49" charset="0"/>
              </a:rPr>
              <a:t>;</a:t>
            </a:r>
          </a:p>
          <a:p>
            <a:pPr marL="0" indent="0">
              <a:buNone/>
            </a:pPr>
            <a:endParaRPr lang="es-UY" sz="1100" dirty="0">
              <a:latin typeface="Consolas" panose="020B0609020204030204" pitchFamily="49" charset="0"/>
            </a:endParaRPr>
          </a:p>
          <a:p>
            <a:pPr marL="0" indent="0">
              <a:buNone/>
            </a:pPr>
            <a:r>
              <a:rPr lang="es-UY" sz="1100" dirty="0">
                <a:latin typeface="Consolas" panose="020B0609020204030204" pitchFamily="49" charset="0"/>
              </a:rPr>
              <a:t>    </a:t>
            </a:r>
            <a:r>
              <a:rPr lang="es-UY" sz="1100" b="1" dirty="0">
                <a:latin typeface="Consolas" panose="020B0609020204030204" pitchFamily="49" charset="0"/>
              </a:rPr>
              <a:t>// Ejemplo 4: Utilizando una lambda con </a:t>
            </a:r>
            <a:r>
              <a:rPr lang="es-UY" sz="1100" b="1" dirty="0" err="1">
                <a:latin typeface="Consolas" panose="020B0609020204030204" pitchFamily="49" charset="0"/>
              </a:rPr>
              <a:t>std</a:t>
            </a:r>
            <a:r>
              <a:rPr lang="es-UY" sz="1100" b="1" dirty="0">
                <a:latin typeface="Consolas" panose="020B0609020204030204" pitchFamily="49" charset="0"/>
              </a:rPr>
              <a:t>::</a:t>
            </a:r>
            <a:r>
              <a:rPr lang="es-UY" sz="1100" b="1" dirty="0" err="1">
                <a:latin typeface="Consolas" panose="020B0609020204030204" pitchFamily="49" charset="0"/>
              </a:rPr>
              <a:t>find_if</a:t>
            </a:r>
            <a:endParaRPr lang="es-UY" sz="1100" b="1" dirty="0">
              <a:latin typeface="Consolas" panose="020B0609020204030204" pitchFamily="49" charset="0"/>
            </a:endParaRPr>
          </a:p>
          <a:p>
            <a:pPr marL="0" indent="0">
              <a:buNone/>
            </a:pPr>
            <a:r>
              <a:rPr lang="es-UY" sz="1100" dirty="0">
                <a:latin typeface="Consolas" panose="020B0609020204030204" pitchFamily="49" charset="0"/>
              </a:rPr>
              <a:t>    </a:t>
            </a:r>
            <a:r>
              <a:rPr lang="es-UY" sz="1100" dirty="0" err="1">
                <a:latin typeface="Consolas" panose="020B0609020204030204" pitchFamily="49" charset="0"/>
              </a:rPr>
              <a:t>std</a:t>
            </a:r>
            <a:r>
              <a:rPr lang="es-UY" sz="1100" dirty="0">
                <a:latin typeface="Consolas" panose="020B0609020204030204" pitchFamily="49" charset="0"/>
              </a:rPr>
              <a:t>::vector&lt;</a:t>
            </a:r>
            <a:r>
              <a:rPr lang="es-UY" sz="1100" dirty="0" err="1">
                <a:latin typeface="Consolas" panose="020B0609020204030204" pitchFamily="49" charset="0"/>
              </a:rPr>
              <a:t>int</a:t>
            </a:r>
            <a:r>
              <a:rPr lang="es-UY" sz="1100" dirty="0">
                <a:latin typeface="Consolas" panose="020B0609020204030204" pitchFamily="49" charset="0"/>
              </a:rPr>
              <a:t>&gt; </a:t>
            </a:r>
            <a:r>
              <a:rPr lang="es-UY" sz="1100" dirty="0" err="1">
                <a:latin typeface="Consolas" panose="020B0609020204030204" pitchFamily="49" charset="0"/>
              </a:rPr>
              <a:t>numeros</a:t>
            </a:r>
            <a:r>
              <a:rPr lang="es-UY" sz="1100" dirty="0">
                <a:latin typeface="Consolas" panose="020B0609020204030204" pitchFamily="49" charset="0"/>
              </a:rPr>
              <a:t> = {1, 2, 3, 4, 5};</a:t>
            </a:r>
          </a:p>
          <a:p>
            <a:pPr marL="0" indent="0">
              <a:buNone/>
            </a:pPr>
            <a:r>
              <a:rPr lang="es-UY" sz="1100" dirty="0">
                <a:latin typeface="Consolas" panose="020B0609020204030204" pitchFamily="49" charset="0"/>
              </a:rPr>
              <a:t>    auto </a:t>
            </a:r>
            <a:r>
              <a:rPr lang="es-UY" sz="1100" dirty="0" err="1">
                <a:latin typeface="Consolas" panose="020B0609020204030204" pitchFamily="49" charset="0"/>
              </a:rPr>
              <a:t>it</a:t>
            </a:r>
            <a:r>
              <a:rPr lang="es-UY" sz="1100" dirty="0">
                <a:latin typeface="Consolas" panose="020B0609020204030204" pitchFamily="49" charset="0"/>
              </a:rPr>
              <a:t> = </a:t>
            </a:r>
            <a:r>
              <a:rPr lang="es-UY" sz="1100" dirty="0" err="1">
                <a:latin typeface="Consolas" panose="020B0609020204030204" pitchFamily="49" charset="0"/>
              </a:rPr>
              <a:t>std</a:t>
            </a:r>
            <a:r>
              <a:rPr lang="es-UY" sz="1100" dirty="0">
                <a:latin typeface="Consolas" panose="020B0609020204030204" pitchFamily="49" charset="0"/>
              </a:rPr>
              <a:t>::</a:t>
            </a:r>
            <a:r>
              <a:rPr lang="es-UY" sz="1100" dirty="0" err="1">
                <a:latin typeface="Consolas" panose="020B0609020204030204" pitchFamily="49" charset="0"/>
              </a:rPr>
              <a:t>find_if</a:t>
            </a:r>
            <a:r>
              <a:rPr lang="es-UY" sz="1100" dirty="0">
                <a:latin typeface="Consolas" panose="020B0609020204030204" pitchFamily="49" charset="0"/>
              </a:rPr>
              <a:t>(</a:t>
            </a:r>
            <a:r>
              <a:rPr lang="es-UY" sz="1100" dirty="0" err="1">
                <a:latin typeface="Consolas" panose="020B0609020204030204" pitchFamily="49" charset="0"/>
              </a:rPr>
              <a:t>numeros.begin</a:t>
            </a:r>
            <a:r>
              <a:rPr lang="es-UY" sz="1100" dirty="0">
                <a:latin typeface="Consolas" panose="020B0609020204030204" pitchFamily="49" charset="0"/>
              </a:rPr>
              <a:t>(), </a:t>
            </a:r>
            <a:r>
              <a:rPr lang="es-UY" sz="1100" dirty="0" err="1">
                <a:latin typeface="Consolas" panose="020B0609020204030204" pitchFamily="49" charset="0"/>
              </a:rPr>
              <a:t>numeros.end</a:t>
            </a:r>
            <a:r>
              <a:rPr lang="es-UY" sz="1100" dirty="0">
                <a:latin typeface="Consolas" panose="020B0609020204030204" pitchFamily="49" charset="0"/>
              </a:rPr>
              <a:t>(), [](</a:t>
            </a:r>
            <a:r>
              <a:rPr lang="es-UY" sz="1100" dirty="0" err="1">
                <a:latin typeface="Consolas" panose="020B0609020204030204" pitchFamily="49" charset="0"/>
              </a:rPr>
              <a:t>int</a:t>
            </a:r>
            <a:r>
              <a:rPr lang="es-UY" sz="1100" dirty="0">
                <a:latin typeface="Consolas" panose="020B0609020204030204" pitchFamily="49" charset="0"/>
              </a:rPr>
              <a:t> n) {</a:t>
            </a:r>
          </a:p>
          <a:p>
            <a:pPr marL="0" indent="0">
              <a:buNone/>
            </a:pPr>
            <a:r>
              <a:rPr lang="es-UY" sz="1100" dirty="0">
                <a:latin typeface="Consolas" panose="020B0609020204030204" pitchFamily="49" charset="0"/>
              </a:rPr>
              <a:t>        </a:t>
            </a:r>
            <a:r>
              <a:rPr lang="es-UY" sz="1100" dirty="0" err="1">
                <a:latin typeface="Consolas" panose="020B0609020204030204" pitchFamily="49" charset="0"/>
              </a:rPr>
              <a:t>return</a:t>
            </a:r>
            <a:r>
              <a:rPr lang="es-UY" sz="1100" dirty="0">
                <a:latin typeface="Consolas" panose="020B0609020204030204" pitchFamily="49" charset="0"/>
              </a:rPr>
              <a:t> n % 2 == 0;</a:t>
            </a:r>
          </a:p>
          <a:p>
            <a:pPr marL="0" indent="0">
              <a:buNone/>
            </a:pPr>
            <a:r>
              <a:rPr lang="es-UY" sz="1100" dirty="0">
                <a:latin typeface="Consolas" panose="020B0609020204030204" pitchFamily="49" charset="0"/>
              </a:rPr>
              <a:t>    });</a:t>
            </a:r>
          </a:p>
          <a:p>
            <a:pPr marL="0" indent="0">
              <a:buNone/>
            </a:pPr>
            <a:r>
              <a:rPr lang="es-UY" sz="1100" dirty="0">
                <a:latin typeface="Consolas" panose="020B0609020204030204" pitchFamily="49" charset="0"/>
              </a:rPr>
              <a:t>    </a:t>
            </a:r>
            <a:r>
              <a:rPr lang="es-UY" sz="1100" dirty="0" err="1">
                <a:latin typeface="Consolas" panose="020B0609020204030204" pitchFamily="49" charset="0"/>
              </a:rPr>
              <a:t>if</a:t>
            </a:r>
            <a:r>
              <a:rPr lang="es-UY" sz="1100" dirty="0">
                <a:latin typeface="Consolas" panose="020B0609020204030204" pitchFamily="49" charset="0"/>
              </a:rPr>
              <a:t> (</a:t>
            </a:r>
            <a:r>
              <a:rPr lang="es-UY" sz="1100" dirty="0" err="1">
                <a:latin typeface="Consolas" panose="020B0609020204030204" pitchFamily="49" charset="0"/>
              </a:rPr>
              <a:t>it</a:t>
            </a:r>
            <a:r>
              <a:rPr lang="es-UY" sz="1100" dirty="0">
                <a:latin typeface="Consolas" panose="020B0609020204030204" pitchFamily="49" charset="0"/>
              </a:rPr>
              <a:t> != </a:t>
            </a:r>
            <a:r>
              <a:rPr lang="es-UY" sz="1100" dirty="0" err="1">
                <a:latin typeface="Consolas" panose="020B0609020204030204" pitchFamily="49" charset="0"/>
              </a:rPr>
              <a:t>numeros.end</a:t>
            </a:r>
            <a:r>
              <a:rPr lang="es-UY" sz="1100" dirty="0">
                <a:latin typeface="Consolas" panose="020B0609020204030204" pitchFamily="49" charset="0"/>
              </a:rPr>
              <a:t>()) {</a:t>
            </a:r>
          </a:p>
          <a:p>
            <a:pPr marL="0" indent="0">
              <a:buNone/>
            </a:pPr>
            <a:r>
              <a:rPr lang="es-UY" sz="1100" dirty="0">
                <a:latin typeface="Consolas" panose="020B0609020204030204" pitchFamily="49" charset="0"/>
              </a:rPr>
              <a:t>        </a:t>
            </a:r>
            <a:r>
              <a:rPr lang="es-UY" sz="1100" dirty="0" err="1">
                <a:latin typeface="Consolas" panose="020B0609020204030204" pitchFamily="49" charset="0"/>
              </a:rPr>
              <a:t>std</a:t>
            </a:r>
            <a:r>
              <a:rPr lang="es-UY" sz="1100" dirty="0">
                <a:latin typeface="Consolas" panose="020B0609020204030204" pitchFamily="49" charset="0"/>
              </a:rPr>
              <a:t>::</a:t>
            </a:r>
            <a:r>
              <a:rPr lang="es-UY" sz="1100" dirty="0" err="1">
                <a:latin typeface="Consolas" panose="020B0609020204030204" pitchFamily="49" charset="0"/>
              </a:rPr>
              <a:t>cout</a:t>
            </a:r>
            <a:r>
              <a:rPr lang="es-UY" sz="1100" dirty="0">
                <a:latin typeface="Consolas" panose="020B0609020204030204" pitchFamily="49" charset="0"/>
              </a:rPr>
              <a:t> &lt;&lt; "El primer número par es: " &lt;&lt; *</a:t>
            </a:r>
            <a:r>
              <a:rPr lang="es-UY" sz="1100" dirty="0" err="1">
                <a:latin typeface="Consolas" panose="020B0609020204030204" pitchFamily="49" charset="0"/>
              </a:rPr>
              <a:t>it</a:t>
            </a:r>
            <a:r>
              <a:rPr lang="es-UY" sz="1100" dirty="0">
                <a:latin typeface="Consolas" panose="020B0609020204030204" pitchFamily="49" charset="0"/>
              </a:rPr>
              <a:t> &lt;&lt; </a:t>
            </a:r>
            <a:r>
              <a:rPr lang="es-UY" sz="1100" dirty="0" err="1">
                <a:latin typeface="Consolas" panose="020B0609020204030204" pitchFamily="49" charset="0"/>
              </a:rPr>
              <a:t>std</a:t>
            </a:r>
            <a:r>
              <a:rPr lang="es-UY" sz="1100" dirty="0">
                <a:latin typeface="Consolas" panose="020B0609020204030204" pitchFamily="49" charset="0"/>
              </a:rPr>
              <a:t>::</a:t>
            </a:r>
            <a:r>
              <a:rPr lang="es-UY" sz="1100" dirty="0" err="1">
                <a:latin typeface="Consolas" panose="020B0609020204030204" pitchFamily="49" charset="0"/>
              </a:rPr>
              <a:t>endl</a:t>
            </a:r>
            <a:r>
              <a:rPr lang="es-UY" sz="1100" dirty="0">
                <a:latin typeface="Consolas" panose="020B0609020204030204" pitchFamily="49" charset="0"/>
              </a:rPr>
              <a:t>;</a:t>
            </a:r>
          </a:p>
          <a:p>
            <a:pPr marL="0" indent="0">
              <a:buNone/>
            </a:pPr>
            <a:r>
              <a:rPr lang="es-UY" sz="1100" dirty="0">
                <a:latin typeface="Consolas" panose="020B0609020204030204" pitchFamily="49" charset="0"/>
              </a:rPr>
              <a:t>    }</a:t>
            </a:r>
          </a:p>
          <a:p>
            <a:pPr marL="0" indent="0">
              <a:buNone/>
            </a:pPr>
            <a:r>
              <a:rPr lang="es-UY" sz="1100" dirty="0" smtClean="0">
                <a:latin typeface="Consolas" panose="020B0609020204030204" pitchFamily="49" charset="0"/>
              </a:rPr>
              <a:t>    </a:t>
            </a:r>
            <a:r>
              <a:rPr lang="es-UY" sz="1100" dirty="0" err="1">
                <a:latin typeface="Consolas" panose="020B0609020204030204" pitchFamily="49" charset="0"/>
              </a:rPr>
              <a:t>return</a:t>
            </a:r>
            <a:r>
              <a:rPr lang="es-UY" sz="1100" dirty="0">
                <a:latin typeface="Consolas" panose="020B0609020204030204" pitchFamily="49" charset="0"/>
              </a:rPr>
              <a:t> 0;</a:t>
            </a:r>
          </a:p>
          <a:p>
            <a:pPr marL="0" indent="0">
              <a:buNone/>
            </a:pPr>
            <a:r>
              <a:rPr lang="es-UY" sz="1100" dirty="0">
                <a:latin typeface="Consolas" panose="020B0609020204030204" pitchFamily="49" charset="0"/>
              </a:rPr>
              <a:t>}</a:t>
            </a:r>
          </a:p>
          <a:p>
            <a:endParaRPr lang="es-UY" dirty="0"/>
          </a:p>
        </p:txBody>
      </p:sp>
      <p:sp>
        <p:nvSpPr>
          <p:cNvPr id="4" name="Date Placeholder 3"/>
          <p:cNvSpPr>
            <a:spLocks noGrp="1"/>
          </p:cNvSpPr>
          <p:nvPr>
            <p:ph type="dt" sz="half" idx="10"/>
          </p:nvPr>
        </p:nvSpPr>
        <p:spPr/>
        <p:txBody>
          <a:bodyPr/>
          <a:lstStyle/>
          <a:p>
            <a:pPr>
              <a:defRPr/>
            </a:pPr>
            <a:r>
              <a:rPr lang="es-AR" dirty="0" smtClean="0"/>
              <a:t>18/04/2023</a:t>
            </a:r>
            <a:endParaRPr lang="es-AR" dirty="0"/>
          </a:p>
        </p:txBody>
      </p:sp>
      <p:sp>
        <p:nvSpPr>
          <p:cNvPr id="5" name="Footer Placeholder 4"/>
          <p:cNvSpPr>
            <a:spLocks noGrp="1"/>
          </p:cNvSpPr>
          <p:nvPr>
            <p:ph type="ftr" sz="quarter" idx="11"/>
          </p:nvPr>
        </p:nvSpPr>
        <p:spPr/>
        <p:txBody>
          <a:bodyPr/>
          <a:lstStyle/>
          <a:p>
            <a:pPr>
              <a:defRPr/>
            </a:pPr>
            <a:r>
              <a:rPr lang="es-AR" smtClean="0"/>
              <a:t>Ing. Gustavo J. Fresno</a:t>
            </a:r>
            <a:endParaRPr lang="es-AR"/>
          </a:p>
        </p:txBody>
      </p:sp>
      <p:sp>
        <p:nvSpPr>
          <p:cNvPr id="6" name="Slide Number Placeholder 5"/>
          <p:cNvSpPr>
            <a:spLocks noGrp="1"/>
          </p:cNvSpPr>
          <p:nvPr>
            <p:ph type="sldNum" sz="quarter" idx="12"/>
          </p:nvPr>
        </p:nvSpPr>
        <p:spPr/>
        <p:txBody>
          <a:bodyPr/>
          <a:lstStyle/>
          <a:p>
            <a:pPr>
              <a:defRPr/>
            </a:pPr>
            <a:fld id="{C6AFA164-6E10-4DAC-8CB2-30EC9FF80F7E}" type="slidenum">
              <a:rPr lang="es-AR" smtClean="0"/>
              <a:pPr>
                <a:defRPr/>
              </a:pPr>
              <a:t>39</a:t>
            </a:fld>
            <a:endParaRPr lang="es-AR" dirty="0"/>
          </a:p>
        </p:txBody>
      </p:sp>
      <p:sp>
        <p:nvSpPr>
          <p:cNvPr id="7" name="Title 1"/>
          <p:cNvSpPr>
            <a:spLocks noGrp="1"/>
          </p:cNvSpPr>
          <p:nvPr>
            <p:ph type="title"/>
          </p:nvPr>
        </p:nvSpPr>
        <p:spPr>
          <a:xfrm>
            <a:off x="463312" y="404664"/>
            <a:ext cx="8229600" cy="1143000"/>
          </a:xfrm>
        </p:spPr>
        <p:txBody>
          <a:bodyPr/>
          <a:lstStyle/>
          <a:p>
            <a:r>
              <a:rPr lang="es-ES" dirty="0" smtClean="0"/>
              <a:t>Lambdas</a:t>
            </a:r>
            <a:endParaRPr lang="es-UY" dirty="0"/>
          </a:p>
        </p:txBody>
      </p:sp>
    </p:spTree>
    <p:extLst>
      <p:ext uri="{BB962C8B-B14F-4D97-AF65-F5344CB8AC3E}">
        <p14:creationId xmlns:p14="http://schemas.microsoft.com/office/powerpoint/2010/main" val="1169313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404664"/>
            <a:ext cx="8229600" cy="1143000"/>
          </a:xfrm>
        </p:spPr>
        <p:txBody>
          <a:bodyPr/>
          <a:lstStyle/>
          <a:p>
            <a:pPr eaLnBrk="1" hangingPunct="1"/>
            <a:r>
              <a:rPr lang="en-US" dirty="0"/>
              <a:t>GNU/Linux</a:t>
            </a:r>
          </a:p>
        </p:txBody>
      </p:sp>
      <p:sp>
        <p:nvSpPr>
          <p:cNvPr id="4099" name="Rectangle 3"/>
          <p:cNvSpPr>
            <a:spLocks noGrp="1" noChangeArrowheads="1"/>
          </p:cNvSpPr>
          <p:nvPr>
            <p:ph type="body" idx="1"/>
          </p:nvPr>
        </p:nvSpPr>
        <p:spPr>
          <a:xfrm>
            <a:off x="467544" y="1700808"/>
            <a:ext cx="8229600" cy="4389437"/>
          </a:xfrm>
        </p:spPr>
        <p:txBody>
          <a:bodyPr/>
          <a:lstStyle/>
          <a:p>
            <a:r>
              <a:rPr lang="es-ES_tradnl" sz="2200" dirty="0"/>
              <a:t>Es un Sistema Operativo </a:t>
            </a:r>
            <a:r>
              <a:rPr lang="es-ES_tradnl" sz="2200" dirty="0">
                <a:solidFill>
                  <a:srgbClr val="FF0000"/>
                </a:solidFill>
              </a:rPr>
              <a:t>multiplataforma</a:t>
            </a:r>
            <a:r>
              <a:rPr lang="es-ES_tradnl" sz="2200" dirty="0"/>
              <a:t>, </a:t>
            </a:r>
            <a:r>
              <a:rPr lang="es-ES_tradnl" sz="2200" dirty="0">
                <a:solidFill>
                  <a:srgbClr val="FF0000"/>
                </a:solidFill>
              </a:rPr>
              <a:t>multiusuario</a:t>
            </a:r>
            <a:r>
              <a:rPr lang="es-ES_tradnl" sz="2200" dirty="0"/>
              <a:t> y </a:t>
            </a:r>
            <a:r>
              <a:rPr lang="es-ES_tradnl" sz="2200" dirty="0">
                <a:solidFill>
                  <a:srgbClr val="FF0000"/>
                </a:solidFill>
              </a:rPr>
              <a:t>multitarea</a:t>
            </a:r>
            <a:r>
              <a:rPr lang="es-ES_tradnl" sz="2200" dirty="0"/>
              <a:t> con compatibilidad </a:t>
            </a:r>
            <a:r>
              <a:rPr lang="es-ES_tradnl" sz="2200" dirty="0">
                <a:solidFill>
                  <a:srgbClr val="FF0000"/>
                </a:solidFill>
              </a:rPr>
              <a:t>POSIX</a:t>
            </a:r>
            <a:r>
              <a:rPr lang="es-ES_tradnl" sz="2200" dirty="0"/>
              <a:t>.</a:t>
            </a:r>
          </a:p>
          <a:p>
            <a:pPr eaLnBrk="1" hangingPunct="1"/>
            <a:r>
              <a:rPr lang="es-ES" sz="2200" dirty="0"/>
              <a:t>Es de </a:t>
            </a:r>
            <a:r>
              <a:rPr lang="es-ES" sz="2200" dirty="0">
                <a:solidFill>
                  <a:srgbClr val="FF0000"/>
                </a:solidFill>
              </a:rPr>
              <a:t>fuente libre </a:t>
            </a:r>
            <a:r>
              <a:rPr lang="es-ES" sz="2200" dirty="0"/>
              <a:t>(</a:t>
            </a:r>
            <a:r>
              <a:rPr lang="es-ES" sz="2200" i="1" dirty="0"/>
              <a:t>open </a:t>
            </a:r>
            <a:r>
              <a:rPr lang="es-ES" sz="2200" i="1" dirty="0" err="1"/>
              <a:t>source</a:t>
            </a:r>
            <a:r>
              <a:rPr lang="es-ES" sz="2200" dirty="0"/>
              <a:t>) y </a:t>
            </a:r>
            <a:r>
              <a:rPr lang="es-ES" sz="2200" dirty="0">
                <a:solidFill>
                  <a:srgbClr val="FF0000"/>
                </a:solidFill>
              </a:rPr>
              <a:t>gratuito</a:t>
            </a:r>
          </a:p>
          <a:p>
            <a:pPr lvl="1" eaLnBrk="1" hangingPunct="1"/>
            <a:r>
              <a:rPr lang="es-ES" sz="2200" dirty="0" err="1"/>
              <a:t>Kernel</a:t>
            </a:r>
            <a:r>
              <a:rPr lang="es-ES" sz="2200" dirty="0"/>
              <a:t>: Linux</a:t>
            </a:r>
          </a:p>
          <a:p>
            <a:pPr lvl="1" eaLnBrk="1" hangingPunct="1"/>
            <a:r>
              <a:rPr lang="es-ES" sz="2200" dirty="0"/>
              <a:t>Herramientas básicas del SO: GNU</a:t>
            </a:r>
          </a:p>
          <a:p>
            <a:pPr eaLnBrk="1" hangingPunct="1"/>
            <a:r>
              <a:rPr lang="es-ES" sz="2200" dirty="0"/>
              <a:t>Existen muchísimas </a:t>
            </a:r>
            <a:r>
              <a:rPr lang="es-ES" sz="2200" dirty="0">
                <a:solidFill>
                  <a:srgbClr val="FF0000"/>
                </a:solidFill>
              </a:rPr>
              <a:t>distribuciones </a:t>
            </a:r>
            <a:r>
              <a:rPr lang="es-ES" sz="2200" dirty="0"/>
              <a:t>distintas:</a:t>
            </a:r>
          </a:p>
          <a:p>
            <a:pPr lvl="1" eaLnBrk="1" hangingPunct="1"/>
            <a:r>
              <a:rPr lang="es-ES" sz="2200" dirty="0"/>
              <a:t>Cada una incluye un conjunto de herramientas</a:t>
            </a:r>
          </a:p>
          <a:p>
            <a:pPr lvl="1" eaLnBrk="1" hangingPunct="1"/>
            <a:r>
              <a:rPr lang="es-ES" sz="2200" dirty="0"/>
              <a:t>Distintas formas de empaquetar los programas</a:t>
            </a:r>
          </a:p>
          <a:p>
            <a:pPr lvl="1" eaLnBrk="1" hangingPunct="1"/>
            <a:r>
              <a:rPr lang="es-ES" sz="2200" dirty="0"/>
              <a:t>En general compatibles entre sí</a:t>
            </a:r>
          </a:p>
          <a:p>
            <a:pPr lvl="1" eaLnBrk="1" hangingPunct="1"/>
            <a:r>
              <a:rPr lang="es-ES" sz="2200" dirty="0"/>
              <a:t>Entre las más comunes están Ubuntu, </a:t>
            </a:r>
            <a:r>
              <a:rPr lang="es-ES" sz="2200" dirty="0" err="1"/>
              <a:t>Debian</a:t>
            </a:r>
            <a:r>
              <a:rPr lang="es-ES" sz="2200" dirty="0"/>
              <a:t>, </a:t>
            </a:r>
            <a:r>
              <a:rPr lang="es-ES" sz="2200" dirty="0" err="1"/>
              <a:t>Scientific</a:t>
            </a:r>
            <a:r>
              <a:rPr lang="es-ES" sz="2200" dirty="0"/>
              <a:t> Linux CERN, …</a:t>
            </a:r>
          </a:p>
        </p:txBody>
      </p:sp>
      <p:sp>
        <p:nvSpPr>
          <p:cNvPr id="4"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4</a:t>
            </a:fld>
            <a:endParaRPr dirty="0"/>
          </a:p>
        </p:txBody>
      </p:sp>
      <p:sp>
        <p:nvSpPr>
          <p:cNvPr id="5"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6" name="Picture 2" descr="Resultado de imagen para pinguino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655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312" y="1916832"/>
            <a:ext cx="8229600" cy="3327896"/>
          </a:xfrm>
        </p:spPr>
        <p:txBody>
          <a:bodyPr/>
          <a:lstStyle/>
          <a:p>
            <a:pPr marL="0" indent="0">
              <a:buNone/>
            </a:pPr>
            <a:r>
              <a:rPr lang="es-ES" sz="1100" dirty="0"/>
              <a:t>L</a:t>
            </a:r>
            <a:r>
              <a:rPr lang="es-ES" sz="1100" dirty="0" smtClean="0"/>
              <a:t>ambda </a:t>
            </a:r>
            <a:r>
              <a:rPr lang="es-ES" sz="1100" dirty="0"/>
              <a:t>en un hilo en C++ </a:t>
            </a:r>
            <a:endParaRPr lang="es-ES" sz="1100" dirty="0" smtClean="0"/>
          </a:p>
          <a:p>
            <a:pPr marL="0" indent="0">
              <a:buNone/>
            </a:pPr>
            <a:endParaRPr lang="es-ES" sz="1100" dirty="0">
              <a:latin typeface="Consolas" panose="020B0609020204030204" pitchFamily="49" charset="0"/>
            </a:endParaRPr>
          </a:p>
          <a:p>
            <a:pPr marL="0" indent="0">
              <a:buNone/>
            </a:pPr>
            <a:r>
              <a:rPr lang="es-UY" sz="1100" dirty="0" smtClean="0">
                <a:latin typeface="Consolas" panose="020B0609020204030204" pitchFamily="49" charset="0"/>
              </a:rPr>
              <a:t>#</a:t>
            </a:r>
            <a:r>
              <a:rPr lang="es-UY" sz="1100" dirty="0" err="1">
                <a:latin typeface="Consolas" panose="020B0609020204030204" pitchFamily="49" charset="0"/>
              </a:rPr>
              <a:t>include</a:t>
            </a:r>
            <a:r>
              <a:rPr lang="es-UY" sz="1100" dirty="0">
                <a:latin typeface="Consolas" panose="020B0609020204030204" pitchFamily="49" charset="0"/>
              </a:rPr>
              <a:t> &lt;</a:t>
            </a:r>
            <a:r>
              <a:rPr lang="es-UY" sz="1100" dirty="0" err="1">
                <a:latin typeface="Consolas" panose="020B0609020204030204" pitchFamily="49" charset="0"/>
              </a:rPr>
              <a:t>iostream</a:t>
            </a:r>
            <a:r>
              <a:rPr lang="es-UY" sz="1100" dirty="0">
                <a:latin typeface="Consolas" panose="020B0609020204030204" pitchFamily="49" charset="0"/>
              </a:rPr>
              <a:t>&gt;</a:t>
            </a:r>
          </a:p>
          <a:p>
            <a:pPr marL="0" indent="0">
              <a:buNone/>
            </a:pPr>
            <a:r>
              <a:rPr lang="es-UY" sz="1100" dirty="0">
                <a:latin typeface="Consolas" panose="020B0609020204030204" pitchFamily="49" charset="0"/>
              </a:rPr>
              <a:t>#</a:t>
            </a:r>
            <a:r>
              <a:rPr lang="es-UY" sz="1100" dirty="0" err="1">
                <a:latin typeface="Consolas" panose="020B0609020204030204" pitchFamily="49" charset="0"/>
              </a:rPr>
              <a:t>include</a:t>
            </a:r>
            <a:r>
              <a:rPr lang="es-UY" sz="1100" dirty="0">
                <a:latin typeface="Consolas" panose="020B0609020204030204" pitchFamily="49" charset="0"/>
              </a:rPr>
              <a:t> &lt;</a:t>
            </a:r>
            <a:r>
              <a:rPr lang="es-UY" sz="1100" dirty="0" err="1">
                <a:latin typeface="Consolas" panose="020B0609020204030204" pitchFamily="49" charset="0"/>
              </a:rPr>
              <a:t>thread</a:t>
            </a:r>
            <a:r>
              <a:rPr lang="es-UY" sz="1100" dirty="0">
                <a:latin typeface="Consolas" panose="020B0609020204030204" pitchFamily="49" charset="0"/>
              </a:rPr>
              <a:t>&gt;</a:t>
            </a:r>
          </a:p>
          <a:p>
            <a:pPr marL="0" indent="0">
              <a:buNone/>
            </a:pPr>
            <a:endParaRPr lang="es-UY" sz="1100" dirty="0">
              <a:latin typeface="Consolas" panose="020B0609020204030204" pitchFamily="49" charset="0"/>
            </a:endParaRPr>
          </a:p>
          <a:p>
            <a:pPr marL="0" indent="0">
              <a:buNone/>
            </a:pPr>
            <a:r>
              <a:rPr lang="es-UY" sz="1100" dirty="0" err="1">
                <a:latin typeface="Consolas" panose="020B0609020204030204" pitchFamily="49" charset="0"/>
              </a:rPr>
              <a:t>int</a:t>
            </a:r>
            <a:r>
              <a:rPr lang="es-UY" sz="1100" dirty="0">
                <a:latin typeface="Consolas" panose="020B0609020204030204" pitchFamily="49" charset="0"/>
              </a:rPr>
              <a:t> </a:t>
            </a:r>
            <a:r>
              <a:rPr lang="es-UY" sz="1100" dirty="0" err="1">
                <a:latin typeface="Consolas" panose="020B0609020204030204" pitchFamily="49" charset="0"/>
              </a:rPr>
              <a:t>main</a:t>
            </a:r>
            <a:r>
              <a:rPr lang="es-UY" sz="1100" dirty="0">
                <a:latin typeface="Consolas" panose="020B0609020204030204" pitchFamily="49" charset="0"/>
              </a:rPr>
              <a:t>() {</a:t>
            </a:r>
          </a:p>
          <a:p>
            <a:pPr marL="0" indent="0">
              <a:buNone/>
            </a:pPr>
            <a:r>
              <a:rPr lang="es-UY" sz="1100" dirty="0">
                <a:latin typeface="Consolas" panose="020B0609020204030204" pitchFamily="49" charset="0"/>
              </a:rPr>
              <a:t>    // Crear un objeto </a:t>
            </a:r>
            <a:r>
              <a:rPr lang="es-UY" sz="1100" dirty="0" err="1">
                <a:latin typeface="Consolas" panose="020B0609020204030204" pitchFamily="49" charset="0"/>
              </a:rPr>
              <a:t>thread</a:t>
            </a:r>
            <a:r>
              <a:rPr lang="es-UY" sz="1100" dirty="0">
                <a:latin typeface="Consolas" panose="020B0609020204030204" pitchFamily="49" charset="0"/>
              </a:rPr>
              <a:t> y ejecutar un lambda con argumentos</a:t>
            </a:r>
          </a:p>
          <a:p>
            <a:pPr marL="0" indent="0">
              <a:buNone/>
            </a:pPr>
            <a:r>
              <a:rPr lang="es-UY" sz="1100" dirty="0">
                <a:latin typeface="Consolas" panose="020B0609020204030204" pitchFamily="49" charset="0"/>
              </a:rPr>
              <a:t>    </a:t>
            </a:r>
            <a:r>
              <a:rPr lang="es-UY" sz="1100" dirty="0" err="1">
                <a:latin typeface="Consolas" panose="020B0609020204030204" pitchFamily="49" charset="0"/>
              </a:rPr>
              <a:t>int</a:t>
            </a:r>
            <a:r>
              <a:rPr lang="es-UY" sz="1100" dirty="0">
                <a:latin typeface="Consolas" panose="020B0609020204030204" pitchFamily="49" charset="0"/>
              </a:rPr>
              <a:t> x = 3, y = 4;</a:t>
            </a:r>
          </a:p>
          <a:p>
            <a:pPr marL="0" indent="0">
              <a:buNone/>
            </a:pPr>
            <a:r>
              <a:rPr lang="es-UY" sz="1100" dirty="0">
                <a:latin typeface="Consolas" panose="020B0609020204030204" pitchFamily="49" charset="0"/>
              </a:rPr>
              <a:t>    </a:t>
            </a:r>
            <a:r>
              <a:rPr lang="es-UY" sz="1100" dirty="0" err="1">
                <a:latin typeface="Consolas" panose="020B0609020204030204" pitchFamily="49" charset="0"/>
              </a:rPr>
              <a:t>std</a:t>
            </a:r>
            <a:r>
              <a:rPr lang="es-UY" sz="1100" dirty="0">
                <a:latin typeface="Consolas" panose="020B0609020204030204" pitchFamily="49" charset="0"/>
              </a:rPr>
              <a:t>::</a:t>
            </a:r>
            <a:r>
              <a:rPr lang="es-UY" sz="1100" dirty="0" err="1">
                <a:latin typeface="Consolas" panose="020B0609020204030204" pitchFamily="49" charset="0"/>
              </a:rPr>
              <a:t>thread</a:t>
            </a:r>
            <a:r>
              <a:rPr lang="es-UY" sz="1100" dirty="0">
                <a:latin typeface="Consolas" panose="020B0609020204030204" pitchFamily="49" charset="0"/>
              </a:rPr>
              <a:t> hilo([x, y](){</a:t>
            </a:r>
          </a:p>
          <a:p>
            <a:pPr marL="0" indent="0">
              <a:buNone/>
            </a:pPr>
            <a:r>
              <a:rPr lang="es-UY" sz="1100" dirty="0">
                <a:latin typeface="Consolas" panose="020B0609020204030204" pitchFamily="49" charset="0"/>
              </a:rPr>
              <a:t>        </a:t>
            </a:r>
            <a:r>
              <a:rPr lang="es-UY" sz="1100" dirty="0" err="1">
                <a:latin typeface="Consolas" panose="020B0609020204030204" pitchFamily="49" charset="0"/>
              </a:rPr>
              <a:t>std</a:t>
            </a:r>
            <a:r>
              <a:rPr lang="es-UY" sz="1100" dirty="0">
                <a:latin typeface="Consolas" panose="020B0609020204030204" pitchFamily="49" charset="0"/>
              </a:rPr>
              <a:t>::</a:t>
            </a:r>
            <a:r>
              <a:rPr lang="es-UY" sz="1100" dirty="0" err="1">
                <a:latin typeface="Consolas" panose="020B0609020204030204" pitchFamily="49" charset="0"/>
              </a:rPr>
              <a:t>cout</a:t>
            </a:r>
            <a:r>
              <a:rPr lang="es-UY" sz="1100" dirty="0">
                <a:latin typeface="Consolas" panose="020B0609020204030204" pitchFamily="49" charset="0"/>
              </a:rPr>
              <a:t> &lt;&lt; "La suma de " &lt;&lt; x &lt;&lt; " y " &lt;&lt; y &lt;&lt; " es: " &lt;&lt; x + y &lt;&lt; </a:t>
            </a:r>
            <a:r>
              <a:rPr lang="es-UY" sz="1100" dirty="0" err="1">
                <a:latin typeface="Consolas" panose="020B0609020204030204" pitchFamily="49" charset="0"/>
              </a:rPr>
              <a:t>std</a:t>
            </a:r>
            <a:r>
              <a:rPr lang="es-UY" sz="1100" dirty="0">
                <a:latin typeface="Consolas" panose="020B0609020204030204" pitchFamily="49" charset="0"/>
              </a:rPr>
              <a:t>::</a:t>
            </a:r>
            <a:r>
              <a:rPr lang="es-UY" sz="1100" dirty="0" err="1">
                <a:latin typeface="Consolas" panose="020B0609020204030204" pitchFamily="49" charset="0"/>
              </a:rPr>
              <a:t>endl</a:t>
            </a:r>
            <a:r>
              <a:rPr lang="es-UY" sz="1100" dirty="0">
                <a:latin typeface="Consolas" panose="020B0609020204030204" pitchFamily="49" charset="0"/>
              </a:rPr>
              <a:t>;</a:t>
            </a:r>
          </a:p>
          <a:p>
            <a:pPr marL="0" indent="0">
              <a:buNone/>
            </a:pPr>
            <a:r>
              <a:rPr lang="es-UY" sz="1100" dirty="0">
                <a:latin typeface="Consolas" panose="020B0609020204030204" pitchFamily="49" charset="0"/>
              </a:rPr>
              <a:t>    });</a:t>
            </a:r>
          </a:p>
          <a:p>
            <a:pPr marL="0" indent="0">
              <a:buNone/>
            </a:pPr>
            <a:endParaRPr lang="es-UY" sz="1100" dirty="0">
              <a:latin typeface="Consolas" panose="020B0609020204030204" pitchFamily="49" charset="0"/>
            </a:endParaRPr>
          </a:p>
          <a:p>
            <a:pPr marL="0" indent="0">
              <a:buNone/>
            </a:pPr>
            <a:r>
              <a:rPr lang="es-UY" sz="1100" dirty="0">
                <a:latin typeface="Consolas" panose="020B0609020204030204" pitchFamily="49" charset="0"/>
              </a:rPr>
              <a:t>    // Esperar a que el hilo termine de ejecutar</a:t>
            </a:r>
          </a:p>
          <a:p>
            <a:pPr marL="0" indent="0">
              <a:buNone/>
            </a:pPr>
            <a:r>
              <a:rPr lang="es-UY" sz="1100" dirty="0">
                <a:latin typeface="Consolas" panose="020B0609020204030204" pitchFamily="49" charset="0"/>
              </a:rPr>
              <a:t>    </a:t>
            </a:r>
            <a:r>
              <a:rPr lang="es-UY" sz="1100" dirty="0" err="1">
                <a:latin typeface="Consolas" panose="020B0609020204030204" pitchFamily="49" charset="0"/>
              </a:rPr>
              <a:t>hilo.join</a:t>
            </a:r>
            <a:r>
              <a:rPr lang="es-UY" sz="1100" dirty="0">
                <a:latin typeface="Consolas" panose="020B0609020204030204" pitchFamily="49" charset="0"/>
              </a:rPr>
              <a:t>();</a:t>
            </a:r>
          </a:p>
          <a:p>
            <a:pPr marL="0" indent="0">
              <a:buNone/>
            </a:pPr>
            <a:endParaRPr lang="es-UY" sz="1100" dirty="0">
              <a:latin typeface="Consolas" panose="020B0609020204030204" pitchFamily="49" charset="0"/>
            </a:endParaRPr>
          </a:p>
          <a:p>
            <a:pPr marL="0" indent="0">
              <a:buNone/>
            </a:pPr>
            <a:r>
              <a:rPr lang="es-UY" sz="1100" dirty="0">
                <a:latin typeface="Consolas" panose="020B0609020204030204" pitchFamily="49" charset="0"/>
              </a:rPr>
              <a:t>    </a:t>
            </a:r>
            <a:r>
              <a:rPr lang="es-UY" sz="1100" dirty="0" err="1">
                <a:latin typeface="Consolas" panose="020B0609020204030204" pitchFamily="49" charset="0"/>
              </a:rPr>
              <a:t>return</a:t>
            </a:r>
            <a:r>
              <a:rPr lang="es-UY" sz="1100" dirty="0">
                <a:latin typeface="Consolas" panose="020B0609020204030204" pitchFamily="49" charset="0"/>
              </a:rPr>
              <a:t> 0;</a:t>
            </a:r>
          </a:p>
          <a:p>
            <a:pPr marL="0" indent="0">
              <a:buNone/>
            </a:pPr>
            <a:r>
              <a:rPr lang="es-UY" sz="1100" dirty="0">
                <a:latin typeface="Consolas" panose="020B0609020204030204" pitchFamily="49" charset="0"/>
              </a:rPr>
              <a:t>}</a:t>
            </a:r>
          </a:p>
          <a:p>
            <a:pPr marL="0" indent="0">
              <a:buNone/>
            </a:pPr>
            <a:endParaRPr lang="es-UY" dirty="0"/>
          </a:p>
        </p:txBody>
      </p:sp>
      <p:sp>
        <p:nvSpPr>
          <p:cNvPr id="4" name="Date Placeholder 3"/>
          <p:cNvSpPr>
            <a:spLocks noGrp="1"/>
          </p:cNvSpPr>
          <p:nvPr>
            <p:ph type="dt" sz="half" idx="10"/>
          </p:nvPr>
        </p:nvSpPr>
        <p:spPr/>
        <p:txBody>
          <a:bodyPr/>
          <a:lstStyle/>
          <a:p>
            <a:pPr>
              <a:defRPr/>
            </a:pPr>
            <a:r>
              <a:rPr lang="es-AR" dirty="0" smtClean="0"/>
              <a:t>18/04/2023</a:t>
            </a:r>
            <a:endParaRPr lang="es-AR" dirty="0"/>
          </a:p>
        </p:txBody>
      </p:sp>
      <p:sp>
        <p:nvSpPr>
          <p:cNvPr id="5" name="Footer Placeholder 4"/>
          <p:cNvSpPr>
            <a:spLocks noGrp="1"/>
          </p:cNvSpPr>
          <p:nvPr>
            <p:ph type="ftr" sz="quarter" idx="11"/>
          </p:nvPr>
        </p:nvSpPr>
        <p:spPr/>
        <p:txBody>
          <a:bodyPr/>
          <a:lstStyle/>
          <a:p>
            <a:pPr>
              <a:defRPr/>
            </a:pPr>
            <a:r>
              <a:rPr lang="es-AR" smtClean="0"/>
              <a:t>Ing. Gustavo J. Fresno</a:t>
            </a:r>
            <a:endParaRPr lang="es-AR"/>
          </a:p>
        </p:txBody>
      </p:sp>
      <p:sp>
        <p:nvSpPr>
          <p:cNvPr id="6" name="Slide Number Placeholder 5"/>
          <p:cNvSpPr>
            <a:spLocks noGrp="1"/>
          </p:cNvSpPr>
          <p:nvPr>
            <p:ph type="sldNum" sz="quarter" idx="12"/>
          </p:nvPr>
        </p:nvSpPr>
        <p:spPr/>
        <p:txBody>
          <a:bodyPr/>
          <a:lstStyle/>
          <a:p>
            <a:pPr>
              <a:defRPr/>
            </a:pPr>
            <a:fld id="{C6AFA164-6E10-4DAC-8CB2-30EC9FF80F7E}" type="slidenum">
              <a:rPr lang="es-AR" smtClean="0"/>
              <a:pPr>
                <a:defRPr/>
              </a:pPr>
              <a:t>40</a:t>
            </a:fld>
            <a:endParaRPr lang="es-AR" dirty="0"/>
          </a:p>
        </p:txBody>
      </p:sp>
      <p:sp>
        <p:nvSpPr>
          <p:cNvPr id="7" name="Title 1"/>
          <p:cNvSpPr>
            <a:spLocks noGrp="1"/>
          </p:cNvSpPr>
          <p:nvPr>
            <p:ph type="title"/>
          </p:nvPr>
        </p:nvSpPr>
        <p:spPr>
          <a:xfrm>
            <a:off x="463312" y="404664"/>
            <a:ext cx="8229600" cy="1143000"/>
          </a:xfrm>
        </p:spPr>
        <p:txBody>
          <a:bodyPr/>
          <a:lstStyle/>
          <a:p>
            <a:r>
              <a:rPr lang="es-ES" dirty="0" smtClean="0"/>
              <a:t>Lambdas</a:t>
            </a:r>
            <a:endParaRPr lang="es-UY" dirty="0"/>
          </a:p>
        </p:txBody>
      </p:sp>
    </p:spTree>
    <p:extLst>
      <p:ext uri="{BB962C8B-B14F-4D97-AF65-F5344CB8AC3E}">
        <p14:creationId xmlns:p14="http://schemas.microsoft.com/office/powerpoint/2010/main" val="1604081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UY"/>
          </a:p>
        </p:txBody>
      </p:sp>
      <p:sp>
        <p:nvSpPr>
          <p:cNvPr id="3" name="Content Placeholder 2"/>
          <p:cNvSpPr>
            <a:spLocks noGrp="1"/>
          </p:cNvSpPr>
          <p:nvPr>
            <p:ph idx="1"/>
          </p:nvPr>
        </p:nvSpPr>
        <p:spPr/>
        <p:txBody>
          <a:bodyPr/>
          <a:lstStyle/>
          <a:p>
            <a:pPr marL="0" indent="0">
              <a:buNone/>
            </a:pPr>
            <a:endParaRPr lang="es-UY" dirty="0"/>
          </a:p>
        </p:txBody>
      </p:sp>
      <p:sp>
        <p:nvSpPr>
          <p:cNvPr id="4" name="Date Placeholder 3"/>
          <p:cNvSpPr>
            <a:spLocks noGrp="1"/>
          </p:cNvSpPr>
          <p:nvPr>
            <p:ph type="dt" sz="half" idx="10"/>
          </p:nvPr>
        </p:nvSpPr>
        <p:spPr/>
        <p:txBody>
          <a:bodyPr/>
          <a:lstStyle/>
          <a:p>
            <a:pPr>
              <a:defRPr/>
            </a:pPr>
            <a:r>
              <a:rPr lang="es-AR" smtClean="0"/>
              <a:t>5/9/2006</a:t>
            </a:r>
            <a:endParaRPr lang="es-AR" dirty="0"/>
          </a:p>
        </p:txBody>
      </p:sp>
      <p:sp>
        <p:nvSpPr>
          <p:cNvPr id="5" name="Footer Placeholder 4"/>
          <p:cNvSpPr>
            <a:spLocks noGrp="1"/>
          </p:cNvSpPr>
          <p:nvPr>
            <p:ph type="ftr" sz="quarter" idx="11"/>
          </p:nvPr>
        </p:nvSpPr>
        <p:spPr/>
        <p:txBody>
          <a:bodyPr/>
          <a:lstStyle/>
          <a:p>
            <a:pPr>
              <a:defRPr/>
            </a:pPr>
            <a:r>
              <a:rPr lang="es-AR" smtClean="0"/>
              <a:t>Ing. Gustavo J. Fresno</a:t>
            </a:r>
            <a:endParaRPr lang="es-AR"/>
          </a:p>
        </p:txBody>
      </p:sp>
      <p:sp>
        <p:nvSpPr>
          <p:cNvPr id="6" name="Slide Number Placeholder 5"/>
          <p:cNvSpPr>
            <a:spLocks noGrp="1"/>
          </p:cNvSpPr>
          <p:nvPr>
            <p:ph type="sldNum" sz="quarter" idx="12"/>
          </p:nvPr>
        </p:nvSpPr>
        <p:spPr/>
        <p:txBody>
          <a:bodyPr/>
          <a:lstStyle/>
          <a:p>
            <a:pPr>
              <a:defRPr/>
            </a:pPr>
            <a:fld id="{C6AFA164-6E10-4DAC-8CB2-30EC9FF80F7E}" type="slidenum">
              <a:rPr lang="es-AR" smtClean="0"/>
              <a:pPr>
                <a:defRPr/>
              </a:pPr>
              <a:t>41</a:t>
            </a:fld>
            <a:endParaRPr lang="es-AR" dirty="0"/>
          </a:p>
        </p:txBody>
      </p:sp>
    </p:spTree>
    <p:extLst>
      <p:ext uri="{BB962C8B-B14F-4D97-AF65-F5344CB8AC3E}">
        <p14:creationId xmlns:p14="http://schemas.microsoft.com/office/powerpoint/2010/main" val="2134927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404664"/>
            <a:ext cx="8229600" cy="1143000"/>
          </a:xfrm>
        </p:spPr>
        <p:txBody>
          <a:bodyPr/>
          <a:lstStyle/>
          <a:p>
            <a:pPr eaLnBrk="1" hangingPunct="1"/>
            <a:r>
              <a:rPr lang="en-US" dirty="0" err="1"/>
              <a:t>Distribuciones</a:t>
            </a:r>
            <a:r>
              <a:rPr lang="en-US" dirty="0"/>
              <a:t> Linux</a:t>
            </a:r>
          </a:p>
        </p:txBody>
      </p:sp>
      <p:sp>
        <p:nvSpPr>
          <p:cNvPr id="2" name="1 Marcador de contenido"/>
          <p:cNvSpPr>
            <a:spLocks noGrp="1"/>
          </p:cNvSpPr>
          <p:nvPr>
            <p:ph idx="1"/>
          </p:nvPr>
        </p:nvSpPr>
        <p:spPr/>
        <p:txBody>
          <a:bodyPr/>
          <a:lstStyle/>
          <a:p>
            <a:endParaRPr lang="es-AR"/>
          </a:p>
        </p:txBody>
      </p:sp>
      <p:pic>
        <p:nvPicPr>
          <p:cNvPr id="5" name="Picture 2" descr="http://www.muylinux.com/wp-content/uploads/2009/04/logos-distr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774" y="1844824"/>
            <a:ext cx="7400925" cy="3752851"/>
          </a:xfrm>
          <a:prstGeom prst="rect">
            <a:avLst/>
          </a:prstGeom>
          <a:noFill/>
          <a:extLst>
            <a:ext uri="{909E8E84-426E-40DD-AFC4-6F175D3DCCD1}">
              <a14:hiddenFill xmlns:a14="http://schemas.microsoft.com/office/drawing/2010/main">
                <a:solidFill>
                  <a:srgbClr val="FFFFFF"/>
                </a:solidFill>
              </a14:hiddenFill>
            </a:ext>
          </a:extLst>
        </p:spPr>
      </p:pic>
      <p:sp>
        <p:nvSpPr>
          <p:cNvPr id="6"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5</a:t>
            </a:fld>
            <a:endParaRPr dirty="0"/>
          </a:p>
        </p:txBody>
      </p:sp>
      <p:sp>
        <p:nvSpPr>
          <p:cNvPr id="7"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8" name="Picture 2" descr="Resultado de imagen para pinguino linu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236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Rectangle 2051"/>
          <p:cNvSpPr>
            <a:spLocks noGrp="1" noChangeArrowheads="1"/>
          </p:cNvSpPr>
          <p:nvPr>
            <p:ph type="body" idx="1"/>
          </p:nvPr>
        </p:nvSpPr>
        <p:spPr>
          <a:xfrm>
            <a:off x="467544" y="2276872"/>
            <a:ext cx="8052048" cy="4464496"/>
          </a:xfrm>
        </p:spPr>
        <p:txBody>
          <a:bodyPr/>
          <a:lstStyle/>
          <a:p>
            <a:pPr algn="just">
              <a:spcBef>
                <a:spcPts val="500"/>
              </a:spcBef>
              <a:spcAft>
                <a:spcPts val="500"/>
              </a:spcAft>
            </a:pPr>
            <a:r>
              <a:rPr lang="es-ES_tradnl" sz="2000" dirty="0"/>
              <a:t>Un sistema operativo </a:t>
            </a:r>
            <a:r>
              <a:rPr lang="es-ES_tradnl" sz="2000" dirty="0">
                <a:solidFill>
                  <a:srgbClr val="FF0000"/>
                </a:solidFill>
              </a:rPr>
              <a:t>multitarea</a:t>
            </a:r>
            <a:r>
              <a:rPr lang="es-ES_tradnl" sz="2000" dirty="0"/>
              <a:t> y </a:t>
            </a:r>
            <a:r>
              <a:rPr lang="es-ES_tradnl" sz="2000" dirty="0">
                <a:solidFill>
                  <a:srgbClr val="FF0000"/>
                </a:solidFill>
              </a:rPr>
              <a:t>multiusuario</a:t>
            </a:r>
            <a:r>
              <a:rPr lang="es-ES_tradnl" sz="2000" dirty="0"/>
              <a:t> permite que varias personas puedan estar ejecutando programas al mismo tiempo en un mismo ordenador.</a:t>
            </a:r>
          </a:p>
          <a:p>
            <a:pPr algn="just">
              <a:spcBef>
                <a:spcPts val="500"/>
              </a:spcBef>
              <a:spcAft>
                <a:spcPts val="500"/>
              </a:spcAft>
            </a:pPr>
            <a:endParaRPr lang="es-ES_tradnl" sz="2000" dirty="0"/>
          </a:p>
          <a:p>
            <a:pPr algn="just">
              <a:spcBef>
                <a:spcPts val="500"/>
              </a:spcBef>
              <a:spcAft>
                <a:spcPts val="500"/>
              </a:spcAft>
            </a:pPr>
            <a:r>
              <a:rPr lang="es-ES_tradnl" sz="2000" dirty="0"/>
              <a:t>Por otro lado, cada proceso corresponde a un usuario, normalmente el que lo ejecuta, y no puede acceder sino a las zonas del sistema a las que el propio usuario tiene acceso. Así, los procesos ejecutados por un usuario no se mezclan con los ejecutados por otro y tampoco pueden acceder, en principio, a datos ajenos.</a:t>
            </a:r>
          </a:p>
        </p:txBody>
      </p:sp>
      <p:sp>
        <p:nvSpPr>
          <p:cNvPr id="10" name="Rectangle 2"/>
          <p:cNvSpPr>
            <a:spLocks noGrp="1" noChangeArrowheads="1"/>
          </p:cNvSpPr>
          <p:nvPr>
            <p:ph type="title"/>
          </p:nvPr>
        </p:nvSpPr>
        <p:spPr>
          <a:xfrm>
            <a:off x="467544" y="404664"/>
            <a:ext cx="8229600" cy="1143000"/>
          </a:xfrm>
        </p:spPr>
        <p:txBody>
          <a:bodyPr/>
          <a:lstStyle/>
          <a:p>
            <a:pPr eaLnBrk="1" hangingPunct="1"/>
            <a:r>
              <a:rPr lang="en-US" dirty="0"/>
              <a:t>Linux </a:t>
            </a:r>
            <a:r>
              <a:rPr lang="en-US" sz="3200" dirty="0" err="1"/>
              <a:t>Multitarea</a:t>
            </a:r>
            <a:r>
              <a:rPr lang="en-US" sz="3200" dirty="0"/>
              <a:t> y </a:t>
            </a:r>
            <a:r>
              <a:rPr lang="en-US" sz="3200" dirty="0" err="1"/>
              <a:t>Multiusuario</a:t>
            </a:r>
            <a:endParaRPr lang="en-US" sz="3200" dirty="0"/>
          </a:p>
        </p:txBody>
      </p:sp>
      <p:sp>
        <p:nvSpPr>
          <p:cNvPr id="11"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6</a:t>
            </a:fld>
            <a:endParaRPr dirty="0"/>
          </a:p>
        </p:txBody>
      </p:sp>
      <p:sp>
        <p:nvSpPr>
          <p:cNvPr id="12"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13" name="Picture 2" descr="Resultado de imagen para pinguino linu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308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77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187624" y="1752600"/>
            <a:ext cx="7010400" cy="3810000"/>
          </a:xfrm>
        </p:spPr>
        <p:txBody>
          <a:bodyPr/>
          <a:lstStyle/>
          <a:p>
            <a:r>
              <a:rPr lang="en-US" dirty="0" err="1">
                <a:solidFill>
                  <a:srgbClr val="C00000"/>
                </a:solidFill>
              </a:rPr>
              <a:t>Multiprocesamiento</a:t>
            </a:r>
            <a:r>
              <a:rPr lang="en-US" dirty="0">
                <a:solidFill>
                  <a:srgbClr val="C00000"/>
                </a:solidFill>
              </a:rPr>
              <a:t>:</a:t>
            </a:r>
          </a:p>
          <a:p>
            <a:pPr lvl="1"/>
            <a:r>
              <a:rPr lang="en-US" sz="1600" dirty="0" err="1"/>
              <a:t>Ejecutar</a:t>
            </a:r>
            <a:r>
              <a:rPr lang="en-US" sz="1600" dirty="0"/>
              <a:t> multiples </a:t>
            </a:r>
            <a:r>
              <a:rPr lang="en-US" sz="1600" dirty="0" err="1"/>
              <a:t>programas</a:t>
            </a:r>
            <a:r>
              <a:rPr lang="en-US" sz="1600" dirty="0"/>
              <a:t> al </a:t>
            </a:r>
            <a:r>
              <a:rPr lang="en-US" sz="1600" dirty="0" err="1"/>
              <a:t>mismo</a:t>
            </a:r>
            <a:r>
              <a:rPr lang="en-US" sz="1600" dirty="0"/>
              <a:t> </a:t>
            </a:r>
            <a:r>
              <a:rPr lang="en-US" sz="1600" dirty="0" err="1"/>
              <a:t>tiempo</a:t>
            </a:r>
            <a:r>
              <a:rPr lang="en-US" sz="1600" dirty="0"/>
              <a:t> ¿</a:t>
            </a:r>
            <a:r>
              <a:rPr lang="en-US" sz="1600" dirty="0" err="1"/>
              <a:t>Es</a:t>
            </a:r>
            <a:r>
              <a:rPr lang="en-US" sz="1600" dirty="0"/>
              <a:t> </a:t>
            </a:r>
            <a:r>
              <a:rPr lang="en-US" sz="1600" dirty="0" err="1"/>
              <a:t>asi</a:t>
            </a:r>
            <a:r>
              <a:rPr lang="en-US" sz="1600" dirty="0"/>
              <a:t>?</a:t>
            </a:r>
          </a:p>
          <a:p>
            <a:pPr lvl="1"/>
            <a:r>
              <a:rPr lang="en-US" sz="1600" dirty="0" err="1"/>
              <a:t>Requiere</a:t>
            </a:r>
            <a:r>
              <a:rPr lang="en-US" sz="1600" dirty="0"/>
              <a:t> </a:t>
            </a:r>
            <a:r>
              <a:rPr lang="en-US" sz="1600" dirty="0" err="1"/>
              <a:t>multiplexar</a:t>
            </a:r>
            <a:r>
              <a:rPr lang="en-US" sz="1600" dirty="0"/>
              <a:t> la CPU</a:t>
            </a:r>
          </a:p>
          <a:p>
            <a:pPr lvl="2"/>
            <a:r>
              <a:rPr lang="en-US" sz="1600" dirty="0" err="1"/>
              <a:t>Tranferencia</a:t>
            </a:r>
            <a:r>
              <a:rPr lang="en-US" sz="1600" dirty="0"/>
              <a:t> de control entre </a:t>
            </a:r>
            <a:r>
              <a:rPr lang="en-US" sz="1600" dirty="0" err="1"/>
              <a:t>programas</a:t>
            </a:r>
            <a:r>
              <a:rPr lang="en-US" sz="1600" dirty="0"/>
              <a:t> en </a:t>
            </a:r>
            <a:r>
              <a:rPr lang="en-US" sz="1600" dirty="0" err="1"/>
              <a:t>ejecución</a:t>
            </a:r>
            <a:r>
              <a:rPr lang="en-US" sz="1600" dirty="0"/>
              <a:t> </a:t>
            </a:r>
            <a:r>
              <a:rPr lang="en-US" sz="1600" dirty="0" err="1"/>
              <a:t>mediante</a:t>
            </a:r>
            <a:r>
              <a:rPr lang="en-US" sz="1600" dirty="0"/>
              <a:t> </a:t>
            </a:r>
          </a:p>
          <a:p>
            <a:pPr lvl="3"/>
            <a:r>
              <a:rPr lang="en-US" sz="1600" dirty="0" err="1">
                <a:solidFill>
                  <a:srgbClr val="FF0000"/>
                </a:solidFill>
              </a:rPr>
              <a:t>Cambio</a:t>
            </a:r>
            <a:r>
              <a:rPr lang="en-US" sz="1600" dirty="0">
                <a:solidFill>
                  <a:srgbClr val="FF0000"/>
                </a:solidFill>
              </a:rPr>
              <a:t> de </a:t>
            </a:r>
            <a:r>
              <a:rPr lang="en-US" sz="1600" dirty="0" err="1">
                <a:solidFill>
                  <a:srgbClr val="FF0000"/>
                </a:solidFill>
              </a:rPr>
              <a:t>contexto</a:t>
            </a:r>
            <a:endParaRPr lang="en-US" sz="1600" dirty="0">
              <a:solidFill>
                <a:srgbClr val="FF0000"/>
              </a:solidFill>
            </a:endParaRPr>
          </a:p>
          <a:p>
            <a:pPr lvl="2"/>
            <a:r>
              <a:rPr lang="es-ES_tradnl" sz="1700" dirty="0"/>
              <a:t>Generalmente, los sistemas corrientes tienen un único procesador. Éste se las apaña para repartir el tiempo entre los diversos PROCESOS (programas en ejecución) que corren en él, de manera que parezcan ejecutarse "a la vez", como si cada uno tuviera una CPU a su disposición.</a:t>
            </a:r>
            <a:endParaRPr lang="en-US" sz="1600" dirty="0">
              <a:solidFill>
                <a:srgbClr val="FF0000"/>
              </a:solidFill>
            </a:endParaRPr>
          </a:p>
          <a:p>
            <a:pPr lvl="1"/>
            <a:r>
              <a:rPr lang="en-US" sz="1600" dirty="0" err="1"/>
              <a:t>Proceso</a:t>
            </a:r>
            <a:r>
              <a:rPr lang="en-US" sz="1600" dirty="0"/>
              <a:t> : </a:t>
            </a:r>
            <a:r>
              <a:rPr lang="en-US" sz="1600" dirty="0" err="1"/>
              <a:t>Programa</a:t>
            </a:r>
            <a:r>
              <a:rPr lang="en-US" sz="1600" dirty="0"/>
              <a:t> en </a:t>
            </a:r>
            <a:r>
              <a:rPr lang="en-US" sz="1600" dirty="0" err="1"/>
              <a:t>ejecución</a:t>
            </a:r>
            <a:endParaRPr lang="es-ES" sz="1600" dirty="0"/>
          </a:p>
        </p:txBody>
      </p:sp>
      <p:sp>
        <p:nvSpPr>
          <p:cNvPr id="9220" name="Rectangle 4"/>
          <p:cNvSpPr>
            <a:spLocks noChangeArrowheads="1"/>
          </p:cNvSpPr>
          <p:nvPr/>
        </p:nvSpPr>
        <p:spPr bwMode="auto">
          <a:xfrm>
            <a:off x="1847959" y="5301208"/>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tx2"/>
                </a:solidFill>
              </a:rPr>
              <a:t>gcc</a:t>
            </a:r>
            <a:endParaRPr lang="es-ES">
              <a:solidFill>
                <a:schemeClr val="tx2"/>
              </a:solidFill>
            </a:endParaRPr>
          </a:p>
        </p:txBody>
      </p:sp>
      <p:sp>
        <p:nvSpPr>
          <p:cNvPr id="9221" name="Rectangle 5"/>
          <p:cNvSpPr>
            <a:spLocks noChangeArrowheads="1"/>
          </p:cNvSpPr>
          <p:nvPr/>
        </p:nvSpPr>
        <p:spPr bwMode="auto">
          <a:xfrm>
            <a:off x="3143359" y="5301208"/>
            <a:ext cx="1295400" cy="457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tx2"/>
                </a:solidFill>
              </a:rPr>
              <a:t>firefox</a:t>
            </a:r>
            <a:endParaRPr lang="es-ES">
              <a:solidFill>
                <a:schemeClr val="tx2"/>
              </a:solidFill>
            </a:endParaRPr>
          </a:p>
        </p:txBody>
      </p:sp>
      <p:sp>
        <p:nvSpPr>
          <p:cNvPr id="9222" name="Rectangle 6"/>
          <p:cNvSpPr>
            <a:spLocks noChangeArrowheads="1"/>
          </p:cNvSpPr>
          <p:nvPr/>
        </p:nvSpPr>
        <p:spPr bwMode="auto">
          <a:xfrm>
            <a:off x="4438759" y="5301208"/>
            <a:ext cx="1295400" cy="4572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solidFill>
                  <a:schemeClr val="tx2"/>
                </a:solidFill>
              </a:rPr>
              <a:t>word</a:t>
            </a:r>
            <a:endParaRPr lang="es-ES" dirty="0">
              <a:solidFill>
                <a:schemeClr val="tx2"/>
              </a:solidFill>
            </a:endParaRPr>
          </a:p>
        </p:txBody>
      </p:sp>
      <p:sp>
        <p:nvSpPr>
          <p:cNvPr id="9223" name="Rectangle 7"/>
          <p:cNvSpPr>
            <a:spLocks noChangeArrowheads="1"/>
          </p:cNvSpPr>
          <p:nvPr/>
        </p:nvSpPr>
        <p:spPr bwMode="auto">
          <a:xfrm>
            <a:off x="5734159" y="5301208"/>
            <a:ext cx="1295400" cy="457200"/>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tx2"/>
                </a:solidFill>
              </a:rPr>
              <a:t>firefox</a:t>
            </a:r>
            <a:endParaRPr lang="es-ES">
              <a:solidFill>
                <a:schemeClr val="tx2"/>
              </a:solidFill>
            </a:endParaRPr>
          </a:p>
        </p:txBody>
      </p:sp>
      <p:sp>
        <p:nvSpPr>
          <p:cNvPr id="9224" name="Line 8"/>
          <p:cNvSpPr>
            <a:spLocks noChangeShapeType="1"/>
          </p:cNvSpPr>
          <p:nvPr/>
        </p:nvSpPr>
        <p:spPr bwMode="auto">
          <a:xfrm>
            <a:off x="1600200" y="6141050"/>
            <a:ext cx="5943600" cy="0"/>
          </a:xfrm>
          <a:prstGeom prst="line">
            <a:avLst/>
          </a:prstGeom>
          <a:noFill/>
          <a:ln w="317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9225" name="Text Box 9"/>
          <p:cNvSpPr txBox="1">
            <a:spLocks noChangeArrowheads="1"/>
          </p:cNvSpPr>
          <p:nvPr/>
        </p:nvSpPr>
        <p:spPr bwMode="auto">
          <a:xfrm>
            <a:off x="1508125" y="5796563"/>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chemeClr val="tx2"/>
                </a:solidFill>
              </a:rPr>
              <a:t>tiempo</a:t>
            </a:r>
            <a:endParaRPr lang="es-ES">
              <a:solidFill>
                <a:schemeClr val="tx2"/>
              </a:solidFill>
            </a:endParaRPr>
          </a:p>
        </p:txBody>
      </p:sp>
      <p:sp>
        <p:nvSpPr>
          <p:cNvPr id="10" name="Rectangle 2"/>
          <p:cNvSpPr txBox="1">
            <a:spLocks noChangeArrowheads="1"/>
          </p:cNvSpPr>
          <p:nvPr/>
        </p:nvSpPr>
        <p:spPr bwMode="auto">
          <a:xfrm>
            <a:off x="467544" y="404664"/>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US" sz="3200" dirty="0" err="1"/>
              <a:t>Concepto</a:t>
            </a:r>
            <a:r>
              <a:rPr lang="en-US" dirty="0"/>
              <a:t> </a:t>
            </a:r>
            <a:r>
              <a:rPr lang="en-US" sz="3200" dirty="0"/>
              <a:t>de </a:t>
            </a:r>
            <a:r>
              <a:rPr lang="en-US" sz="3200" dirty="0" err="1"/>
              <a:t>Multiproceso</a:t>
            </a:r>
            <a:endParaRPr lang="en-US" sz="3200" dirty="0"/>
          </a:p>
        </p:txBody>
      </p:sp>
      <p:sp>
        <p:nvSpPr>
          <p:cNvPr id="11"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7</a:t>
            </a:fld>
            <a:endParaRPr dirty="0"/>
          </a:p>
        </p:txBody>
      </p:sp>
      <p:sp>
        <p:nvSpPr>
          <p:cNvPr id="12"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13" name="Picture 2" descr="Resultado de imagen para pinguino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206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Rectangle 2"/>
          <p:cNvSpPr>
            <a:spLocks noGrp="1" noChangeArrowheads="1"/>
          </p:cNvSpPr>
          <p:nvPr>
            <p:ph type="title"/>
          </p:nvPr>
        </p:nvSpPr>
        <p:spPr>
          <a:xfrm>
            <a:off x="419100" y="1822345"/>
            <a:ext cx="8915400" cy="457200"/>
          </a:xfrm>
        </p:spPr>
        <p:txBody>
          <a:bodyPr>
            <a:normAutofit fontScale="90000"/>
          </a:bodyPr>
          <a:lstStyle/>
          <a:p>
            <a:pPr algn="l"/>
            <a:r>
              <a:rPr lang="es-ES_tradnl" sz="2900" dirty="0">
                <a:solidFill>
                  <a:srgbClr val="C00000"/>
                </a:solidFill>
                <a:latin typeface="+mn-lt"/>
                <a:ea typeface="+mn-ea"/>
                <a:cs typeface="+mn-cs"/>
              </a:rPr>
              <a:t>Monotarea: </a:t>
            </a:r>
            <a:br>
              <a:rPr lang="es-ES_tradnl" sz="2900" dirty="0">
                <a:solidFill>
                  <a:srgbClr val="C00000"/>
                </a:solidFill>
                <a:latin typeface="+mn-lt"/>
                <a:ea typeface="+mn-ea"/>
                <a:cs typeface="+mn-cs"/>
              </a:rPr>
            </a:br>
            <a:r>
              <a:rPr lang="es-ES_tradnl" sz="2900" dirty="0">
                <a:solidFill>
                  <a:srgbClr val="C00000"/>
                </a:solidFill>
                <a:latin typeface="+mn-lt"/>
                <a:ea typeface="+mn-ea"/>
                <a:cs typeface="+mn-cs"/>
              </a:rPr>
              <a:t/>
            </a:r>
            <a:br>
              <a:rPr lang="es-ES_tradnl" sz="2900" dirty="0">
                <a:solidFill>
                  <a:srgbClr val="C00000"/>
                </a:solidFill>
                <a:latin typeface="+mn-lt"/>
                <a:ea typeface="+mn-ea"/>
                <a:cs typeface="+mn-cs"/>
              </a:rPr>
            </a:br>
            <a:r>
              <a:rPr lang="es-ES_tradnl" sz="2700" dirty="0">
                <a:solidFill>
                  <a:schemeClr val="tx1"/>
                </a:solidFill>
              </a:rPr>
              <a:t>Ejecución </a:t>
            </a:r>
            <a:r>
              <a:rPr lang="es-ES_tradnl" sz="2700" dirty="0">
                <a:solidFill>
                  <a:schemeClr val="accent2"/>
                </a:solidFill>
              </a:rPr>
              <a:t>secuencial</a:t>
            </a:r>
            <a:r>
              <a:rPr lang="es-ES_tradnl" sz="2700" dirty="0">
                <a:solidFill>
                  <a:schemeClr val="tx1"/>
                </a:solidFill>
              </a:rPr>
              <a:t> de trabajos</a:t>
            </a:r>
          </a:p>
        </p:txBody>
      </p:sp>
      <p:sp>
        <p:nvSpPr>
          <p:cNvPr id="176" name="Rectangle 20"/>
          <p:cNvSpPr>
            <a:spLocks noChangeArrowheads="1"/>
          </p:cNvSpPr>
          <p:nvPr/>
        </p:nvSpPr>
        <p:spPr bwMode="auto">
          <a:xfrm>
            <a:off x="1466850" y="4541838"/>
            <a:ext cx="685800" cy="304800"/>
          </a:xfrm>
          <a:prstGeom prst="rect">
            <a:avLst/>
          </a:prstGeom>
          <a:solidFill>
            <a:srgbClr val="9999FF"/>
          </a:solidFill>
          <a:ln w="9525">
            <a:solidFill>
              <a:schemeClr val="tx1"/>
            </a:solidFill>
            <a:miter lim="800000"/>
            <a:headEnd/>
            <a:tailEnd/>
          </a:ln>
        </p:spPr>
        <p:txBody>
          <a:bodyPr wrap="none" anchor="ctr"/>
          <a:lstStyle/>
          <a:p>
            <a:endParaRPr lang="es-ES"/>
          </a:p>
        </p:txBody>
      </p:sp>
      <p:grpSp>
        <p:nvGrpSpPr>
          <p:cNvPr id="177" name="Group 36"/>
          <p:cNvGrpSpPr>
            <a:grpSpLocks/>
          </p:cNvGrpSpPr>
          <p:nvPr/>
        </p:nvGrpSpPr>
        <p:grpSpPr bwMode="auto">
          <a:xfrm>
            <a:off x="2381250" y="4541838"/>
            <a:ext cx="381000" cy="1066800"/>
            <a:chOff x="1584" y="1584"/>
            <a:chExt cx="240" cy="672"/>
          </a:xfrm>
        </p:grpSpPr>
        <p:sp>
          <p:nvSpPr>
            <p:cNvPr id="178" name="Rectangle 21"/>
            <p:cNvSpPr>
              <a:spLocks noChangeArrowheads="1"/>
            </p:cNvSpPr>
            <p:nvPr/>
          </p:nvSpPr>
          <p:spPr bwMode="auto">
            <a:xfrm>
              <a:off x="1584" y="1584"/>
              <a:ext cx="144" cy="192"/>
            </a:xfrm>
            <a:prstGeom prst="rect">
              <a:avLst/>
            </a:prstGeom>
            <a:solidFill>
              <a:srgbClr val="9999FF"/>
            </a:solidFill>
            <a:ln w="9525">
              <a:solidFill>
                <a:schemeClr val="tx1"/>
              </a:solidFill>
              <a:miter lim="800000"/>
              <a:headEnd/>
              <a:tailEnd/>
            </a:ln>
          </p:spPr>
          <p:txBody>
            <a:bodyPr wrap="none" anchor="ctr"/>
            <a:lstStyle/>
            <a:p>
              <a:endParaRPr lang="es-ES"/>
            </a:p>
          </p:txBody>
        </p:sp>
        <p:sp>
          <p:nvSpPr>
            <p:cNvPr id="179" name="Text Box 31"/>
            <p:cNvSpPr txBox="1">
              <a:spLocks noChangeArrowheads="1"/>
            </p:cNvSpPr>
            <p:nvPr/>
          </p:nvSpPr>
          <p:spPr bwMode="auto">
            <a:xfrm>
              <a:off x="1632" y="196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b="1">
                  <a:solidFill>
                    <a:schemeClr val="accent2"/>
                  </a:solidFill>
                </a:rPr>
                <a:t>9</a:t>
              </a:r>
              <a:endParaRPr lang="es-ES" b="1">
                <a:solidFill>
                  <a:schemeClr val="accent2"/>
                </a:solidFill>
              </a:endParaRPr>
            </a:p>
          </p:txBody>
        </p:sp>
      </p:grpSp>
      <p:grpSp>
        <p:nvGrpSpPr>
          <p:cNvPr id="180" name="Group 40"/>
          <p:cNvGrpSpPr>
            <a:grpSpLocks/>
          </p:cNvGrpSpPr>
          <p:nvPr/>
        </p:nvGrpSpPr>
        <p:grpSpPr bwMode="auto">
          <a:xfrm>
            <a:off x="4895850" y="3017838"/>
            <a:ext cx="2324100" cy="2590800"/>
            <a:chOff x="3168" y="624"/>
            <a:chExt cx="1464" cy="1632"/>
          </a:xfrm>
        </p:grpSpPr>
        <p:grpSp>
          <p:nvGrpSpPr>
            <p:cNvPr id="181" name="Group 38"/>
            <p:cNvGrpSpPr>
              <a:grpSpLocks/>
            </p:cNvGrpSpPr>
            <p:nvPr/>
          </p:nvGrpSpPr>
          <p:grpSpPr bwMode="auto">
            <a:xfrm>
              <a:off x="3168" y="624"/>
              <a:ext cx="1296" cy="192"/>
              <a:chOff x="3168" y="624"/>
              <a:chExt cx="1296" cy="192"/>
            </a:xfrm>
          </p:grpSpPr>
          <p:sp>
            <p:nvSpPr>
              <p:cNvPr id="183" name="Rectangle 28"/>
              <p:cNvSpPr>
                <a:spLocks noChangeArrowheads="1"/>
              </p:cNvSpPr>
              <p:nvPr/>
            </p:nvSpPr>
            <p:spPr bwMode="auto">
              <a:xfrm>
                <a:off x="3168" y="624"/>
                <a:ext cx="432" cy="192"/>
              </a:xfrm>
              <a:prstGeom prst="rect">
                <a:avLst/>
              </a:prstGeom>
              <a:solidFill>
                <a:srgbClr val="FF0000"/>
              </a:solidFill>
              <a:ln w="9525">
                <a:solidFill>
                  <a:schemeClr val="tx1"/>
                </a:solidFill>
                <a:miter lim="800000"/>
                <a:headEnd/>
                <a:tailEnd/>
              </a:ln>
            </p:spPr>
            <p:txBody>
              <a:bodyPr wrap="none" anchor="ctr"/>
              <a:lstStyle/>
              <a:p>
                <a:endParaRPr lang="es-ES"/>
              </a:p>
            </p:txBody>
          </p:sp>
          <p:sp>
            <p:nvSpPr>
              <p:cNvPr id="184" name="Rectangle 29"/>
              <p:cNvSpPr>
                <a:spLocks noChangeArrowheads="1"/>
              </p:cNvSpPr>
              <p:nvPr/>
            </p:nvSpPr>
            <p:spPr bwMode="auto">
              <a:xfrm>
                <a:off x="3744" y="624"/>
                <a:ext cx="288" cy="192"/>
              </a:xfrm>
              <a:prstGeom prst="rect">
                <a:avLst/>
              </a:prstGeom>
              <a:solidFill>
                <a:srgbClr val="FF0000"/>
              </a:solidFill>
              <a:ln w="9525">
                <a:solidFill>
                  <a:schemeClr val="tx1"/>
                </a:solidFill>
                <a:miter lim="800000"/>
                <a:headEnd/>
                <a:tailEnd/>
              </a:ln>
            </p:spPr>
            <p:txBody>
              <a:bodyPr wrap="none" anchor="ctr"/>
              <a:lstStyle/>
              <a:p>
                <a:endParaRPr lang="es-ES"/>
              </a:p>
            </p:txBody>
          </p:sp>
          <p:sp>
            <p:nvSpPr>
              <p:cNvPr id="185" name="Rectangle 30"/>
              <p:cNvSpPr>
                <a:spLocks noChangeArrowheads="1"/>
              </p:cNvSpPr>
              <p:nvPr/>
            </p:nvSpPr>
            <p:spPr bwMode="auto">
              <a:xfrm>
                <a:off x="4320" y="624"/>
                <a:ext cx="144" cy="192"/>
              </a:xfrm>
              <a:prstGeom prst="rect">
                <a:avLst/>
              </a:prstGeom>
              <a:solidFill>
                <a:srgbClr val="FF0000"/>
              </a:solidFill>
              <a:ln w="9525">
                <a:solidFill>
                  <a:schemeClr val="tx1"/>
                </a:solidFill>
                <a:miter lim="800000"/>
                <a:headEnd/>
                <a:tailEnd/>
              </a:ln>
            </p:spPr>
            <p:txBody>
              <a:bodyPr wrap="none" anchor="ctr"/>
              <a:lstStyle/>
              <a:p>
                <a:endParaRPr lang="es-ES"/>
              </a:p>
            </p:txBody>
          </p:sp>
        </p:grpSp>
        <p:sp>
          <p:nvSpPr>
            <p:cNvPr id="182" name="Text Box 33"/>
            <p:cNvSpPr txBox="1">
              <a:spLocks noChangeArrowheads="1"/>
            </p:cNvSpPr>
            <p:nvPr/>
          </p:nvSpPr>
          <p:spPr bwMode="auto">
            <a:xfrm>
              <a:off x="4296" y="196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b="1">
                  <a:solidFill>
                    <a:srgbClr val="FF0000"/>
                  </a:solidFill>
                </a:rPr>
                <a:t>28</a:t>
              </a:r>
              <a:endParaRPr lang="es-ES" b="1">
                <a:solidFill>
                  <a:srgbClr val="FF0000"/>
                </a:solidFill>
              </a:endParaRPr>
            </a:p>
          </p:txBody>
        </p:sp>
      </p:grpSp>
      <p:sp>
        <p:nvSpPr>
          <p:cNvPr id="186" name="Rectangle 19"/>
          <p:cNvSpPr>
            <a:spLocks noChangeArrowheads="1"/>
          </p:cNvSpPr>
          <p:nvPr/>
        </p:nvSpPr>
        <p:spPr bwMode="auto">
          <a:xfrm>
            <a:off x="552450" y="4541838"/>
            <a:ext cx="457200" cy="304800"/>
          </a:xfrm>
          <a:prstGeom prst="rect">
            <a:avLst/>
          </a:prstGeom>
          <a:solidFill>
            <a:srgbClr val="9999FF"/>
          </a:solidFill>
          <a:ln w="9525">
            <a:solidFill>
              <a:schemeClr val="tx1"/>
            </a:solidFill>
            <a:miter lim="800000"/>
            <a:headEnd/>
            <a:tailEnd/>
          </a:ln>
        </p:spPr>
        <p:txBody>
          <a:bodyPr wrap="none" anchor="ctr"/>
          <a:lstStyle/>
          <a:p>
            <a:endParaRPr lang="es-ES"/>
          </a:p>
        </p:txBody>
      </p:sp>
      <p:sp>
        <p:nvSpPr>
          <p:cNvPr id="187" name="AutoShape 41"/>
          <p:cNvSpPr>
            <a:spLocks noChangeArrowheads="1"/>
          </p:cNvSpPr>
          <p:nvPr/>
        </p:nvSpPr>
        <p:spPr bwMode="auto">
          <a:xfrm>
            <a:off x="857250" y="3627438"/>
            <a:ext cx="914400" cy="609600"/>
          </a:xfrm>
          <a:prstGeom prst="wedgeEllipseCallout">
            <a:avLst>
              <a:gd name="adj1" fmla="val -32639"/>
              <a:gd name="adj2" fmla="val 100782"/>
            </a:avLst>
          </a:prstGeom>
          <a:solidFill>
            <a:schemeClr val="hlink"/>
          </a:solidFill>
          <a:ln w="9525">
            <a:solidFill>
              <a:schemeClr val="tx1"/>
            </a:solidFill>
            <a:miter lim="800000"/>
            <a:headEnd/>
            <a:tailEnd/>
          </a:ln>
        </p:spPr>
        <p:txBody>
          <a:bodyPr/>
          <a:lstStyle/>
          <a:p>
            <a:pPr algn="ctr"/>
            <a:r>
              <a:rPr lang="es-ES_tradnl" b="1"/>
              <a:t>E/S</a:t>
            </a:r>
            <a:endParaRPr lang="es-ES" b="1"/>
          </a:p>
        </p:txBody>
      </p:sp>
      <p:grpSp>
        <p:nvGrpSpPr>
          <p:cNvPr id="188" name="Group 82"/>
          <p:cNvGrpSpPr>
            <a:grpSpLocks/>
          </p:cNvGrpSpPr>
          <p:nvPr/>
        </p:nvGrpSpPr>
        <p:grpSpPr bwMode="auto">
          <a:xfrm>
            <a:off x="171450" y="2789238"/>
            <a:ext cx="8077200" cy="2590800"/>
            <a:chOff x="192" y="480"/>
            <a:chExt cx="5088" cy="1632"/>
          </a:xfrm>
        </p:grpSpPr>
        <p:grpSp>
          <p:nvGrpSpPr>
            <p:cNvPr id="189" name="Group 35"/>
            <p:cNvGrpSpPr>
              <a:grpSpLocks/>
            </p:cNvGrpSpPr>
            <p:nvPr/>
          </p:nvGrpSpPr>
          <p:grpSpPr bwMode="auto">
            <a:xfrm>
              <a:off x="192" y="480"/>
              <a:ext cx="5088" cy="1632"/>
              <a:chOff x="192" y="480"/>
              <a:chExt cx="5088" cy="1632"/>
            </a:xfrm>
          </p:grpSpPr>
          <p:sp>
            <p:nvSpPr>
              <p:cNvPr id="229" name="Line 16"/>
              <p:cNvSpPr>
                <a:spLocks noChangeShapeType="1"/>
              </p:cNvSpPr>
              <p:nvPr/>
            </p:nvSpPr>
            <p:spPr bwMode="auto">
              <a:xfrm flipV="1">
                <a:off x="432" y="480"/>
                <a:ext cx="0" cy="14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30" name="Line 17"/>
              <p:cNvSpPr>
                <a:spLocks noChangeShapeType="1"/>
              </p:cNvSpPr>
              <p:nvPr/>
            </p:nvSpPr>
            <p:spPr bwMode="auto">
              <a:xfrm>
                <a:off x="432" y="1968"/>
                <a:ext cx="45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31" name="Text Box 18"/>
              <p:cNvSpPr txBox="1">
                <a:spLocks noChangeArrowheads="1"/>
              </p:cNvSpPr>
              <p:nvPr/>
            </p:nvSpPr>
            <p:spPr bwMode="auto">
              <a:xfrm>
                <a:off x="192" y="153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t>T</a:t>
                </a:r>
                <a:r>
                  <a:rPr lang="es-ES_tradnl" baseline="-25000"/>
                  <a:t>2</a:t>
                </a:r>
                <a:endParaRPr lang="es-ES" baseline="-25000"/>
              </a:p>
            </p:txBody>
          </p:sp>
          <p:sp>
            <p:nvSpPr>
              <p:cNvPr id="232" name="Text Box 22"/>
              <p:cNvSpPr txBox="1">
                <a:spLocks noChangeArrowheads="1"/>
              </p:cNvSpPr>
              <p:nvPr/>
            </p:nvSpPr>
            <p:spPr bwMode="auto">
              <a:xfrm>
                <a:off x="192" y="105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t>T</a:t>
                </a:r>
                <a:r>
                  <a:rPr lang="es-ES_tradnl" baseline="-25000"/>
                  <a:t>3</a:t>
                </a:r>
                <a:endParaRPr lang="es-ES" baseline="-25000"/>
              </a:p>
            </p:txBody>
          </p:sp>
          <p:sp>
            <p:nvSpPr>
              <p:cNvPr id="233" name="Text Box 27"/>
              <p:cNvSpPr txBox="1">
                <a:spLocks noChangeArrowheads="1"/>
              </p:cNvSpPr>
              <p:nvPr/>
            </p:nvSpPr>
            <p:spPr bwMode="auto">
              <a:xfrm>
                <a:off x="192" y="5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t>T</a:t>
                </a:r>
                <a:r>
                  <a:rPr lang="es-ES_tradnl" baseline="-25000"/>
                  <a:t>5</a:t>
                </a:r>
                <a:endParaRPr lang="es-ES" baseline="-25000"/>
              </a:p>
            </p:txBody>
          </p:sp>
          <p:sp>
            <p:nvSpPr>
              <p:cNvPr id="234" name="Text Box 34"/>
              <p:cNvSpPr txBox="1">
                <a:spLocks noChangeArrowheads="1"/>
              </p:cNvSpPr>
              <p:nvPr/>
            </p:nvSpPr>
            <p:spPr bwMode="auto">
              <a:xfrm>
                <a:off x="4992" y="182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b="1"/>
                  <a:t>t</a:t>
                </a:r>
                <a:endParaRPr lang="es-ES" b="1"/>
              </a:p>
            </p:txBody>
          </p:sp>
        </p:grpSp>
        <p:grpSp>
          <p:nvGrpSpPr>
            <p:cNvPr id="190" name="Group 55"/>
            <p:cNvGrpSpPr>
              <a:grpSpLocks/>
            </p:cNvGrpSpPr>
            <p:nvPr/>
          </p:nvGrpSpPr>
          <p:grpSpPr bwMode="auto">
            <a:xfrm>
              <a:off x="582" y="1920"/>
              <a:ext cx="1284" cy="96"/>
              <a:chOff x="582" y="1920"/>
              <a:chExt cx="1284" cy="96"/>
            </a:xfrm>
          </p:grpSpPr>
          <p:grpSp>
            <p:nvGrpSpPr>
              <p:cNvPr id="217" name="Group 48"/>
              <p:cNvGrpSpPr>
                <a:grpSpLocks/>
              </p:cNvGrpSpPr>
              <p:nvPr/>
            </p:nvGrpSpPr>
            <p:grpSpPr bwMode="auto">
              <a:xfrm>
                <a:off x="582" y="1920"/>
                <a:ext cx="570" cy="96"/>
                <a:chOff x="582" y="1920"/>
                <a:chExt cx="570" cy="96"/>
              </a:xfrm>
            </p:grpSpPr>
            <p:sp>
              <p:nvSpPr>
                <p:cNvPr id="224" name="Line 43"/>
                <p:cNvSpPr>
                  <a:spLocks noChangeShapeType="1"/>
                </p:cNvSpPr>
                <p:nvPr/>
              </p:nvSpPr>
              <p:spPr bwMode="auto">
                <a:xfrm>
                  <a:off x="720"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225" name="Line 44"/>
                <p:cNvSpPr>
                  <a:spLocks noChangeShapeType="1"/>
                </p:cNvSpPr>
                <p:nvPr/>
              </p:nvSpPr>
              <p:spPr bwMode="auto">
                <a:xfrm>
                  <a:off x="58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226" name="Line 45"/>
                <p:cNvSpPr>
                  <a:spLocks noChangeShapeType="1"/>
                </p:cNvSpPr>
                <p:nvPr/>
              </p:nvSpPr>
              <p:spPr bwMode="auto">
                <a:xfrm>
                  <a:off x="864"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227" name="Line 46"/>
                <p:cNvSpPr>
                  <a:spLocks noChangeShapeType="1"/>
                </p:cNvSpPr>
                <p:nvPr/>
              </p:nvSpPr>
              <p:spPr bwMode="auto">
                <a:xfrm>
                  <a:off x="1008"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228" name="Line 47"/>
                <p:cNvSpPr>
                  <a:spLocks noChangeShapeType="1"/>
                </p:cNvSpPr>
                <p:nvPr/>
              </p:nvSpPr>
              <p:spPr bwMode="auto">
                <a:xfrm>
                  <a:off x="115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grpSp>
          <p:grpSp>
            <p:nvGrpSpPr>
              <p:cNvPr id="218" name="Group 49"/>
              <p:cNvGrpSpPr>
                <a:grpSpLocks/>
              </p:cNvGrpSpPr>
              <p:nvPr/>
            </p:nvGrpSpPr>
            <p:grpSpPr bwMode="auto">
              <a:xfrm>
                <a:off x="1296" y="1920"/>
                <a:ext cx="570" cy="96"/>
                <a:chOff x="582" y="1920"/>
                <a:chExt cx="570" cy="96"/>
              </a:xfrm>
            </p:grpSpPr>
            <p:sp>
              <p:nvSpPr>
                <p:cNvPr id="219" name="Line 50"/>
                <p:cNvSpPr>
                  <a:spLocks noChangeShapeType="1"/>
                </p:cNvSpPr>
                <p:nvPr/>
              </p:nvSpPr>
              <p:spPr bwMode="auto">
                <a:xfrm>
                  <a:off x="720"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220" name="Line 51"/>
                <p:cNvSpPr>
                  <a:spLocks noChangeShapeType="1"/>
                </p:cNvSpPr>
                <p:nvPr/>
              </p:nvSpPr>
              <p:spPr bwMode="auto">
                <a:xfrm>
                  <a:off x="58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221" name="Line 52"/>
                <p:cNvSpPr>
                  <a:spLocks noChangeShapeType="1"/>
                </p:cNvSpPr>
                <p:nvPr/>
              </p:nvSpPr>
              <p:spPr bwMode="auto">
                <a:xfrm>
                  <a:off x="864"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222" name="Line 53"/>
                <p:cNvSpPr>
                  <a:spLocks noChangeShapeType="1"/>
                </p:cNvSpPr>
                <p:nvPr/>
              </p:nvSpPr>
              <p:spPr bwMode="auto">
                <a:xfrm>
                  <a:off x="1008"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223" name="Line 54"/>
                <p:cNvSpPr>
                  <a:spLocks noChangeShapeType="1"/>
                </p:cNvSpPr>
                <p:nvPr/>
              </p:nvSpPr>
              <p:spPr bwMode="auto">
                <a:xfrm>
                  <a:off x="115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grpSp>
        </p:grpSp>
        <p:grpSp>
          <p:nvGrpSpPr>
            <p:cNvPr id="191" name="Group 56"/>
            <p:cNvGrpSpPr>
              <a:grpSpLocks/>
            </p:cNvGrpSpPr>
            <p:nvPr/>
          </p:nvGrpSpPr>
          <p:grpSpPr bwMode="auto">
            <a:xfrm>
              <a:off x="2016" y="1920"/>
              <a:ext cx="1284" cy="96"/>
              <a:chOff x="582" y="1920"/>
              <a:chExt cx="1284" cy="96"/>
            </a:xfrm>
          </p:grpSpPr>
          <p:grpSp>
            <p:nvGrpSpPr>
              <p:cNvPr id="205" name="Group 57"/>
              <p:cNvGrpSpPr>
                <a:grpSpLocks/>
              </p:cNvGrpSpPr>
              <p:nvPr/>
            </p:nvGrpSpPr>
            <p:grpSpPr bwMode="auto">
              <a:xfrm>
                <a:off x="582" y="1920"/>
                <a:ext cx="570" cy="96"/>
                <a:chOff x="582" y="1920"/>
                <a:chExt cx="570" cy="96"/>
              </a:xfrm>
            </p:grpSpPr>
            <p:sp>
              <p:nvSpPr>
                <p:cNvPr id="212" name="Line 58"/>
                <p:cNvSpPr>
                  <a:spLocks noChangeShapeType="1"/>
                </p:cNvSpPr>
                <p:nvPr/>
              </p:nvSpPr>
              <p:spPr bwMode="auto">
                <a:xfrm>
                  <a:off x="720"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213" name="Line 59"/>
                <p:cNvSpPr>
                  <a:spLocks noChangeShapeType="1"/>
                </p:cNvSpPr>
                <p:nvPr/>
              </p:nvSpPr>
              <p:spPr bwMode="auto">
                <a:xfrm>
                  <a:off x="58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214" name="Line 60"/>
                <p:cNvSpPr>
                  <a:spLocks noChangeShapeType="1"/>
                </p:cNvSpPr>
                <p:nvPr/>
              </p:nvSpPr>
              <p:spPr bwMode="auto">
                <a:xfrm>
                  <a:off x="864"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215" name="Line 61"/>
                <p:cNvSpPr>
                  <a:spLocks noChangeShapeType="1"/>
                </p:cNvSpPr>
                <p:nvPr/>
              </p:nvSpPr>
              <p:spPr bwMode="auto">
                <a:xfrm>
                  <a:off x="1008"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216" name="Line 62"/>
                <p:cNvSpPr>
                  <a:spLocks noChangeShapeType="1"/>
                </p:cNvSpPr>
                <p:nvPr/>
              </p:nvSpPr>
              <p:spPr bwMode="auto">
                <a:xfrm>
                  <a:off x="115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grpSp>
          <p:grpSp>
            <p:nvGrpSpPr>
              <p:cNvPr id="206" name="Group 63"/>
              <p:cNvGrpSpPr>
                <a:grpSpLocks/>
              </p:cNvGrpSpPr>
              <p:nvPr/>
            </p:nvGrpSpPr>
            <p:grpSpPr bwMode="auto">
              <a:xfrm>
                <a:off x="1296" y="1920"/>
                <a:ext cx="570" cy="96"/>
                <a:chOff x="582" y="1920"/>
                <a:chExt cx="570" cy="96"/>
              </a:xfrm>
            </p:grpSpPr>
            <p:sp>
              <p:nvSpPr>
                <p:cNvPr id="207" name="Line 64"/>
                <p:cNvSpPr>
                  <a:spLocks noChangeShapeType="1"/>
                </p:cNvSpPr>
                <p:nvPr/>
              </p:nvSpPr>
              <p:spPr bwMode="auto">
                <a:xfrm>
                  <a:off x="720"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208" name="Line 65"/>
                <p:cNvSpPr>
                  <a:spLocks noChangeShapeType="1"/>
                </p:cNvSpPr>
                <p:nvPr/>
              </p:nvSpPr>
              <p:spPr bwMode="auto">
                <a:xfrm>
                  <a:off x="58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209" name="Line 66"/>
                <p:cNvSpPr>
                  <a:spLocks noChangeShapeType="1"/>
                </p:cNvSpPr>
                <p:nvPr/>
              </p:nvSpPr>
              <p:spPr bwMode="auto">
                <a:xfrm>
                  <a:off x="864"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210" name="Line 67"/>
                <p:cNvSpPr>
                  <a:spLocks noChangeShapeType="1"/>
                </p:cNvSpPr>
                <p:nvPr/>
              </p:nvSpPr>
              <p:spPr bwMode="auto">
                <a:xfrm>
                  <a:off x="1008"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211" name="Line 68"/>
                <p:cNvSpPr>
                  <a:spLocks noChangeShapeType="1"/>
                </p:cNvSpPr>
                <p:nvPr/>
              </p:nvSpPr>
              <p:spPr bwMode="auto">
                <a:xfrm>
                  <a:off x="115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grpSp>
        </p:grpSp>
        <p:grpSp>
          <p:nvGrpSpPr>
            <p:cNvPr id="192" name="Group 69"/>
            <p:cNvGrpSpPr>
              <a:grpSpLocks/>
            </p:cNvGrpSpPr>
            <p:nvPr/>
          </p:nvGrpSpPr>
          <p:grpSpPr bwMode="auto">
            <a:xfrm>
              <a:off x="3456" y="1920"/>
              <a:ext cx="1284" cy="96"/>
              <a:chOff x="582" y="1920"/>
              <a:chExt cx="1284" cy="96"/>
            </a:xfrm>
          </p:grpSpPr>
          <p:grpSp>
            <p:nvGrpSpPr>
              <p:cNvPr id="193" name="Group 70"/>
              <p:cNvGrpSpPr>
                <a:grpSpLocks/>
              </p:cNvGrpSpPr>
              <p:nvPr/>
            </p:nvGrpSpPr>
            <p:grpSpPr bwMode="auto">
              <a:xfrm>
                <a:off x="582" y="1920"/>
                <a:ext cx="570" cy="96"/>
                <a:chOff x="582" y="1920"/>
                <a:chExt cx="570" cy="96"/>
              </a:xfrm>
            </p:grpSpPr>
            <p:sp>
              <p:nvSpPr>
                <p:cNvPr id="200" name="Line 71"/>
                <p:cNvSpPr>
                  <a:spLocks noChangeShapeType="1"/>
                </p:cNvSpPr>
                <p:nvPr/>
              </p:nvSpPr>
              <p:spPr bwMode="auto">
                <a:xfrm>
                  <a:off x="720"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201" name="Line 72"/>
                <p:cNvSpPr>
                  <a:spLocks noChangeShapeType="1"/>
                </p:cNvSpPr>
                <p:nvPr/>
              </p:nvSpPr>
              <p:spPr bwMode="auto">
                <a:xfrm>
                  <a:off x="58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202" name="Line 73"/>
                <p:cNvSpPr>
                  <a:spLocks noChangeShapeType="1"/>
                </p:cNvSpPr>
                <p:nvPr/>
              </p:nvSpPr>
              <p:spPr bwMode="auto">
                <a:xfrm>
                  <a:off x="864"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203" name="Line 74"/>
                <p:cNvSpPr>
                  <a:spLocks noChangeShapeType="1"/>
                </p:cNvSpPr>
                <p:nvPr/>
              </p:nvSpPr>
              <p:spPr bwMode="auto">
                <a:xfrm>
                  <a:off x="1008"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204" name="Line 75"/>
                <p:cNvSpPr>
                  <a:spLocks noChangeShapeType="1"/>
                </p:cNvSpPr>
                <p:nvPr/>
              </p:nvSpPr>
              <p:spPr bwMode="auto">
                <a:xfrm>
                  <a:off x="115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grpSp>
          <p:grpSp>
            <p:nvGrpSpPr>
              <p:cNvPr id="194" name="Group 76"/>
              <p:cNvGrpSpPr>
                <a:grpSpLocks/>
              </p:cNvGrpSpPr>
              <p:nvPr/>
            </p:nvGrpSpPr>
            <p:grpSpPr bwMode="auto">
              <a:xfrm>
                <a:off x="1296" y="1920"/>
                <a:ext cx="570" cy="96"/>
                <a:chOff x="582" y="1920"/>
                <a:chExt cx="570" cy="96"/>
              </a:xfrm>
            </p:grpSpPr>
            <p:sp>
              <p:nvSpPr>
                <p:cNvPr id="195" name="Line 77"/>
                <p:cNvSpPr>
                  <a:spLocks noChangeShapeType="1"/>
                </p:cNvSpPr>
                <p:nvPr/>
              </p:nvSpPr>
              <p:spPr bwMode="auto">
                <a:xfrm>
                  <a:off x="720"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96" name="Line 78"/>
                <p:cNvSpPr>
                  <a:spLocks noChangeShapeType="1"/>
                </p:cNvSpPr>
                <p:nvPr/>
              </p:nvSpPr>
              <p:spPr bwMode="auto">
                <a:xfrm>
                  <a:off x="58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97" name="Line 79"/>
                <p:cNvSpPr>
                  <a:spLocks noChangeShapeType="1"/>
                </p:cNvSpPr>
                <p:nvPr/>
              </p:nvSpPr>
              <p:spPr bwMode="auto">
                <a:xfrm>
                  <a:off x="864"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98" name="Line 80"/>
                <p:cNvSpPr>
                  <a:spLocks noChangeShapeType="1"/>
                </p:cNvSpPr>
                <p:nvPr/>
              </p:nvSpPr>
              <p:spPr bwMode="auto">
                <a:xfrm>
                  <a:off x="1008"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99" name="Line 81"/>
                <p:cNvSpPr>
                  <a:spLocks noChangeShapeType="1"/>
                </p:cNvSpPr>
                <p:nvPr/>
              </p:nvSpPr>
              <p:spPr bwMode="auto">
                <a:xfrm>
                  <a:off x="115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grpSp>
        </p:grpSp>
      </p:grpSp>
      <p:sp>
        <p:nvSpPr>
          <p:cNvPr id="235" name="AutoShape 83"/>
          <p:cNvSpPr>
            <a:spLocks noChangeArrowheads="1"/>
          </p:cNvSpPr>
          <p:nvPr/>
        </p:nvSpPr>
        <p:spPr bwMode="auto">
          <a:xfrm>
            <a:off x="7639050" y="3246438"/>
            <a:ext cx="1143000" cy="1752600"/>
          </a:xfrm>
          <a:prstGeom prst="can">
            <a:avLst>
              <a:gd name="adj" fmla="val 38333"/>
            </a:avLst>
          </a:prstGeom>
          <a:solidFill>
            <a:schemeClr val="bg1"/>
          </a:solidFill>
          <a:ln w="9525">
            <a:solidFill>
              <a:schemeClr val="tx1"/>
            </a:solidFill>
            <a:round/>
            <a:headEnd/>
            <a:tailEnd/>
          </a:ln>
        </p:spPr>
        <p:txBody>
          <a:bodyPr wrap="none" anchor="ctr"/>
          <a:lstStyle/>
          <a:p>
            <a:endParaRPr lang="es-ES"/>
          </a:p>
        </p:txBody>
      </p:sp>
      <p:sp>
        <p:nvSpPr>
          <p:cNvPr id="236" name="Text Box 84"/>
          <p:cNvSpPr txBox="1">
            <a:spLocks noChangeArrowheads="1"/>
          </p:cNvSpPr>
          <p:nvPr/>
        </p:nvSpPr>
        <p:spPr bwMode="auto">
          <a:xfrm>
            <a:off x="7791450" y="3779838"/>
            <a:ext cx="838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solidFill>
                  <a:schemeClr val="accent2"/>
                </a:solidFill>
              </a:rPr>
              <a:t>T</a:t>
            </a:r>
            <a:r>
              <a:rPr lang="es-ES_tradnl" baseline="-25000">
                <a:solidFill>
                  <a:schemeClr val="accent2"/>
                </a:solidFill>
              </a:rPr>
              <a:t>2 </a:t>
            </a:r>
            <a:r>
              <a:rPr lang="es-ES_tradnl">
                <a:solidFill>
                  <a:srgbClr val="339966"/>
                </a:solidFill>
              </a:rPr>
              <a:t>T</a:t>
            </a:r>
            <a:r>
              <a:rPr lang="es-ES_tradnl" baseline="-25000">
                <a:solidFill>
                  <a:srgbClr val="339966"/>
                </a:solidFill>
              </a:rPr>
              <a:t>3</a:t>
            </a:r>
            <a:r>
              <a:rPr lang="es-ES_tradnl" baseline="-25000">
                <a:solidFill>
                  <a:schemeClr val="accent1"/>
                </a:solidFill>
              </a:rPr>
              <a:t> </a:t>
            </a:r>
            <a:endParaRPr lang="es-ES_tradnl" baseline="-25000">
              <a:solidFill>
                <a:schemeClr val="accent2"/>
              </a:solidFill>
            </a:endParaRPr>
          </a:p>
          <a:p>
            <a:pPr>
              <a:spcBef>
                <a:spcPct val="50000"/>
              </a:spcBef>
            </a:pPr>
            <a:r>
              <a:rPr lang="es-ES_tradnl">
                <a:solidFill>
                  <a:srgbClr val="CC3300"/>
                </a:solidFill>
              </a:rPr>
              <a:t>T</a:t>
            </a:r>
            <a:r>
              <a:rPr lang="es-ES_tradnl" baseline="-25000">
                <a:solidFill>
                  <a:srgbClr val="CC3300"/>
                </a:solidFill>
              </a:rPr>
              <a:t>5</a:t>
            </a:r>
            <a:endParaRPr lang="es-ES_tradnl" baseline="-25000">
              <a:solidFill>
                <a:srgbClr val="FF0000"/>
              </a:solidFill>
            </a:endParaRPr>
          </a:p>
        </p:txBody>
      </p:sp>
      <p:sp>
        <p:nvSpPr>
          <p:cNvPr id="237" name="Text Box 85"/>
          <p:cNvSpPr txBox="1">
            <a:spLocks noChangeArrowheads="1"/>
          </p:cNvSpPr>
          <p:nvPr/>
        </p:nvSpPr>
        <p:spPr bwMode="auto">
          <a:xfrm>
            <a:off x="6496050" y="3551238"/>
            <a:ext cx="838200" cy="466725"/>
          </a:xfrm>
          <a:prstGeom prst="rect">
            <a:avLst/>
          </a:prstGeom>
          <a:solidFill>
            <a:schemeClr val="bg1"/>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t>S.O.</a:t>
            </a:r>
          </a:p>
        </p:txBody>
      </p:sp>
      <p:sp>
        <p:nvSpPr>
          <p:cNvPr id="238" name="Rectangle 87"/>
          <p:cNvSpPr>
            <a:spLocks noChangeArrowheads="1"/>
          </p:cNvSpPr>
          <p:nvPr/>
        </p:nvSpPr>
        <p:spPr bwMode="auto">
          <a:xfrm>
            <a:off x="6496050" y="4008438"/>
            <a:ext cx="838200" cy="914400"/>
          </a:xfrm>
          <a:prstGeom prst="rect">
            <a:avLst/>
          </a:prstGeom>
          <a:solidFill>
            <a:schemeClr val="bg1"/>
          </a:solidFill>
          <a:ln w="9525">
            <a:solidFill>
              <a:schemeClr val="tx1"/>
            </a:solidFill>
            <a:miter lim="800000"/>
            <a:headEnd/>
            <a:tailEnd/>
          </a:ln>
        </p:spPr>
        <p:txBody>
          <a:bodyPr wrap="none" anchor="ctr"/>
          <a:lstStyle/>
          <a:p>
            <a:endParaRPr lang="es-ES"/>
          </a:p>
        </p:txBody>
      </p:sp>
      <p:grpSp>
        <p:nvGrpSpPr>
          <p:cNvPr id="239" name="Group 92"/>
          <p:cNvGrpSpPr>
            <a:grpSpLocks/>
          </p:cNvGrpSpPr>
          <p:nvPr/>
        </p:nvGrpSpPr>
        <p:grpSpPr bwMode="auto">
          <a:xfrm>
            <a:off x="6648450" y="3779838"/>
            <a:ext cx="1981200" cy="1004888"/>
            <a:chOff x="4272" y="1008"/>
            <a:chExt cx="1248" cy="633"/>
          </a:xfrm>
        </p:grpSpPr>
        <p:sp>
          <p:nvSpPr>
            <p:cNvPr id="240" name="Text Box 86"/>
            <p:cNvSpPr txBox="1">
              <a:spLocks noChangeArrowheads="1"/>
            </p:cNvSpPr>
            <p:nvPr/>
          </p:nvSpPr>
          <p:spPr bwMode="auto">
            <a:xfrm>
              <a:off x="4272" y="1248"/>
              <a:ext cx="384"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solidFill>
                    <a:schemeClr val="accent2"/>
                  </a:solidFill>
                </a:rPr>
                <a:t>T</a:t>
              </a:r>
              <a:r>
                <a:rPr lang="es-ES_tradnl" baseline="-25000">
                  <a:solidFill>
                    <a:schemeClr val="accent2"/>
                  </a:solidFill>
                </a:rPr>
                <a:t>2</a:t>
              </a:r>
              <a:endParaRPr lang="es-ES_tradnl">
                <a:solidFill>
                  <a:schemeClr val="accent2"/>
                </a:solidFill>
              </a:endParaRPr>
            </a:p>
          </p:txBody>
        </p:sp>
        <p:sp>
          <p:nvSpPr>
            <p:cNvPr id="241" name="Text Box 90"/>
            <p:cNvSpPr txBox="1">
              <a:spLocks noChangeArrowheads="1"/>
            </p:cNvSpPr>
            <p:nvPr/>
          </p:nvSpPr>
          <p:spPr bwMode="auto">
            <a:xfrm>
              <a:off x="4992" y="1008"/>
              <a:ext cx="528" cy="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baseline="-25000">
                  <a:solidFill>
                    <a:schemeClr val="accent2"/>
                  </a:solidFill>
                </a:rPr>
                <a:t>       </a:t>
              </a:r>
              <a:r>
                <a:rPr lang="es-ES_tradnl">
                  <a:solidFill>
                    <a:srgbClr val="339966"/>
                  </a:solidFill>
                </a:rPr>
                <a:t>T</a:t>
              </a:r>
              <a:r>
                <a:rPr lang="es-ES_tradnl" baseline="-25000">
                  <a:solidFill>
                    <a:srgbClr val="339966"/>
                  </a:solidFill>
                </a:rPr>
                <a:t>3</a:t>
              </a:r>
              <a:r>
                <a:rPr lang="es-ES_tradnl" baseline="-25000">
                  <a:solidFill>
                    <a:schemeClr val="accent1"/>
                  </a:solidFill>
                </a:rPr>
                <a:t> </a:t>
              </a:r>
              <a:endParaRPr lang="es-ES_tradnl" baseline="-25000">
                <a:solidFill>
                  <a:schemeClr val="accent2"/>
                </a:solidFill>
              </a:endParaRPr>
            </a:p>
            <a:p>
              <a:pPr>
                <a:spcBef>
                  <a:spcPct val="50000"/>
                </a:spcBef>
              </a:pPr>
              <a:r>
                <a:rPr lang="es-ES_tradnl">
                  <a:solidFill>
                    <a:srgbClr val="CC3300"/>
                  </a:solidFill>
                </a:rPr>
                <a:t>T</a:t>
              </a:r>
              <a:r>
                <a:rPr lang="es-ES_tradnl" baseline="-25000">
                  <a:solidFill>
                    <a:srgbClr val="CC3300"/>
                  </a:solidFill>
                </a:rPr>
                <a:t>5</a:t>
              </a:r>
              <a:endParaRPr lang="es-ES_tradnl" baseline="-25000">
                <a:solidFill>
                  <a:srgbClr val="FF0000"/>
                </a:solidFill>
              </a:endParaRPr>
            </a:p>
          </p:txBody>
        </p:sp>
      </p:grpSp>
      <p:grpSp>
        <p:nvGrpSpPr>
          <p:cNvPr id="242" name="Group 93"/>
          <p:cNvGrpSpPr>
            <a:grpSpLocks/>
          </p:cNvGrpSpPr>
          <p:nvPr/>
        </p:nvGrpSpPr>
        <p:grpSpPr bwMode="auto">
          <a:xfrm>
            <a:off x="6648450" y="3856038"/>
            <a:ext cx="1981200" cy="884238"/>
            <a:chOff x="4272" y="1008"/>
            <a:chExt cx="1248" cy="557"/>
          </a:xfrm>
        </p:grpSpPr>
        <p:sp>
          <p:nvSpPr>
            <p:cNvPr id="243" name="Text Box 94"/>
            <p:cNvSpPr txBox="1">
              <a:spLocks noChangeArrowheads="1"/>
            </p:cNvSpPr>
            <p:nvPr/>
          </p:nvSpPr>
          <p:spPr bwMode="auto">
            <a:xfrm>
              <a:off x="4272" y="1248"/>
              <a:ext cx="384"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solidFill>
                    <a:srgbClr val="339966"/>
                  </a:solidFill>
                </a:rPr>
                <a:t>T</a:t>
              </a:r>
              <a:r>
                <a:rPr lang="es-ES_tradnl" baseline="-25000">
                  <a:solidFill>
                    <a:srgbClr val="339966"/>
                  </a:solidFill>
                </a:rPr>
                <a:t>3</a:t>
              </a:r>
              <a:endParaRPr lang="es-ES_tradnl">
                <a:solidFill>
                  <a:schemeClr val="accent2"/>
                </a:solidFill>
              </a:endParaRPr>
            </a:p>
          </p:txBody>
        </p:sp>
        <p:sp>
          <p:nvSpPr>
            <p:cNvPr id="244" name="Text Box 95"/>
            <p:cNvSpPr txBox="1">
              <a:spLocks noChangeArrowheads="1"/>
            </p:cNvSpPr>
            <p:nvPr/>
          </p:nvSpPr>
          <p:spPr bwMode="auto">
            <a:xfrm>
              <a:off x="4992" y="1008"/>
              <a:ext cx="528" cy="55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baseline="-25000">
                  <a:solidFill>
                    <a:schemeClr val="accent2"/>
                  </a:solidFill>
                </a:rPr>
                <a:t>           </a:t>
              </a:r>
              <a:r>
                <a:rPr lang="es-ES_tradnl" baseline="-25000">
                  <a:solidFill>
                    <a:schemeClr val="accent1"/>
                  </a:solidFill>
                </a:rPr>
                <a:t> </a:t>
              </a:r>
              <a:endParaRPr lang="es-ES_tradnl" baseline="-25000">
                <a:solidFill>
                  <a:schemeClr val="accent2"/>
                </a:solidFill>
              </a:endParaRPr>
            </a:p>
            <a:p>
              <a:pPr>
                <a:spcBef>
                  <a:spcPct val="50000"/>
                </a:spcBef>
              </a:pPr>
              <a:r>
                <a:rPr lang="es-ES_tradnl">
                  <a:solidFill>
                    <a:srgbClr val="CC3300"/>
                  </a:solidFill>
                </a:rPr>
                <a:t>T</a:t>
              </a:r>
              <a:r>
                <a:rPr lang="es-ES_tradnl" baseline="-25000">
                  <a:solidFill>
                    <a:srgbClr val="CC3300"/>
                  </a:solidFill>
                </a:rPr>
                <a:t>5</a:t>
              </a:r>
              <a:endParaRPr lang="es-ES_tradnl" baseline="-25000">
                <a:solidFill>
                  <a:srgbClr val="FF0000"/>
                </a:solidFill>
              </a:endParaRPr>
            </a:p>
          </p:txBody>
        </p:sp>
      </p:grpSp>
      <p:grpSp>
        <p:nvGrpSpPr>
          <p:cNvPr id="245" name="Group 103"/>
          <p:cNvGrpSpPr>
            <a:grpSpLocks/>
          </p:cNvGrpSpPr>
          <p:nvPr/>
        </p:nvGrpSpPr>
        <p:grpSpPr bwMode="auto">
          <a:xfrm>
            <a:off x="2609850" y="3779838"/>
            <a:ext cx="6019800" cy="1828800"/>
            <a:chOff x="1728" y="1008"/>
            <a:chExt cx="3792" cy="1152"/>
          </a:xfrm>
        </p:grpSpPr>
        <p:grpSp>
          <p:nvGrpSpPr>
            <p:cNvPr id="246" name="Group 39"/>
            <p:cNvGrpSpPr>
              <a:grpSpLocks/>
            </p:cNvGrpSpPr>
            <p:nvPr/>
          </p:nvGrpSpPr>
          <p:grpSpPr bwMode="auto">
            <a:xfrm>
              <a:off x="1728" y="1008"/>
              <a:ext cx="1608" cy="1152"/>
              <a:chOff x="1728" y="1104"/>
              <a:chExt cx="1608" cy="1152"/>
            </a:xfrm>
          </p:grpSpPr>
          <p:grpSp>
            <p:nvGrpSpPr>
              <p:cNvPr id="250" name="Group 37"/>
              <p:cNvGrpSpPr>
                <a:grpSpLocks/>
              </p:cNvGrpSpPr>
              <p:nvPr/>
            </p:nvGrpSpPr>
            <p:grpSpPr bwMode="auto">
              <a:xfrm>
                <a:off x="1728" y="1104"/>
                <a:ext cx="1440" cy="192"/>
                <a:chOff x="1728" y="1104"/>
                <a:chExt cx="1440" cy="192"/>
              </a:xfrm>
            </p:grpSpPr>
            <p:sp>
              <p:nvSpPr>
                <p:cNvPr id="252" name="Rectangle 23"/>
                <p:cNvSpPr>
                  <a:spLocks noChangeArrowheads="1"/>
                </p:cNvSpPr>
                <p:nvPr/>
              </p:nvSpPr>
              <p:spPr bwMode="auto">
                <a:xfrm>
                  <a:off x="1728" y="1104"/>
                  <a:ext cx="432" cy="192"/>
                </a:xfrm>
                <a:prstGeom prst="rect">
                  <a:avLst/>
                </a:prstGeom>
                <a:solidFill>
                  <a:schemeClr val="accent1"/>
                </a:solidFill>
                <a:ln w="9525">
                  <a:solidFill>
                    <a:schemeClr val="tx1"/>
                  </a:solidFill>
                  <a:miter lim="800000"/>
                  <a:headEnd/>
                  <a:tailEnd/>
                </a:ln>
              </p:spPr>
              <p:txBody>
                <a:bodyPr wrap="none" anchor="ctr"/>
                <a:lstStyle/>
                <a:p>
                  <a:endParaRPr lang="es-ES"/>
                </a:p>
              </p:txBody>
            </p:sp>
            <p:sp>
              <p:nvSpPr>
                <p:cNvPr id="253" name="Rectangle 25"/>
                <p:cNvSpPr>
                  <a:spLocks noChangeArrowheads="1"/>
                </p:cNvSpPr>
                <p:nvPr/>
              </p:nvSpPr>
              <p:spPr bwMode="auto">
                <a:xfrm>
                  <a:off x="2304" y="1104"/>
                  <a:ext cx="144" cy="192"/>
                </a:xfrm>
                <a:prstGeom prst="rect">
                  <a:avLst/>
                </a:prstGeom>
                <a:solidFill>
                  <a:schemeClr val="accent1"/>
                </a:solidFill>
                <a:ln w="9525">
                  <a:solidFill>
                    <a:schemeClr val="tx1"/>
                  </a:solidFill>
                  <a:miter lim="800000"/>
                  <a:headEnd/>
                  <a:tailEnd/>
                </a:ln>
              </p:spPr>
              <p:txBody>
                <a:bodyPr wrap="none" anchor="ctr"/>
                <a:lstStyle/>
                <a:p>
                  <a:endParaRPr lang="es-ES"/>
                </a:p>
              </p:txBody>
            </p:sp>
            <p:sp>
              <p:nvSpPr>
                <p:cNvPr id="254" name="Rectangle 26"/>
                <p:cNvSpPr>
                  <a:spLocks noChangeArrowheads="1"/>
                </p:cNvSpPr>
                <p:nvPr/>
              </p:nvSpPr>
              <p:spPr bwMode="auto">
                <a:xfrm>
                  <a:off x="2880" y="1104"/>
                  <a:ext cx="288" cy="192"/>
                </a:xfrm>
                <a:prstGeom prst="rect">
                  <a:avLst/>
                </a:prstGeom>
                <a:solidFill>
                  <a:schemeClr val="accent1"/>
                </a:solidFill>
                <a:ln w="9525">
                  <a:solidFill>
                    <a:schemeClr val="tx1"/>
                  </a:solidFill>
                  <a:miter lim="800000"/>
                  <a:headEnd/>
                  <a:tailEnd/>
                </a:ln>
              </p:spPr>
              <p:txBody>
                <a:bodyPr wrap="none" anchor="ctr"/>
                <a:lstStyle/>
                <a:p>
                  <a:endParaRPr lang="es-ES"/>
                </a:p>
              </p:txBody>
            </p:sp>
          </p:grpSp>
          <p:sp>
            <p:nvSpPr>
              <p:cNvPr id="251" name="Text Box 32"/>
              <p:cNvSpPr txBox="1">
                <a:spLocks noChangeArrowheads="1"/>
              </p:cNvSpPr>
              <p:nvPr/>
            </p:nvSpPr>
            <p:spPr bwMode="auto">
              <a:xfrm>
                <a:off x="3000" y="196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b="1">
                    <a:solidFill>
                      <a:srgbClr val="339966"/>
                    </a:solidFill>
                  </a:rPr>
                  <a:t>19</a:t>
                </a:r>
                <a:endParaRPr lang="es-ES" b="1">
                  <a:solidFill>
                    <a:srgbClr val="339966"/>
                  </a:solidFill>
                </a:endParaRPr>
              </a:p>
            </p:txBody>
          </p:sp>
        </p:grpSp>
        <p:grpSp>
          <p:nvGrpSpPr>
            <p:cNvPr id="247" name="Group 96"/>
            <p:cNvGrpSpPr>
              <a:grpSpLocks/>
            </p:cNvGrpSpPr>
            <p:nvPr/>
          </p:nvGrpSpPr>
          <p:grpSpPr bwMode="auto">
            <a:xfrm>
              <a:off x="4272" y="1056"/>
              <a:ext cx="1248" cy="633"/>
              <a:chOff x="4272" y="1008"/>
              <a:chExt cx="1248" cy="633"/>
            </a:xfrm>
          </p:grpSpPr>
          <p:sp>
            <p:nvSpPr>
              <p:cNvPr id="248" name="Text Box 97"/>
              <p:cNvSpPr txBox="1">
                <a:spLocks noChangeArrowheads="1"/>
              </p:cNvSpPr>
              <p:nvPr/>
            </p:nvSpPr>
            <p:spPr bwMode="auto">
              <a:xfrm>
                <a:off x="4272" y="1248"/>
                <a:ext cx="384"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solidFill>
                      <a:srgbClr val="339966"/>
                    </a:solidFill>
                  </a:rPr>
                  <a:t>T</a:t>
                </a:r>
                <a:r>
                  <a:rPr lang="es-ES_tradnl" baseline="-25000">
                    <a:solidFill>
                      <a:srgbClr val="339966"/>
                    </a:solidFill>
                  </a:rPr>
                  <a:t>3</a:t>
                </a:r>
                <a:endParaRPr lang="es-ES_tradnl">
                  <a:solidFill>
                    <a:schemeClr val="accent2"/>
                  </a:solidFill>
                </a:endParaRPr>
              </a:p>
            </p:txBody>
          </p:sp>
          <p:sp>
            <p:nvSpPr>
              <p:cNvPr id="249" name="Text Box 98"/>
              <p:cNvSpPr txBox="1">
                <a:spLocks noChangeArrowheads="1"/>
              </p:cNvSpPr>
              <p:nvPr/>
            </p:nvSpPr>
            <p:spPr bwMode="auto">
              <a:xfrm>
                <a:off x="4992" y="1008"/>
                <a:ext cx="528" cy="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solidFill>
                      <a:srgbClr val="CC3300"/>
                    </a:solidFill>
                  </a:rPr>
                  <a:t>T</a:t>
                </a:r>
                <a:r>
                  <a:rPr lang="es-ES_tradnl" baseline="-25000">
                    <a:solidFill>
                      <a:srgbClr val="CC3300"/>
                    </a:solidFill>
                  </a:rPr>
                  <a:t>5</a:t>
                </a:r>
                <a:endParaRPr lang="es-ES_tradnl" baseline="-25000">
                  <a:solidFill>
                    <a:schemeClr val="accent2"/>
                  </a:solidFill>
                </a:endParaRPr>
              </a:p>
              <a:p>
                <a:pPr>
                  <a:spcBef>
                    <a:spcPct val="50000"/>
                  </a:spcBef>
                </a:pPr>
                <a:r>
                  <a:rPr lang="es-ES_tradnl">
                    <a:solidFill>
                      <a:srgbClr val="660066"/>
                    </a:solidFill>
                  </a:rPr>
                  <a:t>T</a:t>
                </a:r>
                <a:r>
                  <a:rPr lang="es-ES_tradnl" baseline="-25000">
                    <a:solidFill>
                      <a:srgbClr val="660066"/>
                    </a:solidFill>
                  </a:rPr>
                  <a:t>6</a:t>
                </a:r>
                <a:endParaRPr lang="es-ES_tradnl" baseline="-25000">
                  <a:solidFill>
                    <a:srgbClr val="CC3300"/>
                  </a:solidFill>
                </a:endParaRPr>
              </a:p>
            </p:txBody>
          </p:sp>
        </p:grpSp>
      </p:grpSp>
      <p:grpSp>
        <p:nvGrpSpPr>
          <p:cNvPr id="255" name="Group 100"/>
          <p:cNvGrpSpPr>
            <a:grpSpLocks/>
          </p:cNvGrpSpPr>
          <p:nvPr/>
        </p:nvGrpSpPr>
        <p:grpSpPr bwMode="auto">
          <a:xfrm>
            <a:off x="6648450" y="3856038"/>
            <a:ext cx="1981200" cy="1004888"/>
            <a:chOff x="4272" y="1008"/>
            <a:chExt cx="1248" cy="633"/>
          </a:xfrm>
        </p:grpSpPr>
        <p:sp>
          <p:nvSpPr>
            <p:cNvPr id="256" name="Text Box 101"/>
            <p:cNvSpPr txBox="1">
              <a:spLocks noChangeArrowheads="1"/>
            </p:cNvSpPr>
            <p:nvPr/>
          </p:nvSpPr>
          <p:spPr bwMode="auto">
            <a:xfrm>
              <a:off x="4272" y="1248"/>
              <a:ext cx="384"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solidFill>
                    <a:srgbClr val="CC3300"/>
                  </a:solidFill>
                </a:rPr>
                <a:t>T</a:t>
              </a:r>
              <a:r>
                <a:rPr lang="es-ES_tradnl" baseline="-25000">
                  <a:solidFill>
                    <a:srgbClr val="CC3300"/>
                  </a:solidFill>
                </a:rPr>
                <a:t>5</a:t>
              </a:r>
              <a:endParaRPr lang="es-ES_tradnl">
                <a:solidFill>
                  <a:schemeClr val="accent2"/>
                </a:solidFill>
              </a:endParaRPr>
            </a:p>
          </p:txBody>
        </p:sp>
        <p:sp>
          <p:nvSpPr>
            <p:cNvPr id="257" name="Text Box 102"/>
            <p:cNvSpPr txBox="1">
              <a:spLocks noChangeArrowheads="1"/>
            </p:cNvSpPr>
            <p:nvPr/>
          </p:nvSpPr>
          <p:spPr bwMode="auto">
            <a:xfrm>
              <a:off x="4992" y="1008"/>
              <a:ext cx="528" cy="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solidFill>
                    <a:srgbClr val="CC3300"/>
                  </a:solidFill>
                </a:rPr>
                <a:t> </a:t>
              </a:r>
              <a:endParaRPr lang="es-ES_tradnl" baseline="-25000">
                <a:solidFill>
                  <a:schemeClr val="accent2"/>
                </a:solidFill>
              </a:endParaRPr>
            </a:p>
            <a:p>
              <a:pPr>
                <a:spcBef>
                  <a:spcPct val="50000"/>
                </a:spcBef>
              </a:pPr>
              <a:r>
                <a:rPr lang="es-ES_tradnl">
                  <a:solidFill>
                    <a:srgbClr val="660066"/>
                  </a:solidFill>
                </a:rPr>
                <a:t>T</a:t>
              </a:r>
              <a:r>
                <a:rPr lang="es-ES_tradnl" baseline="-25000">
                  <a:solidFill>
                    <a:srgbClr val="660066"/>
                  </a:solidFill>
                </a:rPr>
                <a:t>6</a:t>
              </a:r>
              <a:endParaRPr lang="es-ES_tradnl" baseline="-25000">
                <a:solidFill>
                  <a:srgbClr val="CC3300"/>
                </a:solidFill>
              </a:endParaRPr>
            </a:p>
          </p:txBody>
        </p:sp>
      </p:grpSp>
      <p:grpSp>
        <p:nvGrpSpPr>
          <p:cNvPr id="258" name="Group 174"/>
          <p:cNvGrpSpPr>
            <a:grpSpLocks/>
          </p:cNvGrpSpPr>
          <p:nvPr/>
        </p:nvGrpSpPr>
        <p:grpSpPr bwMode="auto">
          <a:xfrm>
            <a:off x="3371850" y="3322638"/>
            <a:ext cx="2886075" cy="1690688"/>
            <a:chOff x="2208" y="720"/>
            <a:chExt cx="1818" cy="1065"/>
          </a:xfrm>
        </p:grpSpPr>
        <p:sp>
          <p:nvSpPr>
            <p:cNvPr id="259" name="Text Box 104"/>
            <p:cNvSpPr txBox="1">
              <a:spLocks noChangeArrowheads="1"/>
            </p:cNvSpPr>
            <p:nvPr/>
          </p:nvSpPr>
          <p:spPr bwMode="auto">
            <a:xfrm>
              <a:off x="2442" y="1497"/>
              <a:ext cx="15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dirty="0"/>
                <a:t>CPU </a:t>
              </a:r>
              <a:r>
                <a:rPr lang="es-ES_tradnl" dirty="0">
                  <a:solidFill>
                    <a:srgbClr val="CC3300"/>
                  </a:solidFill>
                </a:rPr>
                <a:t>ociosa</a:t>
              </a:r>
              <a:endParaRPr lang="es-ES_tradnl" dirty="0"/>
            </a:p>
          </p:txBody>
        </p:sp>
        <p:sp>
          <p:nvSpPr>
            <p:cNvPr id="260" name="Line 105"/>
            <p:cNvSpPr>
              <a:spLocks noChangeShapeType="1"/>
            </p:cNvSpPr>
            <p:nvPr/>
          </p:nvSpPr>
          <p:spPr bwMode="auto">
            <a:xfrm flipH="1" flipV="1">
              <a:off x="2208" y="1200"/>
              <a:ext cx="43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AR"/>
            </a:p>
          </p:txBody>
        </p:sp>
        <p:sp>
          <p:nvSpPr>
            <p:cNvPr id="261" name="Line 106"/>
            <p:cNvSpPr>
              <a:spLocks noChangeShapeType="1"/>
            </p:cNvSpPr>
            <p:nvPr/>
          </p:nvSpPr>
          <p:spPr bwMode="auto">
            <a:xfrm flipH="1" flipV="1">
              <a:off x="2688" y="1152"/>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AR"/>
            </a:p>
          </p:txBody>
        </p:sp>
        <p:sp>
          <p:nvSpPr>
            <p:cNvPr id="262" name="Line 107"/>
            <p:cNvSpPr>
              <a:spLocks noChangeShapeType="1"/>
            </p:cNvSpPr>
            <p:nvPr/>
          </p:nvSpPr>
          <p:spPr bwMode="auto">
            <a:xfrm flipV="1">
              <a:off x="3168" y="720"/>
              <a:ext cx="528" cy="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AR"/>
            </a:p>
          </p:txBody>
        </p:sp>
      </p:grpSp>
      <p:sp>
        <p:nvSpPr>
          <p:cNvPr id="263"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8</a:t>
            </a:fld>
            <a:endParaRPr dirty="0"/>
          </a:p>
        </p:txBody>
      </p:sp>
      <p:sp>
        <p:nvSpPr>
          <p:cNvPr id="264"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265" name="Picture 2" descr="Resultado de imagen para pinguino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01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86"/>
                                        </p:tgtEl>
                                        <p:attrNameLst>
                                          <p:attrName>style.visibility</p:attrName>
                                        </p:attrNameLst>
                                      </p:cBhvr>
                                      <p:to>
                                        <p:strVal val="visible"/>
                                      </p:to>
                                    </p:set>
                                    <p:animEffect transition="in" filter="wipe(left)">
                                      <p:cBhvr>
                                        <p:cTn id="11" dur="500"/>
                                        <p:tgtEl>
                                          <p:spTgt spid="18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8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7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17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24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5"/>
                                        </p:tgtEl>
                                        <p:attrNameLst>
                                          <p:attrName>style.visibility</p:attrName>
                                        </p:attrNameLst>
                                      </p:cBhvr>
                                      <p:to>
                                        <p:strVal val="visible"/>
                                      </p:to>
                                    </p:set>
                                    <p:animEffect transition="in" filter="wipe(left)">
                                      <p:cBhvr>
                                        <p:cTn id="32" dur="500"/>
                                        <p:tgtEl>
                                          <p:spTgt spid="24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2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80"/>
                                        </p:tgtEl>
                                        <p:attrNameLst>
                                          <p:attrName>style.visibility</p:attrName>
                                        </p:attrNameLst>
                                      </p:cBhvr>
                                      <p:to>
                                        <p:strVal val="visible"/>
                                      </p:to>
                                    </p:set>
                                    <p:animEffect transition="in" filter="wipe(left)">
                                      <p:cBhvr>
                                        <p:cTn id="41" dur="500"/>
                                        <p:tgtEl>
                                          <p:spTgt spid="18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2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186" grpId="0" animBg="1"/>
      <p:bldP spid="187"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81" name="Rectangle 157"/>
          <p:cNvSpPr>
            <a:spLocks noChangeArrowheads="1"/>
          </p:cNvSpPr>
          <p:nvPr/>
        </p:nvSpPr>
        <p:spPr bwMode="auto">
          <a:xfrm>
            <a:off x="641920" y="4410819"/>
            <a:ext cx="457200" cy="304800"/>
          </a:xfrm>
          <a:prstGeom prst="rect">
            <a:avLst/>
          </a:prstGeom>
          <a:solidFill>
            <a:srgbClr val="9999FF"/>
          </a:solidFill>
          <a:ln w="9525">
            <a:solidFill>
              <a:schemeClr val="tx1"/>
            </a:solidFill>
            <a:miter lim="800000"/>
            <a:headEnd/>
            <a:tailEnd/>
          </a:ln>
        </p:spPr>
        <p:txBody>
          <a:bodyPr wrap="none" anchor="ctr"/>
          <a:lstStyle/>
          <a:p>
            <a:endParaRPr lang="es-ES"/>
          </a:p>
        </p:txBody>
      </p:sp>
      <p:grpSp>
        <p:nvGrpSpPr>
          <p:cNvPr id="24" name="Group 173"/>
          <p:cNvGrpSpPr>
            <a:grpSpLocks/>
          </p:cNvGrpSpPr>
          <p:nvPr/>
        </p:nvGrpSpPr>
        <p:grpSpPr bwMode="auto">
          <a:xfrm>
            <a:off x="260920" y="1269157"/>
            <a:ext cx="8991600" cy="3979863"/>
            <a:chOff x="192" y="1525"/>
            <a:chExt cx="5664" cy="2507"/>
          </a:xfrm>
        </p:grpSpPr>
        <p:grpSp>
          <p:nvGrpSpPr>
            <p:cNvPr id="17455" name="Group 169"/>
            <p:cNvGrpSpPr>
              <a:grpSpLocks/>
            </p:cNvGrpSpPr>
            <p:nvPr/>
          </p:nvGrpSpPr>
          <p:grpSpPr bwMode="auto">
            <a:xfrm>
              <a:off x="192" y="1525"/>
              <a:ext cx="5664" cy="2507"/>
              <a:chOff x="192" y="1525"/>
              <a:chExt cx="5664" cy="2507"/>
            </a:xfrm>
          </p:grpSpPr>
          <p:sp>
            <p:nvSpPr>
              <p:cNvPr id="17458" name="Rectangle 168"/>
              <p:cNvSpPr>
                <a:spLocks noChangeArrowheads="1"/>
              </p:cNvSpPr>
              <p:nvPr/>
            </p:nvSpPr>
            <p:spPr bwMode="auto">
              <a:xfrm>
                <a:off x="4176" y="2736"/>
                <a:ext cx="528" cy="960"/>
              </a:xfrm>
              <a:prstGeom prst="rect">
                <a:avLst/>
              </a:prstGeom>
              <a:solidFill>
                <a:schemeClr val="bg1"/>
              </a:solidFill>
              <a:ln w="9525">
                <a:solidFill>
                  <a:schemeClr val="tx1"/>
                </a:solidFill>
                <a:miter lim="800000"/>
                <a:headEnd/>
                <a:tailEnd/>
              </a:ln>
            </p:spPr>
            <p:txBody>
              <a:bodyPr wrap="none" anchor="ctr"/>
              <a:lstStyle/>
              <a:p>
                <a:endParaRPr lang="es-ES"/>
              </a:p>
            </p:txBody>
          </p:sp>
          <p:sp>
            <p:nvSpPr>
              <p:cNvPr id="17459" name="Rectangle 109"/>
              <p:cNvSpPr>
                <a:spLocks noChangeArrowheads="1"/>
              </p:cNvSpPr>
              <p:nvPr/>
            </p:nvSpPr>
            <p:spPr bwMode="auto">
              <a:xfrm>
                <a:off x="240" y="1525"/>
                <a:ext cx="56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s-ES_tradnl" sz="2600" dirty="0">
                    <a:solidFill>
                      <a:srgbClr val="C00000"/>
                    </a:solidFill>
                    <a:latin typeface="+mn-lt"/>
                  </a:rPr>
                  <a:t>Multitarea</a:t>
                </a:r>
                <a:r>
                  <a:rPr lang="es-ES_tradnl" sz="2800" dirty="0">
                    <a:solidFill>
                      <a:srgbClr val="CC3300"/>
                    </a:solidFill>
                  </a:rPr>
                  <a:t>: </a:t>
                </a:r>
              </a:p>
              <a:p>
                <a:endParaRPr lang="es-ES_tradnl" sz="2800" dirty="0">
                  <a:solidFill>
                    <a:srgbClr val="CC3300"/>
                  </a:solidFill>
                </a:endParaRPr>
              </a:p>
              <a:p>
                <a:r>
                  <a:rPr lang="es-ES_tradnl" sz="2400" dirty="0"/>
                  <a:t>Ejecución </a:t>
                </a:r>
                <a:r>
                  <a:rPr lang="es-ES_tradnl" sz="2400" dirty="0">
                    <a:solidFill>
                      <a:schemeClr val="accent2"/>
                    </a:solidFill>
                  </a:rPr>
                  <a:t>simultanea</a:t>
                </a:r>
                <a:r>
                  <a:rPr lang="es-ES_tradnl" sz="2400" dirty="0"/>
                  <a:t> de trabajos</a:t>
                </a:r>
              </a:p>
            </p:txBody>
          </p:sp>
          <p:grpSp>
            <p:nvGrpSpPr>
              <p:cNvPr id="17460" name="Group 110"/>
              <p:cNvGrpSpPr>
                <a:grpSpLocks/>
              </p:cNvGrpSpPr>
              <p:nvPr/>
            </p:nvGrpSpPr>
            <p:grpSpPr bwMode="auto">
              <a:xfrm>
                <a:off x="192" y="2400"/>
                <a:ext cx="5088" cy="1632"/>
                <a:chOff x="192" y="480"/>
                <a:chExt cx="5088" cy="1632"/>
              </a:xfrm>
            </p:grpSpPr>
            <p:grpSp>
              <p:nvGrpSpPr>
                <p:cNvPr id="17463" name="Group 111"/>
                <p:cNvGrpSpPr>
                  <a:grpSpLocks/>
                </p:cNvGrpSpPr>
                <p:nvPr/>
              </p:nvGrpSpPr>
              <p:grpSpPr bwMode="auto">
                <a:xfrm>
                  <a:off x="192" y="480"/>
                  <a:ext cx="5088" cy="1632"/>
                  <a:chOff x="192" y="480"/>
                  <a:chExt cx="5088" cy="1632"/>
                </a:xfrm>
              </p:grpSpPr>
              <p:sp>
                <p:nvSpPr>
                  <p:cNvPr id="17503" name="Line 112"/>
                  <p:cNvSpPr>
                    <a:spLocks noChangeShapeType="1"/>
                  </p:cNvSpPr>
                  <p:nvPr/>
                </p:nvSpPr>
                <p:spPr bwMode="auto">
                  <a:xfrm flipV="1">
                    <a:off x="432" y="480"/>
                    <a:ext cx="0" cy="14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7504" name="Line 113"/>
                  <p:cNvSpPr>
                    <a:spLocks noChangeShapeType="1"/>
                  </p:cNvSpPr>
                  <p:nvPr/>
                </p:nvSpPr>
                <p:spPr bwMode="auto">
                  <a:xfrm>
                    <a:off x="432" y="1968"/>
                    <a:ext cx="45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7505" name="Text Box 114"/>
                  <p:cNvSpPr txBox="1">
                    <a:spLocks noChangeArrowheads="1"/>
                  </p:cNvSpPr>
                  <p:nvPr/>
                </p:nvSpPr>
                <p:spPr bwMode="auto">
                  <a:xfrm>
                    <a:off x="192" y="153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t>T</a:t>
                    </a:r>
                    <a:r>
                      <a:rPr lang="es-ES_tradnl" baseline="-25000"/>
                      <a:t>2</a:t>
                    </a:r>
                    <a:endParaRPr lang="es-ES" baseline="-25000"/>
                  </a:p>
                </p:txBody>
              </p:sp>
              <p:sp>
                <p:nvSpPr>
                  <p:cNvPr id="17506" name="Text Box 115"/>
                  <p:cNvSpPr txBox="1">
                    <a:spLocks noChangeArrowheads="1"/>
                  </p:cNvSpPr>
                  <p:nvPr/>
                </p:nvSpPr>
                <p:spPr bwMode="auto">
                  <a:xfrm>
                    <a:off x="192" y="105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t>T</a:t>
                    </a:r>
                    <a:r>
                      <a:rPr lang="es-ES_tradnl" baseline="-25000"/>
                      <a:t>3</a:t>
                    </a:r>
                    <a:endParaRPr lang="es-ES" baseline="-25000"/>
                  </a:p>
                </p:txBody>
              </p:sp>
              <p:sp>
                <p:nvSpPr>
                  <p:cNvPr id="17507" name="Text Box 116"/>
                  <p:cNvSpPr txBox="1">
                    <a:spLocks noChangeArrowheads="1"/>
                  </p:cNvSpPr>
                  <p:nvPr/>
                </p:nvSpPr>
                <p:spPr bwMode="auto">
                  <a:xfrm>
                    <a:off x="192" y="5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t>T</a:t>
                    </a:r>
                    <a:r>
                      <a:rPr lang="es-ES_tradnl" baseline="-25000"/>
                      <a:t>5</a:t>
                    </a:r>
                    <a:endParaRPr lang="es-ES" baseline="-25000"/>
                  </a:p>
                </p:txBody>
              </p:sp>
              <p:sp>
                <p:nvSpPr>
                  <p:cNvPr id="17508" name="Text Box 117"/>
                  <p:cNvSpPr txBox="1">
                    <a:spLocks noChangeArrowheads="1"/>
                  </p:cNvSpPr>
                  <p:nvPr/>
                </p:nvSpPr>
                <p:spPr bwMode="auto">
                  <a:xfrm>
                    <a:off x="4992" y="182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b="1"/>
                      <a:t>t</a:t>
                    </a:r>
                    <a:endParaRPr lang="es-ES" b="1"/>
                  </a:p>
                </p:txBody>
              </p:sp>
            </p:grpSp>
            <p:grpSp>
              <p:nvGrpSpPr>
                <p:cNvPr id="17464" name="Group 118"/>
                <p:cNvGrpSpPr>
                  <a:grpSpLocks/>
                </p:cNvGrpSpPr>
                <p:nvPr/>
              </p:nvGrpSpPr>
              <p:grpSpPr bwMode="auto">
                <a:xfrm>
                  <a:off x="582" y="1920"/>
                  <a:ext cx="1284" cy="96"/>
                  <a:chOff x="582" y="1920"/>
                  <a:chExt cx="1284" cy="96"/>
                </a:xfrm>
              </p:grpSpPr>
              <p:grpSp>
                <p:nvGrpSpPr>
                  <p:cNvPr id="17491" name="Group 119"/>
                  <p:cNvGrpSpPr>
                    <a:grpSpLocks/>
                  </p:cNvGrpSpPr>
                  <p:nvPr/>
                </p:nvGrpSpPr>
                <p:grpSpPr bwMode="auto">
                  <a:xfrm>
                    <a:off x="582" y="1920"/>
                    <a:ext cx="570" cy="96"/>
                    <a:chOff x="582" y="1920"/>
                    <a:chExt cx="570" cy="96"/>
                  </a:xfrm>
                </p:grpSpPr>
                <p:sp>
                  <p:nvSpPr>
                    <p:cNvPr id="17498" name="Line 120"/>
                    <p:cNvSpPr>
                      <a:spLocks noChangeShapeType="1"/>
                    </p:cNvSpPr>
                    <p:nvPr/>
                  </p:nvSpPr>
                  <p:spPr bwMode="auto">
                    <a:xfrm>
                      <a:off x="720"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499" name="Line 121"/>
                    <p:cNvSpPr>
                      <a:spLocks noChangeShapeType="1"/>
                    </p:cNvSpPr>
                    <p:nvPr/>
                  </p:nvSpPr>
                  <p:spPr bwMode="auto">
                    <a:xfrm>
                      <a:off x="58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500" name="Line 122"/>
                    <p:cNvSpPr>
                      <a:spLocks noChangeShapeType="1"/>
                    </p:cNvSpPr>
                    <p:nvPr/>
                  </p:nvSpPr>
                  <p:spPr bwMode="auto">
                    <a:xfrm>
                      <a:off x="864"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501" name="Line 123"/>
                    <p:cNvSpPr>
                      <a:spLocks noChangeShapeType="1"/>
                    </p:cNvSpPr>
                    <p:nvPr/>
                  </p:nvSpPr>
                  <p:spPr bwMode="auto">
                    <a:xfrm>
                      <a:off x="1008"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502" name="Line 124"/>
                    <p:cNvSpPr>
                      <a:spLocks noChangeShapeType="1"/>
                    </p:cNvSpPr>
                    <p:nvPr/>
                  </p:nvSpPr>
                  <p:spPr bwMode="auto">
                    <a:xfrm>
                      <a:off x="115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grpSp>
              <p:grpSp>
                <p:nvGrpSpPr>
                  <p:cNvPr id="17492" name="Group 125"/>
                  <p:cNvGrpSpPr>
                    <a:grpSpLocks/>
                  </p:cNvGrpSpPr>
                  <p:nvPr/>
                </p:nvGrpSpPr>
                <p:grpSpPr bwMode="auto">
                  <a:xfrm>
                    <a:off x="1296" y="1920"/>
                    <a:ext cx="570" cy="96"/>
                    <a:chOff x="582" y="1920"/>
                    <a:chExt cx="570" cy="96"/>
                  </a:xfrm>
                </p:grpSpPr>
                <p:sp>
                  <p:nvSpPr>
                    <p:cNvPr id="17493" name="Line 126"/>
                    <p:cNvSpPr>
                      <a:spLocks noChangeShapeType="1"/>
                    </p:cNvSpPr>
                    <p:nvPr/>
                  </p:nvSpPr>
                  <p:spPr bwMode="auto">
                    <a:xfrm>
                      <a:off x="720"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494" name="Line 127"/>
                    <p:cNvSpPr>
                      <a:spLocks noChangeShapeType="1"/>
                    </p:cNvSpPr>
                    <p:nvPr/>
                  </p:nvSpPr>
                  <p:spPr bwMode="auto">
                    <a:xfrm>
                      <a:off x="58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495" name="Line 128"/>
                    <p:cNvSpPr>
                      <a:spLocks noChangeShapeType="1"/>
                    </p:cNvSpPr>
                    <p:nvPr/>
                  </p:nvSpPr>
                  <p:spPr bwMode="auto">
                    <a:xfrm>
                      <a:off x="864"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496" name="Line 129"/>
                    <p:cNvSpPr>
                      <a:spLocks noChangeShapeType="1"/>
                    </p:cNvSpPr>
                    <p:nvPr/>
                  </p:nvSpPr>
                  <p:spPr bwMode="auto">
                    <a:xfrm>
                      <a:off x="1008"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497" name="Line 130"/>
                    <p:cNvSpPr>
                      <a:spLocks noChangeShapeType="1"/>
                    </p:cNvSpPr>
                    <p:nvPr/>
                  </p:nvSpPr>
                  <p:spPr bwMode="auto">
                    <a:xfrm>
                      <a:off x="115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grpSp>
            </p:grpSp>
            <p:grpSp>
              <p:nvGrpSpPr>
                <p:cNvPr id="17465" name="Group 131"/>
                <p:cNvGrpSpPr>
                  <a:grpSpLocks/>
                </p:cNvGrpSpPr>
                <p:nvPr/>
              </p:nvGrpSpPr>
              <p:grpSpPr bwMode="auto">
                <a:xfrm>
                  <a:off x="2016" y="1920"/>
                  <a:ext cx="1284" cy="96"/>
                  <a:chOff x="582" y="1920"/>
                  <a:chExt cx="1284" cy="96"/>
                </a:xfrm>
              </p:grpSpPr>
              <p:grpSp>
                <p:nvGrpSpPr>
                  <p:cNvPr id="17479" name="Group 132"/>
                  <p:cNvGrpSpPr>
                    <a:grpSpLocks/>
                  </p:cNvGrpSpPr>
                  <p:nvPr/>
                </p:nvGrpSpPr>
                <p:grpSpPr bwMode="auto">
                  <a:xfrm>
                    <a:off x="582" y="1920"/>
                    <a:ext cx="570" cy="96"/>
                    <a:chOff x="582" y="1920"/>
                    <a:chExt cx="570" cy="96"/>
                  </a:xfrm>
                </p:grpSpPr>
                <p:sp>
                  <p:nvSpPr>
                    <p:cNvPr id="17486" name="Line 133"/>
                    <p:cNvSpPr>
                      <a:spLocks noChangeShapeType="1"/>
                    </p:cNvSpPr>
                    <p:nvPr/>
                  </p:nvSpPr>
                  <p:spPr bwMode="auto">
                    <a:xfrm>
                      <a:off x="720"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487" name="Line 134"/>
                    <p:cNvSpPr>
                      <a:spLocks noChangeShapeType="1"/>
                    </p:cNvSpPr>
                    <p:nvPr/>
                  </p:nvSpPr>
                  <p:spPr bwMode="auto">
                    <a:xfrm>
                      <a:off x="58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488" name="Line 135"/>
                    <p:cNvSpPr>
                      <a:spLocks noChangeShapeType="1"/>
                    </p:cNvSpPr>
                    <p:nvPr/>
                  </p:nvSpPr>
                  <p:spPr bwMode="auto">
                    <a:xfrm>
                      <a:off x="864"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489" name="Line 136"/>
                    <p:cNvSpPr>
                      <a:spLocks noChangeShapeType="1"/>
                    </p:cNvSpPr>
                    <p:nvPr/>
                  </p:nvSpPr>
                  <p:spPr bwMode="auto">
                    <a:xfrm>
                      <a:off x="1008"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490" name="Line 137"/>
                    <p:cNvSpPr>
                      <a:spLocks noChangeShapeType="1"/>
                    </p:cNvSpPr>
                    <p:nvPr/>
                  </p:nvSpPr>
                  <p:spPr bwMode="auto">
                    <a:xfrm>
                      <a:off x="115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grpSp>
              <p:grpSp>
                <p:nvGrpSpPr>
                  <p:cNvPr id="17480" name="Group 138"/>
                  <p:cNvGrpSpPr>
                    <a:grpSpLocks/>
                  </p:cNvGrpSpPr>
                  <p:nvPr/>
                </p:nvGrpSpPr>
                <p:grpSpPr bwMode="auto">
                  <a:xfrm>
                    <a:off x="1296" y="1920"/>
                    <a:ext cx="570" cy="96"/>
                    <a:chOff x="582" y="1920"/>
                    <a:chExt cx="570" cy="96"/>
                  </a:xfrm>
                </p:grpSpPr>
                <p:sp>
                  <p:nvSpPr>
                    <p:cNvPr id="17481" name="Line 139"/>
                    <p:cNvSpPr>
                      <a:spLocks noChangeShapeType="1"/>
                    </p:cNvSpPr>
                    <p:nvPr/>
                  </p:nvSpPr>
                  <p:spPr bwMode="auto">
                    <a:xfrm>
                      <a:off x="720"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482" name="Line 140"/>
                    <p:cNvSpPr>
                      <a:spLocks noChangeShapeType="1"/>
                    </p:cNvSpPr>
                    <p:nvPr/>
                  </p:nvSpPr>
                  <p:spPr bwMode="auto">
                    <a:xfrm>
                      <a:off x="58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483" name="Line 141"/>
                    <p:cNvSpPr>
                      <a:spLocks noChangeShapeType="1"/>
                    </p:cNvSpPr>
                    <p:nvPr/>
                  </p:nvSpPr>
                  <p:spPr bwMode="auto">
                    <a:xfrm>
                      <a:off x="864"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484" name="Line 142"/>
                    <p:cNvSpPr>
                      <a:spLocks noChangeShapeType="1"/>
                    </p:cNvSpPr>
                    <p:nvPr/>
                  </p:nvSpPr>
                  <p:spPr bwMode="auto">
                    <a:xfrm>
                      <a:off x="1008"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485" name="Line 143"/>
                    <p:cNvSpPr>
                      <a:spLocks noChangeShapeType="1"/>
                    </p:cNvSpPr>
                    <p:nvPr/>
                  </p:nvSpPr>
                  <p:spPr bwMode="auto">
                    <a:xfrm>
                      <a:off x="115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grpSp>
            </p:grpSp>
            <p:grpSp>
              <p:nvGrpSpPr>
                <p:cNvPr id="17466" name="Group 144"/>
                <p:cNvGrpSpPr>
                  <a:grpSpLocks/>
                </p:cNvGrpSpPr>
                <p:nvPr/>
              </p:nvGrpSpPr>
              <p:grpSpPr bwMode="auto">
                <a:xfrm>
                  <a:off x="3456" y="1920"/>
                  <a:ext cx="1284" cy="96"/>
                  <a:chOff x="582" y="1920"/>
                  <a:chExt cx="1284" cy="96"/>
                </a:xfrm>
              </p:grpSpPr>
              <p:grpSp>
                <p:nvGrpSpPr>
                  <p:cNvPr id="17467" name="Group 145"/>
                  <p:cNvGrpSpPr>
                    <a:grpSpLocks/>
                  </p:cNvGrpSpPr>
                  <p:nvPr/>
                </p:nvGrpSpPr>
                <p:grpSpPr bwMode="auto">
                  <a:xfrm>
                    <a:off x="582" y="1920"/>
                    <a:ext cx="570" cy="96"/>
                    <a:chOff x="582" y="1920"/>
                    <a:chExt cx="570" cy="96"/>
                  </a:xfrm>
                </p:grpSpPr>
                <p:sp>
                  <p:nvSpPr>
                    <p:cNvPr id="17474" name="Line 146"/>
                    <p:cNvSpPr>
                      <a:spLocks noChangeShapeType="1"/>
                    </p:cNvSpPr>
                    <p:nvPr/>
                  </p:nvSpPr>
                  <p:spPr bwMode="auto">
                    <a:xfrm>
                      <a:off x="720"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475" name="Line 147"/>
                    <p:cNvSpPr>
                      <a:spLocks noChangeShapeType="1"/>
                    </p:cNvSpPr>
                    <p:nvPr/>
                  </p:nvSpPr>
                  <p:spPr bwMode="auto">
                    <a:xfrm>
                      <a:off x="58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476" name="Line 148"/>
                    <p:cNvSpPr>
                      <a:spLocks noChangeShapeType="1"/>
                    </p:cNvSpPr>
                    <p:nvPr/>
                  </p:nvSpPr>
                  <p:spPr bwMode="auto">
                    <a:xfrm>
                      <a:off x="864"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477" name="Line 149"/>
                    <p:cNvSpPr>
                      <a:spLocks noChangeShapeType="1"/>
                    </p:cNvSpPr>
                    <p:nvPr/>
                  </p:nvSpPr>
                  <p:spPr bwMode="auto">
                    <a:xfrm>
                      <a:off x="1008"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478" name="Line 150"/>
                    <p:cNvSpPr>
                      <a:spLocks noChangeShapeType="1"/>
                    </p:cNvSpPr>
                    <p:nvPr/>
                  </p:nvSpPr>
                  <p:spPr bwMode="auto">
                    <a:xfrm>
                      <a:off x="115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grpSp>
              <p:grpSp>
                <p:nvGrpSpPr>
                  <p:cNvPr id="17468" name="Group 151"/>
                  <p:cNvGrpSpPr>
                    <a:grpSpLocks/>
                  </p:cNvGrpSpPr>
                  <p:nvPr/>
                </p:nvGrpSpPr>
                <p:grpSpPr bwMode="auto">
                  <a:xfrm>
                    <a:off x="1296" y="1920"/>
                    <a:ext cx="570" cy="96"/>
                    <a:chOff x="582" y="1920"/>
                    <a:chExt cx="570" cy="96"/>
                  </a:xfrm>
                </p:grpSpPr>
                <p:sp>
                  <p:nvSpPr>
                    <p:cNvPr id="17469" name="Line 152"/>
                    <p:cNvSpPr>
                      <a:spLocks noChangeShapeType="1"/>
                    </p:cNvSpPr>
                    <p:nvPr/>
                  </p:nvSpPr>
                  <p:spPr bwMode="auto">
                    <a:xfrm>
                      <a:off x="720"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470" name="Line 153"/>
                    <p:cNvSpPr>
                      <a:spLocks noChangeShapeType="1"/>
                    </p:cNvSpPr>
                    <p:nvPr/>
                  </p:nvSpPr>
                  <p:spPr bwMode="auto">
                    <a:xfrm>
                      <a:off x="58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471" name="Line 154"/>
                    <p:cNvSpPr>
                      <a:spLocks noChangeShapeType="1"/>
                    </p:cNvSpPr>
                    <p:nvPr/>
                  </p:nvSpPr>
                  <p:spPr bwMode="auto">
                    <a:xfrm>
                      <a:off x="864"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472" name="Line 155"/>
                    <p:cNvSpPr>
                      <a:spLocks noChangeShapeType="1"/>
                    </p:cNvSpPr>
                    <p:nvPr/>
                  </p:nvSpPr>
                  <p:spPr bwMode="auto">
                    <a:xfrm>
                      <a:off x="1008"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17473" name="Line 156"/>
                    <p:cNvSpPr>
                      <a:spLocks noChangeShapeType="1"/>
                    </p:cNvSpPr>
                    <p:nvPr/>
                  </p:nvSpPr>
                  <p:spPr bwMode="auto">
                    <a:xfrm>
                      <a:off x="1152" y="192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grpSp>
            </p:grpSp>
          </p:grpSp>
          <p:sp>
            <p:nvSpPr>
              <p:cNvPr id="17461" name="AutoShape 158"/>
              <p:cNvSpPr>
                <a:spLocks noChangeArrowheads="1"/>
              </p:cNvSpPr>
              <p:nvPr/>
            </p:nvSpPr>
            <p:spPr bwMode="auto">
              <a:xfrm>
                <a:off x="4896" y="2592"/>
                <a:ext cx="720" cy="1104"/>
              </a:xfrm>
              <a:prstGeom prst="can">
                <a:avLst>
                  <a:gd name="adj" fmla="val 38333"/>
                </a:avLst>
              </a:prstGeom>
              <a:solidFill>
                <a:schemeClr val="bg1"/>
              </a:solidFill>
              <a:ln w="9525">
                <a:solidFill>
                  <a:schemeClr val="tx1"/>
                </a:solidFill>
                <a:round/>
                <a:headEnd/>
                <a:tailEnd/>
              </a:ln>
            </p:spPr>
            <p:txBody>
              <a:bodyPr wrap="none" anchor="ctr"/>
              <a:lstStyle/>
              <a:p>
                <a:endParaRPr lang="es-ES"/>
              </a:p>
            </p:txBody>
          </p:sp>
          <p:sp>
            <p:nvSpPr>
              <p:cNvPr id="17462" name="Text Box 160"/>
              <p:cNvSpPr txBox="1">
                <a:spLocks noChangeArrowheads="1"/>
              </p:cNvSpPr>
              <p:nvPr/>
            </p:nvSpPr>
            <p:spPr bwMode="auto">
              <a:xfrm>
                <a:off x="4176" y="2448"/>
                <a:ext cx="528" cy="294"/>
              </a:xfrm>
              <a:prstGeom prst="rect">
                <a:avLst/>
              </a:prstGeom>
              <a:solidFill>
                <a:schemeClr val="bg1"/>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t>S.O.</a:t>
                </a:r>
              </a:p>
            </p:txBody>
          </p:sp>
        </p:grpSp>
        <p:sp>
          <p:nvSpPr>
            <p:cNvPr id="17456" name="Rectangle 170"/>
            <p:cNvSpPr>
              <a:spLocks noChangeArrowheads="1"/>
            </p:cNvSpPr>
            <p:nvPr/>
          </p:nvSpPr>
          <p:spPr bwMode="auto">
            <a:xfrm>
              <a:off x="3504" y="3024"/>
              <a:ext cx="432" cy="432"/>
            </a:xfrm>
            <a:prstGeom prst="rect">
              <a:avLst/>
            </a:prstGeom>
            <a:solidFill>
              <a:schemeClr val="bg1"/>
            </a:solidFill>
            <a:ln w="9525">
              <a:solidFill>
                <a:schemeClr val="tx1"/>
              </a:solidFill>
              <a:miter lim="800000"/>
              <a:headEnd/>
              <a:tailEnd/>
            </a:ln>
          </p:spPr>
          <p:txBody>
            <a:bodyPr wrap="none" anchor="ctr"/>
            <a:lstStyle/>
            <a:p>
              <a:endParaRPr lang="es-ES"/>
            </a:p>
          </p:txBody>
        </p:sp>
        <p:sp>
          <p:nvSpPr>
            <p:cNvPr id="17457" name="Text Box 171"/>
            <p:cNvSpPr txBox="1">
              <a:spLocks noChangeArrowheads="1"/>
            </p:cNvSpPr>
            <p:nvPr/>
          </p:nvSpPr>
          <p:spPr bwMode="auto">
            <a:xfrm>
              <a:off x="3504" y="2784"/>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t>UCP</a:t>
              </a:r>
            </a:p>
          </p:txBody>
        </p:sp>
      </p:grpSp>
      <p:sp>
        <p:nvSpPr>
          <p:cNvPr id="26796" name="Text Box 172"/>
          <p:cNvSpPr txBox="1">
            <a:spLocks noChangeArrowheads="1"/>
          </p:cNvSpPr>
          <p:nvPr/>
        </p:nvSpPr>
        <p:spPr bwMode="auto">
          <a:xfrm>
            <a:off x="5594920" y="3725019"/>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solidFill>
                  <a:schemeClr val="accent2"/>
                </a:solidFill>
              </a:rPr>
              <a:t>I</a:t>
            </a:r>
            <a:r>
              <a:rPr lang="es-ES_tradnl" baseline="-25000">
                <a:solidFill>
                  <a:schemeClr val="accent2"/>
                </a:solidFill>
              </a:rPr>
              <a:t>T2</a:t>
            </a:r>
            <a:endParaRPr lang="es-ES_tradnl"/>
          </a:p>
        </p:txBody>
      </p:sp>
      <p:grpSp>
        <p:nvGrpSpPr>
          <p:cNvPr id="26629" name="Group 167"/>
          <p:cNvGrpSpPr>
            <a:grpSpLocks/>
          </p:cNvGrpSpPr>
          <p:nvPr/>
        </p:nvGrpSpPr>
        <p:grpSpPr bwMode="auto">
          <a:xfrm>
            <a:off x="6585520" y="3191619"/>
            <a:ext cx="838200" cy="1524000"/>
            <a:chOff x="4176" y="2736"/>
            <a:chExt cx="528" cy="960"/>
          </a:xfrm>
        </p:grpSpPr>
        <p:sp>
          <p:nvSpPr>
            <p:cNvPr id="17449" name="Rectangle 162"/>
            <p:cNvSpPr>
              <a:spLocks noChangeArrowheads="1"/>
            </p:cNvSpPr>
            <p:nvPr/>
          </p:nvSpPr>
          <p:spPr bwMode="auto">
            <a:xfrm>
              <a:off x="4176" y="2736"/>
              <a:ext cx="528" cy="288"/>
            </a:xfrm>
            <a:prstGeom prst="rect">
              <a:avLst/>
            </a:prstGeom>
            <a:solidFill>
              <a:schemeClr val="bg1"/>
            </a:solidFill>
            <a:ln w="9525">
              <a:solidFill>
                <a:schemeClr val="tx1"/>
              </a:solidFill>
              <a:miter lim="800000"/>
              <a:headEnd/>
              <a:tailEnd/>
            </a:ln>
          </p:spPr>
          <p:txBody>
            <a:bodyPr wrap="none" anchor="ctr"/>
            <a:lstStyle/>
            <a:p>
              <a:endParaRPr lang="es-ES"/>
            </a:p>
          </p:txBody>
        </p:sp>
        <p:sp>
          <p:nvSpPr>
            <p:cNvPr id="17450" name="Text Box 161"/>
            <p:cNvSpPr txBox="1">
              <a:spLocks noChangeArrowheads="1"/>
            </p:cNvSpPr>
            <p:nvPr/>
          </p:nvSpPr>
          <p:spPr bwMode="auto">
            <a:xfrm>
              <a:off x="4272" y="273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solidFill>
                    <a:schemeClr val="accent2"/>
                  </a:solidFill>
                </a:rPr>
                <a:t>T</a:t>
              </a:r>
              <a:r>
                <a:rPr lang="es-ES_tradnl" baseline="-25000">
                  <a:solidFill>
                    <a:schemeClr val="accent2"/>
                  </a:solidFill>
                </a:rPr>
                <a:t>2</a:t>
              </a:r>
              <a:endParaRPr lang="es-ES_tradnl"/>
            </a:p>
          </p:txBody>
        </p:sp>
        <p:sp>
          <p:nvSpPr>
            <p:cNvPr id="17451" name="Rectangle 163"/>
            <p:cNvSpPr>
              <a:spLocks noChangeArrowheads="1"/>
            </p:cNvSpPr>
            <p:nvPr/>
          </p:nvSpPr>
          <p:spPr bwMode="auto">
            <a:xfrm>
              <a:off x="4176" y="3024"/>
              <a:ext cx="528" cy="384"/>
            </a:xfrm>
            <a:prstGeom prst="rect">
              <a:avLst/>
            </a:prstGeom>
            <a:solidFill>
              <a:schemeClr val="bg1"/>
            </a:solidFill>
            <a:ln w="9525">
              <a:solidFill>
                <a:schemeClr val="tx1"/>
              </a:solidFill>
              <a:miter lim="800000"/>
              <a:headEnd/>
              <a:tailEnd/>
            </a:ln>
          </p:spPr>
          <p:txBody>
            <a:bodyPr wrap="none" anchor="ctr"/>
            <a:lstStyle/>
            <a:p>
              <a:endParaRPr lang="es-ES"/>
            </a:p>
          </p:txBody>
        </p:sp>
        <p:sp>
          <p:nvSpPr>
            <p:cNvPr id="17452" name="Text Box 164"/>
            <p:cNvSpPr txBox="1">
              <a:spLocks noChangeArrowheads="1"/>
            </p:cNvSpPr>
            <p:nvPr/>
          </p:nvSpPr>
          <p:spPr bwMode="auto">
            <a:xfrm>
              <a:off x="4272" y="30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solidFill>
                    <a:srgbClr val="339966"/>
                  </a:solidFill>
                </a:rPr>
                <a:t>T</a:t>
              </a:r>
              <a:r>
                <a:rPr lang="es-ES_tradnl" baseline="-25000">
                  <a:solidFill>
                    <a:srgbClr val="339966"/>
                  </a:solidFill>
                </a:rPr>
                <a:t>3</a:t>
              </a:r>
              <a:endParaRPr lang="es-ES_tradnl"/>
            </a:p>
          </p:txBody>
        </p:sp>
        <p:sp>
          <p:nvSpPr>
            <p:cNvPr id="17453" name="Rectangle 165"/>
            <p:cNvSpPr>
              <a:spLocks noChangeArrowheads="1"/>
            </p:cNvSpPr>
            <p:nvPr/>
          </p:nvSpPr>
          <p:spPr bwMode="auto">
            <a:xfrm>
              <a:off x="4176" y="3408"/>
              <a:ext cx="528" cy="288"/>
            </a:xfrm>
            <a:prstGeom prst="rect">
              <a:avLst/>
            </a:prstGeom>
            <a:solidFill>
              <a:schemeClr val="bg1"/>
            </a:solidFill>
            <a:ln w="9525">
              <a:solidFill>
                <a:schemeClr val="tx1"/>
              </a:solidFill>
              <a:miter lim="800000"/>
              <a:headEnd/>
              <a:tailEnd/>
            </a:ln>
          </p:spPr>
          <p:txBody>
            <a:bodyPr wrap="none" anchor="ctr"/>
            <a:lstStyle/>
            <a:p>
              <a:endParaRPr lang="es-ES"/>
            </a:p>
          </p:txBody>
        </p:sp>
        <p:sp>
          <p:nvSpPr>
            <p:cNvPr id="17454" name="Text Box 166"/>
            <p:cNvSpPr txBox="1">
              <a:spLocks noChangeArrowheads="1"/>
            </p:cNvSpPr>
            <p:nvPr/>
          </p:nvSpPr>
          <p:spPr bwMode="auto">
            <a:xfrm>
              <a:off x="4272" y="34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solidFill>
                    <a:srgbClr val="CC3300"/>
                  </a:solidFill>
                </a:rPr>
                <a:t>T</a:t>
              </a:r>
              <a:r>
                <a:rPr lang="es-ES_tradnl" baseline="-25000">
                  <a:solidFill>
                    <a:srgbClr val="CC3300"/>
                  </a:solidFill>
                </a:rPr>
                <a:t>5</a:t>
              </a:r>
              <a:endParaRPr lang="es-ES_tradnl"/>
            </a:p>
          </p:txBody>
        </p:sp>
      </p:grpSp>
      <p:sp>
        <p:nvSpPr>
          <p:cNvPr id="26783" name="Text Box 159"/>
          <p:cNvSpPr txBox="1">
            <a:spLocks noChangeArrowheads="1"/>
          </p:cNvSpPr>
          <p:nvPr/>
        </p:nvSpPr>
        <p:spPr bwMode="auto">
          <a:xfrm>
            <a:off x="7804720" y="3420219"/>
            <a:ext cx="1066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solidFill>
                  <a:srgbClr val="660066"/>
                </a:solidFill>
              </a:rPr>
              <a:t>T</a:t>
            </a:r>
            <a:r>
              <a:rPr lang="es-ES_tradnl" baseline="-25000">
                <a:solidFill>
                  <a:srgbClr val="660066"/>
                </a:solidFill>
              </a:rPr>
              <a:t>1</a:t>
            </a:r>
            <a:r>
              <a:rPr lang="es-ES_tradnl">
                <a:solidFill>
                  <a:srgbClr val="660066"/>
                </a:solidFill>
              </a:rPr>
              <a:t>, T</a:t>
            </a:r>
            <a:r>
              <a:rPr lang="es-ES_tradnl" baseline="-25000">
                <a:solidFill>
                  <a:srgbClr val="660066"/>
                </a:solidFill>
              </a:rPr>
              <a:t>2</a:t>
            </a:r>
            <a:r>
              <a:rPr lang="es-ES_tradnl">
                <a:solidFill>
                  <a:srgbClr val="660066"/>
                </a:solidFill>
              </a:rPr>
              <a:t>, T</a:t>
            </a:r>
            <a:r>
              <a:rPr lang="es-ES_tradnl" baseline="-25000">
                <a:solidFill>
                  <a:srgbClr val="660066"/>
                </a:solidFill>
              </a:rPr>
              <a:t>3</a:t>
            </a:r>
            <a:r>
              <a:rPr lang="es-ES_tradnl">
                <a:solidFill>
                  <a:srgbClr val="660066"/>
                </a:solidFill>
              </a:rPr>
              <a:t>, T</a:t>
            </a:r>
            <a:r>
              <a:rPr lang="es-ES_tradnl" baseline="-25000">
                <a:solidFill>
                  <a:srgbClr val="660066"/>
                </a:solidFill>
              </a:rPr>
              <a:t>4</a:t>
            </a:r>
            <a:r>
              <a:rPr lang="es-ES_tradnl">
                <a:solidFill>
                  <a:srgbClr val="660066"/>
                </a:solidFill>
              </a:rPr>
              <a:t>, T</a:t>
            </a:r>
            <a:r>
              <a:rPr lang="es-ES_tradnl" baseline="-25000">
                <a:solidFill>
                  <a:srgbClr val="660066"/>
                </a:solidFill>
              </a:rPr>
              <a:t>5</a:t>
            </a:r>
            <a:r>
              <a:rPr lang="es-ES_tradnl">
                <a:solidFill>
                  <a:srgbClr val="660066"/>
                </a:solidFill>
              </a:rPr>
              <a:t>, T</a:t>
            </a:r>
            <a:r>
              <a:rPr lang="es-ES_tradnl" baseline="-25000">
                <a:solidFill>
                  <a:srgbClr val="660066"/>
                </a:solidFill>
              </a:rPr>
              <a:t>6</a:t>
            </a:r>
            <a:endParaRPr lang="es-ES_tradnl">
              <a:solidFill>
                <a:srgbClr val="660066"/>
              </a:solidFill>
            </a:endParaRPr>
          </a:p>
        </p:txBody>
      </p:sp>
      <p:grpSp>
        <p:nvGrpSpPr>
          <p:cNvPr id="26630" name="Group 179"/>
          <p:cNvGrpSpPr>
            <a:grpSpLocks/>
          </p:cNvGrpSpPr>
          <p:nvPr/>
        </p:nvGrpSpPr>
        <p:grpSpPr bwMode="auto">
          <a:xfrm>
            <a:off x="1099120" y="3648819"/>
            <a:ext cx="5029200" cy="533400"/>
            <a:chOff x="720" y="3024"/>
            <a:chExt cx="3168" cy="336"/>
          </a:xfrm>
        </p:grpSpPr>
        <p:sp>
          <p:nvSpPr>
            <p:cNvPr id="17447" name="Rectangle 175"/>
            <p:cNvSpPr>
              <a:spLocks noChangeArrowheads="1"/>
            </p:cNvSpPr>
            <p:nvPr/>
          </p:nvSpPr>
          <p:spPr bwMode="auto">
            <a:xfrm>
              <a:off x="720" y="3024"/>
              <a:ext cx="432" cy="192"/>
            </a:xfrm>
            <a:prstGeom prst="rect">
              <a:avLst/>
            </a:prstGeom>
            <a:solidFill>
              <a:schemeClr val="accent1"/>
            </a:solidFill>
            <a:ln w="9525">
              <a:solidFill>
                <a:schemeClr val="tx1"/>
              </a:solidFill>
              <a:miter lim="800000"/>
              <a:headEnd/>
              <a:tailEnd/>
            </a:ln>
          </p:spPr>
          <p:txBody>
            <a:bodyPr wrap="none" anchor="ctr"/>
            <a:lstStyle/>
            <a:p>
              <a:endParaRPr lang="es-ES"/>
            </a:p>
          </p:txBody>
        </p:sp>
        <p:sp>
          <p:nvSpPr>
            <p:cNvPr id="17448" name="Text Box 176"/>
            <p:cNvSpPr txBox="1">
              <a:spLocks noChangeArrowheads="1"/>
            </p:cNvSpPr>
            <p:nvPr/>
          </p:nvSpPr>
          <p:spPr bwMode="auto">
            <a:xfrm>
              <a:off x="3552" y="3072"/>
              <a:ext cx="336"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solidFill>
                    <a:srgbClr val="339966"/>
                  </a:solidFill>
                </a:rPr>
                <a:t>I</a:t>
              </a:r>
              <a:r>
                <a:rPr lang="es-ES_tradnl" baseline="-25000">
                  <a:solidFill>
                    <a:srgbClr val="339966"/>
                  </a:solidFill>
                </a:rPr>
                <a:t>T3</a:t>
              </a:r>
              <a:endParaRPr lang="es-ES_tradnl"/>
            </a:p>
          </p:txBody>
        </p:sp>
      </p:grpSp>
      <p:grpSp>
        <p:nvGrpSpPr>
          <p:cNvPr id="26631" name="Group 182"/>
          <p:cNvGrpSpPr>
            <a:grpSpLocks/>
          </p:cNvGrpSpPr>
          <p:nvPr/>
        </p:nvGrpSpPr>
        <p:grpSpPr bwMode="auto">
          <a:xfrm>
            <a:off x="1784920" y="2886819"/>
            <a:ext cx="4343400" cy="1295400"/>
            <a:chOff x="1152" y="2544"/>
            <a:chExt cx="2736" cy="816"/>
          </a:xfrm>
        </p:grpSpPr>
        <p:sp>
          <p:nvSpPr>
            <p:cNvPr id="17445" name="Rectangle 180"/>
            <p:cNvSpPr>
              <a:spLocks noChangeArrowheads="1"/>
            </p:cNvSpPr>
            <p:nvPr/>
          </p:nvSpPr>
          <p:spPr bwMode="auto">
            <a:xfrm>
              <a:off x="1152" y="2544"/>
              <a:ext cx="432" cy="192"/>
            </a:xfrm>
            <a:prstGeom prst="rect">
              <a:avLst/>
            </a:prstGeom>
            <a:solidFill>
              <a:srgbClr val="FF0000"/>
            </a:solidFill>
            <a:ln w="9525">
              <a:solidFill>
                <a:schemeClr val="tx1"/>
              </a:solidFill>
              <a:miter lim="800000"/>
              <a:headEnd/>
              <a:tailEnd/>
            </a:ln>
          </p:spPr>
          <p:txBody>
            <a:bodyPr wrap="none" anchor="ctr"/>
            <a:lstStyle/>
            <a:p>
              <a:endParaRPr lang="es-ES"/>
            </a:p>
          </p:txBody>
        </p:sp>
        <p:sp>
          <p:nvSpPr>
            <p:cNvPr id="17446" name="Text Box 181"/>
            <p:cNvSpPr txBox="1">
              <a:spLocks noChangeArrowheads="1"/>
            </p:cNvSpPr>
            <p:nvPr/>
          </p:nvSpPr>
          <p:spPr bwMode="auto">
            <a:xfrm>
              <a:off x="3552" y="3072"/>
              <a:ext cx="336"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solidFill>
                    <a:srgbClr val="CC3300"/>
                  </a:solidFill>
                </a:rPr>
                <a:t>I</a:t>
              </a:r>
              <a:r>
                <a:rPr lang="es-ES_tradnl" baseline="-25000">
                  <a:solidFill>
                    <a:srgbClr val="CC3300"/>
                  </a:solidFill>
                </a:rPr>
                <a:t>T5</a:t>
              </a:r>
              <a:endParaRPr lang="es-ES_tradnl"/>
            </a:p>
          </p:txBody>
        </p:sp>
      </p:grpSp>
      <p:grpSp>
        <p:nvGrpSpPr>
          <p:cNvPr id="26632" name="Group 193"/>
          <p:cNvGrpSpPr>
            <a:grpSpLocks/>
          </p:cNvGrpSpPr>
          <p:nvPr/>
        </p:nvGrpSpPr>
        <p:grpSpPr bwMode="auto">
          <a:xfrm>
            <a:off x="2470720" y="2886819"/>
            <a:ext cx="2590800" cy="2590800"/>
            <a:chOff x="1584" y="2544"/>
            <a:chExt cx="1632" cy="1632"/>
          </a:xfrm>
        </p:grpSpPr>
        <p:sp>
          <p:nvSpPr>
            <p:cNvPr id="17436" name="Rectangle 183"/>
            <p:cNvSpPr>
              <a:spLocks noChangeArrowheads="1"/>
            </p:cNvSpPr>
            <p:nvPr/>
          </p:nvSpPr>
          <p:spPr bwMode="auto">
            <a:xfrm>
              <a:off x="1584" y="3504"/>
              <a:ext cx="432" cy="192"/>
            </a:xfrm>
            <a:prstGeom prst="rect">
              <a:avLst/>
            </a:prstGeom>
            <a:solidFill>
              <a:srgbClr val="9999FF"/>
            </a:solidFill>
            <a:ln w="9525">
              <a:solidFill>
                <a:schemeClr val="tx1"/>
              </a:solidFill>
              <a:miter lim="800000"/>
              <a:headEnd/>
              <a:tailEnd/>
            </a:ln>
          </p:spPr>
          <p:txBody>
            <a:bodyPr wrap="none" anchor="ctr"/>
            <a:lstStyle/>
            <a:p>
              <a:endParaRPr lang="es-ES"/>
            </a:p>
          </p:txBody>
        </p:sp>
        <p:sp>
          <p:nvSpPr>
            <p:cNvPr id="17437" name="Rectangle 185"/>
            <p:cNvSpPr>
              <a:spLocks noChangeArrowheads="1"/>
            </p:cNvSpPr>
            <p:nvPr/>
          </p:nvSpPr>
          <p:spPr bwMode="auto">
            <a:xfrm>
              <a:off x="2016" y="3024"/>
              <a:ext cx="144" cy="192"/>
            </a:xfrm>
            <a:prstGeom prst="rect">
              <a:avLst/>
            </a:prstGeom>
            <a:solidFill>
              <a:schemeClr val="accent1"/>
            </a:solidFill>
            <a:ln w="9525">
              <a:solidFill>
                <a:schemeClr val="tx1"/>
              </a:solidFill>
              <a:miter lim="800000"/>
              <a:headEnd/>
              <a:tailEnd/>
            </a:ln>
          </p:spPr>
          <p:txBody>
            <a:bodyPr wrap="none" anchor="ctr"/>
            <a:lstStyle/>
            <a:p>
              <a:endParaRPr lang="es-ES"/>
            </a:p>
          </p:txBody>
        </p:sp>
        <p:sp>
          <p:nvSpPr>
            <p:cNvPr id="17438" name="Text Box 186"/>
            <p:cNvSpPr txBox="1">
              <a:spLocks noChangeArrowheads="1"/>
            </p:cNvSpPr>
            <p:nvPr/>
          </p:nvSpPr>
          <p:spPr bwMode="auto">
            <a:xfrm>
              <a:off x="2400" y="388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b="1">
                  <a:solidFill>
                    <a:schemeClr val="accent2"/>
                  </a:solidFill>
                </a:rPr>
                <a:t>15</a:t>
              </a:r>
              <a:endParaRPr lang="es-ES" b="1">
                <a:solidFill>
                  <a:schemeClr val="accent2"/>
                </a:solidFill>
              </a:endParaRPr>
            </a:p>
          </p:txBody>
        </p:sp>
        <p:sp>
          <p:nvSpPr>
            <p:cNvPr id="17439" name="Rectangle 187"/>
            <p:cNvSpPr>
              <a:spLocks noChangeArrowheads="1"/>
            </p:cNvSpPr>
            <p:nvPr/>
          </p:nvSpPr>
          <p:spPr bwMode="auto">
            <a:xfrm>
              <a:off x="2160" y="2544"/>
              <a:ext cx="288" cy="192"/>
            </a:xfrm>
            <a:prstGeom prst="rect">
              <a:avLst/>
            </a:prstGeom>
            <a:solidFill>
              <a:srgbClr val="FF0000"/>
            </a:solidFill>
            <a:ln w="9525">
              <a:solidFill>
                <a:schemeClr val="tx1"/>
              </a:solidFill>
              <a:miter lim="800000"/>
              <a:headEnd/>
              <a:tailEnd/>
            </a:ln>
          </p:spPr>
          <p:txBody>
            <a:bodyPr wrap="none" anchor="ctr"/>
            <a:lstStyle/>
            <a:p>
              <a:endParaRPr lang="es-ES"/>
            </a:p>
          </p:txBody>
        </p:sp>
        <p:sp>
          <p:nvSpPr>
            <p:cNvPr id="17440" name="Rectangle 188"/>
            <p:cNvSpPr>
              <a:spLocks noChangeArrowheads="1"/>
            </p:cNvSpPr>
            <p:nvPr/>
          </p:nvSpPr>
          <p:spPr bwMode="auto">
            <a:xfrm>
              <a:off x="2448" y="3504"/>
              <a:ext cx="144" cy="192"/>
            </a:xfrm>
            <a:prstGeom prst="rect">
              <a:avLst/>
            </a:prstGeom>
            <a:solidFill>
              <a:srgbClr val="9999FF"/>
            </a:solidFill>
            <a:ln w="9525">
              <a:solidFill>
                <a:schemeClr val="tx1"/>
              </a:solidFill>
              <a:miter lim="800000"/>
              <a:headEnd/>
              <a:tailEnd/>
            </a:ln>
          </p:spPr>
          <p:txBody>
            <a:bodyPr wrap="none" anchor="ctr"/>
            <a:lstStyle/>
            <a:p>
              <a:endParaRPr lang="es-ES"/>
            </a:p>
          </p:txBody>
        </p:sp>
        <p:sp>
          <p:nvSpPr>
            <p:cNvPr id="17441" name="Rectangle 189"/>
            <p:cNvSpPr>
              <a:spLocks noChangeArrowheads="1"/>
            </p:cNvSpPr>
            <p:nvPr/>
          </p:nvSpPr>
          <p:spPr bwMode="auto">
            <a:xfrm>
              <a:off x="2592" y="3024"/>
              <a:ext cx="288" cy="192"/>
            </a:xfrm>
            <a:prstGeom prst="rect">
              <a:avLst/>
            </a:prstGeom>
            <a:solidFill>
              <a:schemeClr val="accent1"/>
            </a:solidFill>
            <a:ln w="9525">
              <a:solidFill>
                <a:schemeClr val="tx1"/>
              </a:solidFill>
              <a:miter lim="800000"/>
              <a:headEnd/>
              <a:tailEnd/>
            </a:ln>
          </p:spPr>
          <p:txBody>
            <a:bodyPr wrap="none" anchor="ctr"/>
            <a:lstStyle/>
            <a:p>
              <a:endParaRPr lang="es-ES"/>
            </a:p>
          </p:txBody>
        </p:sp>
        <p:sp>
          <p:nvSpPr>
            <p:cNvPr id="17442" name="Rectangle 190"/>
            <p:cNvSpPr>
              <a:spLocks noChangeArrowheads="1"/>
            </p:cNvSpPr>
            <p:nvPr/>
          </p:nvSpPr>
          <p:spPr bwMode="auto">
            <a:xfrm>
              <a:off x="2880" y="2544"/>
              <a:ext cx="144" cy="192"/>
            </a:xfrm>
            <a:prstGeom prst="rect">
              <a:avLst/>
            </a:prstGeom>
            <a:solidFill>
              <a:srgbClr val="FF0000"/>
            </a:solidFill>
            <a:ln w="9525">
              <a:solidFill>
                <a:schemeClr val="tx1"/>
              </a:solidFill>
              <a:miter lim="800000"/>
              <a:headEnd/>
              <a:tailEnd/>
            </a:ln>
          </p:spPr>
          <p:txBody>
            <a:bodyPr wrap="none" anchor="ctr"/>
            <a:lstStyle/>
            <a:p>
              <a:endParaRPr lang="es-ES"/>
            </a:p>
          </p:txBody>
        </p:sp>
        <p:sp>
          <p:nvSpPr>
            <p:cNvPr id="17443" name="Text Box 191"/>
            <p:cNvSpPr txBox="1">
              <a:spLocks noChangeArrowheads="1"/>
            </p:cNvSpPr>
            <p:nvPr/>
          </p:nvSpPr>
          <p:spPr bwMode="auto">
            <a:xfrm>
              <a:off x="2688" y="388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b="1">
                  <a:solidFill>
                    <a:srgbClr val="339966"/>
                  </a:solidFill>
                </a:rPr>
                <a:t>17</a:t>
              </a:r>
              <a:endParaRPr lang="es-ES" b="1">
                <a:solidFill>
                  <a:srgbClr val="339966"/>
                </a:solidFill>
              </a:endParaRPr>
            </a:p>
          </p:txBody>
        </p:sp>
        <p:sp>
          <p:nvSpPr>
            <p:cNvPr id="17444" name="Text Box 192"/>
            <p:cNvSpPr txBox="1">
              <a:spLocks noChangeArrowheads="1"/>
            </p:cNvSpPr>
            <p:nvPr/>
          </p:nvSpPr>
          <p:spPr bwMode="auto">
            <a:xfrm>
              <a:off x="2880" y="388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b="1">
                  <a:solidFill>
                    <a:srgbClr val="CC3300"/>
                  </a:solidFill>
                </a:rPr>
                <a:t>18</a:t>
              </a:r>
              <a:endParaRPr lang="es-ES" b="1">
                <a:solidFill>
                  <a:srgbClr val="339966"/>
                </a:solidFill>
              </a:endParaRPr>
            </a:p>
          </p:txBody>
        </p:sp>
      </p:grpSp>
      <p:sp>
        <p:nvSpPr>
          <p:cNvPr id="174" name="4 Marcador de número de diapositiva"/>
          <p:cNvSpPr>
            <a:spLocks noGrp="1"/>
          </p:cNvSpPr>
          <p:nvPr>
            <p:ph type="sldNum" sz="quarter" idx="11"/>
          </p:nvPr>
        </p:nvSpPr>
        <p:spPr bwMode="auto">
          <a:xfrm>
            <a:off x="8028384" y="6492875"/>
            <a:ext cx="762000" cy="365125"/>
          </a:xfrm>
          <a:ln>
            <a:miter lim="800000"/>
            <a:headEnd/>
            <a:tailEnd/>
          </a:ln>
        </p:spPr>
        <p:txBody>
          <a:bodyPr wrap="square" lIns="91440" tIns="45720" rIns="91440" bIns="45720" numCol="1" anchor="t" anchorCtr="0" compatLnSpc="1">
            <a:prstTxWarp prst="textNoShape">
              <a:avLst/>
            </a:prstTxWarp>
          </a:bodyPr>
          <a:lstStyle/>
          <a:p>
            <a:pPr>
              <a:defRPr/>
            </a:pPr>
            <a:fld id="{19978225-D0BC-4356-A626-FCB7522C94A5}" type="slidenum">
              <a:rPr smtClean="0"/>
              <a:pPr>
                <a:defRPr/>
              </a:pPr>
              <a:t>9</a:t>
            </a:fld>
            <a:endParaRPr dirty="0"/>
          </a:p>
        </p:txBody>
      </p:sp>
      <p:sp>
        <p:nvSpPr>
          <p:cNvPr id="175" name="5 Marcador de pie de página"/>
          <p:cNvSpPr txBox="1">
            <a:spLocks/>
          </p:cNvSpPr>
          <p:nvPr/>
        </p:nvSpPr>
        <p:spPr bwMode="auto">
          <a:xfrm>
            <a:off x="107504" y="6473403"/>
            <a:ext cx="3352800" cy="365125"/>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1" fontAlgn="base" latinLnBrk="0" hangingPunct="1">
              <a:spcBef>
                <a:spcPct val="0"/>
              </a:spcBef>
              <a:spcAft>
                <a:spcPct val="0"/>
              </a:spcAft>
              <a:defRPr kumimoji="0" sz="1200" kern="1200">
                <a:solidFill>
                  <a:schemeClr val="tx2">
                    <a:shade val="9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s-AR" dirty="0"/>
              <a:t>Ing. Gustavo J. Fresno</a:t>
            </a:r>
          </a:p>
        </p:txBody>
      </p:sp>
      <p:pic>
        <p:nvPicPr>
          <p:cNvPr id="176" name="Picture 2" descr="Resultado de imagen para pinguino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5825331"/>
            <a:ext cx="629170"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016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7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66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79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6781"/>
                                        </p:tgtEl>
                                        <p:attrNameLst>
                                          <p:attrName>style.visibility</p:attrName>
                                        </p:attrNameLst>
                                      </p:cBhvr>
                                      <p:to>
                                        <p:strVal val="visible"/>
                                      </p:to>
                                    </p:set>
                                    <p:animEffect transition="in" filter="wipe(left)">
                                      <p:cBhvr>
                                        <p:cTn id="23" dur="500"/>
                                        <p:tgtEl>
                                          <p:spTgt spid="2678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2663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2663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6632"/>
                                        </p:tgtEl>
                                        <p:attrNameLst>
                                          <p:attrName>style.visibility</p:attrName>
                                        </p:attrNameLst>
                                      </p:cBhvr>
                                      <p:to>
                                        <p:strVal val="visible"/>
                                      </p:to>
                                    </p:set>
                                    <p:animEffect transition="in" filter="wipe(left)">
                                      <p:cBhvr>
                                        <p:cTn id="36"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81" grpId="0" animBg="1"/>
      <p:bldP spid="26796" grpId="0" autoUpdateAnimBg="0"/>
      <p:bldP spid="26783"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4676</TotalTime>
  <Words>2709</Words>
  <Application>Microsoft Office PowerPoint</Application>
  <PresentationFormat>On-screen Show (4:3)</PresentationFormat>
  <Paragraphs>625</Paragraphs>
  <Slides>41</Slides>
  <Notes>2</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41</vt:i4>
      </vt:variant>
    </vt:vector>
  </HeadingPairs>
  <TitlesOfParts>
    <vt:vector size="59" baseType="lpstr">
      <vt:lpstr>MS PGothic</vt:lpstr>
      <vt:lpstr>Arial</vt:lpstr>
      <vt:lpstr>Arial Black</vt:lpstr>
      <vt:lpstr>Arial Rounded MT Bold</vt:lpstr>
      <vt:lpstr>Calibri</vt:lpstr>
      <vt:lpstr>Consolas</vt:lpstr>
      <vt:lpstr>Constantia</vt:lpstr>
      <vt:lpstr>Corbel</vt:lpstr>
      <vt:lpstr>Courier New</vt:lpstr>
      <vt:lpstr>Franklin Gothic Book</vt:lpstr>
      <vt:lpstr>Lucida Console</vt:lpstr>
      <vt:lpstr>Söhne</vt:lpstr>
      <vt:lpstr>Söhne Mono</vt:lpstr>
      <vt:lpstr>Tahoma</vt:lpstr>
      <vt:lpstr>Times New Roman</vt:lpstr>
      <vt:lpstr>Wingdings</vt:lpstr>
      <vt:lpstr>Wingdings 2</vt:lpstr>
      <vt:lpstr>Flujo</vt:lpstr>
      <vt:lpstr>Informática II   Linux – Procesos </vt:lpstr>
      <vt:lpstr>Temario</vt:lpstr>
      <vt:lpstr>Linux</vt:lpstr>
      <vt:lpstr>GNU/Linux</vt:lpstr>
      <vt:lpstr>Distribuciones Linux</vt:lpstr>
      <vt:lpstr>Linux Multitarea y Multiusuario</vt:lpstr>
      <vt:lpstr>PowerPoint Presentation</vt:lpstr>
      <vt:lpstr>Monotarea:   Ejecución secuencial de trabajos</vt:lpstr>
      <vt:lpstr>PowerPoint Presentation</vt:lpstr>
      <vt:lpstr>Linux Multitarea y Multiusuario</vt:lpstr>
      <vt:lpstr>Ficheros en Linux - Permisos</vt:lpstr>
      <vt:lpstr>Procesos</vt:lpstr>
      <vt:lpstr>Procesos</vt:lpstr>
      <vt:lpstr>Procesos</vt:lpstr>
      <vt:lpstr>Procesos</vt:lpstr>
      <vt:lpstr>FORK: Creación de procesos en Unix</vt:lpstr>
      <vt:lpstr>FORK</vt:lpstr>
      <vt:lpstr>Ejemplo fork</vt:lpstr>
      <vt:lpstr>FORK: Sincronizacion</vt:lpstr>
      <vt:lpstr>PowerPoint Presentation</vt:lpstr>
      <vt:lpstr>PowerPoint Presentation</vt:lpstr>
      <vt:lpstr>Process identifiers</vt:lpstr>
      <vt:lpstr>getpid() y getppid();</vt:lpstr>
      <vt:lpstr>THREAD: Creación de procesos en Unix</vt:lpstr>
      <vt:lpstr>THREAD: Creación en Linux</vt:lpstr>
      <vt:lpstr>PowerPoint Presentation</vt:lpstr>
      <vt:lpstr>THREAD: El “wait” de los threads</vt:lpstr>
      <vt:lpstr>PowerPoint Presentation</vt:lpstr>
      <vt:lpstr>PowerPoint Presentation</vt:lpstr>
      <vt:lpstr>PowerPoint Presentation</vt:lpstr>
      <vt:lpstr>Modern C++ - Threads</vt:lpstr>
      <vt:lpstr>Modern C++ - Threads</vt:lpstr>
      <vt:lpstr>Modern C++ - Threads</vt:lpstr>
      <vt:lpstr>Modern C++ - Threads</vt:lpstr>
      <vt:lpstr>Modern C++ - Threads</vt:lpstr>
      <vt:lpstr>Modern C++ - Threads</vt:lpstr>
      <vt:lpstr>Lambdas</vt:lpstr>
      <vt:lpstr>Lambdas</vt:lpstr>
      <vt:lpstr>Lambdas</vt:lpstr>
      <vt:lpstr>Lambdas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Técnicas Digitales II  Cortex  M3 – Introducción</dc:title>
  <dc:creator>Mara Balari</dc:creator>
  <cp:lastModifiedBy>Gustavo Fresno</cp:lastModifiedBy>
  <cp:revision>170</cp:revision>
  <dcterms:created xsi:type="dcterms:W3CDTF">2011-03-11T22:17:19Z</dcterms:created>
  <dcterms:modified xsi:type="dcterms:W3CDTF">2023-04-18T17:51:35Z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TC100738469990</vt:lpwstr>
  </property>
</Properties>
</file>