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D08D6370-9F07-4DB0-8A3D-F580F8F52C85}">
          <p14:sldIdLst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Seção sem Título" id="{4B342FA3-1707-459C-BA0A-97F0283BA25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tias" initials="AM" lastIdx="1" clrIdx="0">
    <p:extLst>
      <p:ext uri="{19B8F6BF-5375-455C-9EA6-DF929625EA0E}">
        <p15:presenceInfo xmlns:p15="http://schemas.microsoft.com/office/powerpoint/2012/main" userId="8df77bb304d9441b" providerId="Windows Live"/>
      </p:ext>
    </p:extLst>
  </p:cmAuthor>
  <p:cmAuthor id="2" name="USUÁRIO" initials="U" lastIdx="1" clrIdx="1">
    <p:extLst>
      <p:ext uri="{19B8F6BF-5375-455C-9EA6-DF929625EA0E}">
        <p15:presenceInfo xmlns:p15="http://schemas.microsoft.com/office/powerpoint/2012/main" userId="USUÁ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4BB"/>
    <a:srgbClr val="354254"/>
    <a:srgbClr val="8497B0"/>
    <a:srgbClr val="D4DBE4"/>
    <a:srgbClr val="3C495D"/>
    <a:srgbClr val="364355"/>
    <a:srgbClr val="354253"/>
    <a:srgbClr val="5AF132"/>
    <a:srgbClr val="404040"/>
    <a:srgbClr val="FFA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70" autoAdjust="0"/>
    <p:restoredTop sz="91281" autoAdjust="0"/>
  </p:normalViewPr>
  <p:slideViewPr>
    <p:cSldViewPr snapToGrid="0">
      <p:cViewPr varScale="1">
        <p:scale>
          <a:sx n="79" d="100"/>
          <a:sy n="79" d="100"/>
        </p:scale>
        <p:origin x="10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A2D2-4F14-4AFD-819A-04F1637E766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B7C-4FE7-40BA-B029-749D4C278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5B7C-4FE7-40BA-B029-749D4C2784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139494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81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00D2-8925-7C44-97E1-DED286BC6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412002" y="676102"/>
            <a:ext cx="1725718" cy="1753232"/>
          </a:xfrm>
          <a:prstGeom prst="ellipse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D65850-56FB-25C7-48F1-3F226F3F4D81}"/>
              </a:ext>
            </a:extLst>
          </p:cNvPr>
          <p:cNvSpPr txBox="1"/>
          <p:nvPr userDrawn="1"/>
        </p:nvSpPr>
        <p:spPr>
          <a:xfrm>
            <a:off x="3822357" y="16240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Opositor: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156EF6-77AF-6ED6-2452-9C1AB29B5962}"/>
              </a:ext>
            </a:extLst>
          </p:cNvPr>
          <p:cNvSpPr>
            <a:spLocks/>
          </p:cNvSpPr>
          <p:nvPr userDrawn="1"/>
        </p:nvSpPr>
        <p:spPr>
          <a:xfrm>
            <a:off x="308584" y="2718084"/>
            <a:ext cx="8424000" cy="36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3654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2336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184465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CC84E99-017F-D0E0-2E2E-C23C8F775B17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Introdução Teórica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332613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Análise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287468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Comparação Teórico </a:t>
            </a:r>
            <a:r>
              <a:rPr lang="pt-BR" sz="1050" b="1" spc="90" baseline="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Conclusões   </a:t>
            </a:r>
          </a:p>
        </p:txBody>
      </p:sp>
    </p:spTree>
    <p:extLst>
      <p:ext uri="{BB962C8B-B14F-4D97-AF65-F5344CB8AC3E}">
        <p14:creationId xmlns:p14="http://schemas.microsoft.com/office/powerpoint/2010/main" val="14760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Conclusões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061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1002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9238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  <p:sldLayoutId id="2147483706" r:id="rId3"/>
    <p:sldLayoutId id="2147483698" r:id="rId4"/>
    <p:sldLayoutId id="2147483699" r:id="rId5"/>
    <p:sldLayoutId id="2147483700" r:id="rId6"/>
    <p:sldLayoutId id="2147483701" r:id="rId7"/>
    <p:sldLayoutId id="2147483703" r:id="rId8"/>
    <p:sldLayoutId id="2147483704" r:id="rId9"/>
    <p:sldLayoutId id="2147483705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0BF28D-A3B4-4F0C-8281-9CAC1ABBFD80}"/>
              </a:ext>
            </a:extLst>
          </p:cNvPr>
          <p:cNvSpPr txBox="1"/>
          <p:nvPr/>
        </p:nvSpPr>
        <p:spPr>
          <a:xfrm>
            <a:off x="1482571" y="2902998"/>
            <a:ext cx="137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O Problema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BB178A-F337-4F5E-B86B-29A833090D9B}"/>
              </a:ext>
            </a:extLst>
          </p:cNvPr>
          <p:cNvSpPr txBox="1"/>
          <p:nvPr/>
        </p:nvSpPr>
        <p:spPr>
          <a:xfrm>
            <a:off x="3072198" y="873294"/>
            <a:ext cx="23029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Problema 00:</a:t>
            </a:r>
            <a:endParaRPr lang="pt-BR" sz="2400" i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AAFDFB-49E7-442D-A212-DE9613E35861}"/>
              </a:ext>
            </a:extLst>
          </p:cNvPr>
          <p:cNvSpPr txBox="1"/>
          <p:nvPr/>
        </p:nvSpPr>
        <p:spPr>
          <a:xfrm>
            <a:off x="4937000" y="89051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Nome do problema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3A454F-6AF3-498F-AA20-805DEB394E8F}"/>
              </a:ext>
            </a:extLst>
          </p:cNvPr>
          <p:cNvSpPr txBox="1"/>
          <p:nvPr/>
        </p:nvSpPr>
        <p:spPr>
          <a:xfrm>
            <a:off x="4937000" y="1614951"/>
            <a:ext cx="27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Nome do opositor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FEF60E-8D91-410D-90A7-7AC044CA8C7A}"/>
              </a:ext>
            </a:extLst>
          </p:cNvPr>
          <p:cNvSpPr txBox="1"/>
          <p:nvPr/>
        </p:nvSpPr>
        <p:spPr>
          <a:xfrm>
            <a:off x="308584" y="3178859"/>
            <a:ext cx="3843286" cy="2485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A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washer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on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a vertical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steel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rod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may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start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spinning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instead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of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simply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sliding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down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Study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motion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of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washer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and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investigate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what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determines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 terminal </a:t>
            </a:r>
            <a:r>
              <a:rPr lang="pt-BR" sz="1600" b="0" i="1" dirty="0" err="1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velocity</a:t>
            </a:r>
            <a:r>
              <a:rPr lang="pt-BR" sz="1600" b="0" i="1" dirty="0">
                <a:solidFill>
                  <a:srgbClr val="64686D"/>
                </a:solidFill>
                <a:effectLst/>
                <a:latin typeface="Trebuchet MS" panose="020B0603020202020204" pitchFamily="34" charset="0"/>
              </a:rPr>
              <a:t>.</a:t>
            </a:r>
            <a:endParaRPr lang="pt-BR" sz="16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CA4EDD9-8C4C-4436-A904-7DEE3895BA5C}"/>
              </a:ext>
            </a:extLst>
          </p:cNvPr>
          <p:cNvSpPr/>
          <p:nvPr/>
        </p:nvSpPr>
        <p:spPr>
          <a:xfrm>
            <a:off x="251910" y="1396511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8FF206-AC75-4F51-8C72-FA4DCC26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E826E43-5434-489F-A0C9-D6A6D1CA294F}"/>
              </a:ext>
            </a:extLst>
          </p:cNvPr>
          <p:cNvSpPr/>
          <p:nvPr/>
        </p:nvSpPr>
        <p:spPr>
          <a:xfrm>
            <a:off x="251910" y="1396511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B7A9B4-188E-4CCA-82E3-5E922335F578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rebuchet MS" panose="020B0603020202020204" pitchFamily="34" charset="0"/>
              </a:rPr>
              <a:t>Índice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7E0269-3D91-4D9C-B2E3-9DF7E02C01D9}"/>
              </a:ext>
            </a:extLst>
          </p:cNvPr>
          <p:cNvSpPr txBox="1"/>
          <p:nvPr/>
        </p:nvSpPr>
        <p:spPr>
          <a:xfrm>
            <a:off x="3001717" y="1396510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geral a respeito da teoria relatada e como ela foi apresentada.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8A0665-7EBC-428A-B91E-7874AA20E851}"/>
              </a:ext>
            </a:extLst>
          </p:cNvPr>
          <p:cNvSpPr txBox="1"/>
          <p:nvPr/>
        </p:nvSpPr>
        <p:spPr>
          <a:xfrm>
            <a:off x="251910" y="1913114"/>
            <a:ext cx="19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Teoria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50488F0-8A1B-4564-B1D5-A62309AD55CB}"/>
              </a:ext>
            </a:extLst>
          </p:cNvPr>
          <p:cNvSpPr/>
          <p:nvPr/>
        </p:nvSpPr>
        <p:spPr>
          <a:xfrm>
            <a:off x="251910" y="3116706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entágono 21">
            <a:extLst>
              <a:ext uri="{FF2B5EF4-FFF2-40B4-BE49-F238E27FC236}">
                <a16:creationId xmlns:a16="http://schemas.microsoft.com/office/drawing/2014/main" id="{8CF2187D-9632-4552-B5A4-262BBA56C47B}"/>
              </a:ext>
            </a:extLst>
          </p:cNvPr>
          <p:cNvSpPr/>
          <p:nvPr/>
        </p:nvSpPr>
        <p:spPr>
          <a:xfrm>
            <a:off x="251910" y="3116706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ED4EB4-3F80-49E5-A7F9-18B83F072B34}"/>
              </a:ext>
            </a:extLst>
          </p:cNvPr>
          <p:cNvSpPr txBox="1"/>
          <p:nvPr/>
        </p:nvSpPr>
        <p:spPr>
          <a:xfrm>
            <a:off x="3001717" y="3116705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comentários respeito dos experimentos realizados e métodos utilizados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79173F-5C3B-49BC-A05C-B5F26E087F57}"/>
              </a:ext>
            </a:extLst>
          </p:cNvPr>
          <p:cNvSpPr txBox="1"/>
          <p:nvPr/>
        </p:nvSpPr>
        <p:spPr>
          <a:xfrm>
            <a:off x="251910" y="3602531"/>
            <a:ext cx="227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Experimentos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F1452EC-6405-455A-AAD4-86B04186DEB7}"/>
              </a:ext>
            </a:extLst>
          </p:cNvPr>
          <p:cNvSpPr/>
          <p:nvPr/>
        </p:nvSpPr>
        <p:spPr>
          <a:xfrm>
            <a:off x="243189" y="4836900"/>
            <a:ext cx="8638162" cy="1556426"/>
          </a:xfrm>
          <a:prstGeom prst="roundRect">
            <a:avLst/>
          </a:prstGeom>
          <a:solidFill>
            <a:srgbClr val="D4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entágono 25">
            <a:extLst>
              <a:ext uri="{FF2B5EF4-FFF2-40B4-BE49-F238E27FC236}">
                <a16:creationId xmlns:a16="http://schemas.microsoft.com/office/drawing/2014/main" id="{16C77435-2E5C-4963-8650-891AC2C8EA2C}"/>
              </a:ext>
            </a:extLst>
          </p:cNvPr>
          <p:cNvSpPr/>
          <p:nvPr/>
        </p:nvSpPr>
        <p:spPr>
          <a:xfrm>
            <a:off x="243189" y="4836900"/>
            <a:ext cx="2454857" cy="1556426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354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3FC0B2-04E7-408B-BABE-B357F58A1FD9}"/>
              </a:ext>
            </a:extLst>
          </p:cNvPr>
          <p:cNvSpPr txBox="1"/>
          <p:nvPr/>
        </p:nvSpPr>
        <p:spPr>
          <a:xfrm>
            <a:off x="3001717" y="4836900"/>
            <a:ext cx="559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geral a respeito da apresentação: teoria, experimento e conclusão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B530CBD-EDC4-4716-B3AC-28A9C0AA1718}"/>
              </a:ext>
            </a:extLst>
          </p:cNvPr>
          <p:cNvSpPr txBox="1"/>
          <p:nvPr/>
        </p:nvSpPr>
        <p:spPr>
          <a:xfrm>
            <a:off x="243189" y="5322725"/>
            <a:ext cx="195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5367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3638A4-8751-464E-9896-B34B5672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459EAE-4090-4562-8ABB-25F1E15BFD22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Teoria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51F143-8BD1-439F-8EBF-AEAEE3E4ACC7}"/>
              </a:ext>
            </a:extLst>
          </p:cNvPr>
          <p:cNvSpPr/>
          <p:nvPr/>
        </p:nvSpPr>
        <p:spPr>
          <a:xfrm>
            <a:off x="324868" y="1446178"/>
            <a:ext cx="4106081" cy="4624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8F00CD-CDB1-43E6-B59D-B0610167A251}"/>
              </a:ext>
            </a:extLst>
          </p:cNvPr>
          <p:cNvSpPr txBox="1"/>
          <p:nvPr/>
        </p:nvSpPr>
        <p:spPr>
          <a:xfrm>
            <a:off x="397826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Pontos positivos: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1348FE-49CE-42B1-90AD-1326A9A130C5}"/>
              </a:ext>
            </a:extLst>
          </p:cNvPr>
          <p:cNvSpPr txBox="1"/>
          <p:nvPr/>
        </p:nvSpPr>
        <p:spPr>
          <a:xfrm>
            <a:off x="324868" y="2029838"/>
            <a:ext cx="410608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Ótima explicação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Utilizou corretamente as equações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Boa analise sobre os parâmetros relevantes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9F68DB-CC02-4822-A022-CB9C8AD105D5}"/>
              </a:ext>
            </a:extLst>
          </p:cNvPr>
          <p:cNvSpPr/>
          <p:nvPr/>
        </p:nvSpPr>
        <p:spPr>
          <a:xfrm>
            <a:off x="4713052" y="1446178"/>
            <a:ext cx="4106081" cy="4624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F2F1E1-8872-42DF-99E9-F4EAE29812A2}"/>
              </a:ext>
            </a:extLst>
          </p:cNvPr>
          <p:cNvSpPr txBox="1"/>
          <p:nvPr/>
        </p:nvSpPr>
        <p:spPr>
          <a:xfrm>
            <a:off x="4786010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Aspectos a melhorar: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2B14DFB-3870-4C25-B064-697DABCADAC5}"/>
              </a:ext>
            </a:extLst>
          </p:cNvPr>
          <p:cNvSpPr txBox="1"/>
          <p:nvPr/>
        </p:nvSpPr>
        <p:spPr>
          <a:xfrm>
            <a:off x="4713052" y="2029838"/>
            <a:ext cx="410608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Análise quantitativa fraca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20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35A436-B1B6-4AB0-AE2A-5E8AD50D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Espaço Reservado para Número de Slide 1">
            <a:extLst>
              <a:ext uri="{FF2B5EF4-FFF2-40B4-BE49-F238E27FC236}">
                <a16:creationId xmlns:a16="http://schemas.microsoft.com/office/drawing/2014/main" id="{CB77CB0A-2AAA-4FAD-BCDB-274FDC2B1E1C}"/>
              </a:ext>
            </a:extLst>
          </p:cNvPr>
          <p:cNvSpPr txBox="1">
            <a:spLocks/>
          </p:cNvSpPr>
          <p:nvPr/>
        </p:nvSpPr>
        <p:spPr>
          <a:xfrm>
            <a:off x="8672945" y="6555986"/>
            <a:ext cx="478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B53BA0-9845-4A0A-B1EA-9E93AE19D7E0}"/>
              </a:ext>
            </a:extLst>
          </p:cNvPr>
          <p:cNvSpPr txBox="1"/>
          <p:nvPr/>
        </p:nvSpPr>
        <p:spPr>
          <a:xfrm>
            <a:off x="251910" y="628543"/>
            <a:ext cx="28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Experimentos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D97307-16ED-4BE8-A791-5EBB642E0EEA}"/>
              </a:ext>
            </a:extLst>
          </p:cNvPr>
          <p:cNvSpPr/>
          <p:nvPr/>
        </p:nvSpPr>
        <p:spPr>
          <a:xfrm>
            <a:off x="324868" y="1446178"/>
            <a:ext cx="4106081" cy="4624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8EA7F-99C0-4DAF-91AF-8670ED714A7E}"/>
              </a:ext>
            </a:extLst>
          </p:cNvPr>
          <p:cNvSpPr txBox="1"/>
          <p:nvPr/>
        </p:nvSpPr>
        <p:spPr>
          <a:xfrm>
            <a:off x="397826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Pontos positivos: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A0D217-0294-4E1C-A113-225D96B6007B}"/>
              </a:ext>
            </a:extLst>
          </p:cNvPr>
          <p:cNvSpPr txBox="1"/>
          <p:nvPr/>
        </p:nvSpPr>
        <p:spPr>
          <a:xfrm>
            <a:off x="324868" y="2029838"/>
            <a:ext cx="4106081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 experimental excelente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Variou os parâmetros relevantes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Obteve resultado interessante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E9FA02-3AAA-4C0C-8A2C-1623F1AD1E8D}"/>
              </a:ext>
            </a:extLst>
          </p:cNvPr>
          <p:cNvSpPr/>
          <p:nvPr/>
        </p:nvSpPr>
        <p:spPr>
          <a:xfrm>
            <a:off x="4713052" y="1446178"/>
            <a:ext cx="4106081" cy="4624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DEF8DA-AF20-4888-A3D5-7E4DF74BA451}"/>
              </a:ext>
            </a:extLst>
          </p:cNvPr>
          <p:cNvSpPr txBox="1"/>
          <p:nvPr/>
        </p:nvSpPr>
        <p:spPr>
          <a:xfrm>
            <a:off x="4786010" y="1455899"/>
            <a:ext cx="396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Trebuchet MS" panose="020B0603020202020204" pitchFamily="34" charset="0"/>
              </a:rPr>
              <a:t>Aspectos a melhorar: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EBD017-3363-4D19-A0D3-E64EB9C3BB5E}"/>
              </a:ext>
            </a:extLst>
          </p:cNvPr>
          <p:cNvSpPr txBox="1"/>
          <p:nvPr/>
        </p:nvSpPr>
        <p:spPr>
          <a:xfrm>
            <a:off x="4713052" y="2029838"/>
            <a:ext cx="410608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Desvio padrão razoavelmente alto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88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D471E77-81B6-45A9-9E56-F541B403C65F}"/>
              </a:ext>
            </a:extLst>
          </p:cNvPr>
          <p:cNvSpPr/>
          <p:nvPr/>
        </p:nvSpPr>
        <p:spPr>
          <a:xfrm>
            <a:off x="454249" y="1407880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46AA06-A599-4EF8-8CDC-EEDAE44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B0483A-48EC-4715-9599-015E1B849F27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Veredito geral da apresentação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897C0B-466E-4889-82DA-1D725AD1C807}"/>
              </a:ext>
            </a:extLst>
          </p:cNvPr>
          <p:cNvSpPr/>
          <p:nvPr/>
        </p:nvSpPr>
        <p:spPr>
          <a:xfrm>
            <a:off x="454250" y="1865080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159B7A-7B7C-4E21-9CCE-DED28BB37DEB}"/>
              </a:ext>
            </a:extLst>
          </p:cNvPr>
          <p:cNvSpPr txBox="1"/>
          <p:nvPr/>
        </p:nvSpPr>
        <p:spPr>
          <a:xfrm>
            <a:off x="1013589" y="1463606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Explicação teórica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3C6F43-C8C3-4F45-ACE3-D6BE8EB0D04B}"/>
              </a:ext>
            </a:extLst>
          </p:cNvPr>
          <p:cNvSpPr txBox="1"/>
          <p:nvPr/>
        </p:nvSpPr>
        <p:spPr>
          <a:xfrm>
            <a:off x="476626" y="2413585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boa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4313B43-E181-4AA3-9F8D-4C98361C2C36}"/>
              </a:ext>
            </a:extLst>
          </p:cNvPr>
          <p:cNvSpPr/>
          <p:nvPr/>
        </p:nvSpPr>
        <p:spPr>
          <a:xfrm>
            <a:off x="4572000" y="1407880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8025230-51D7-4019-8E07-DC0876BB1D7E}"/>
              </a:ext>
            </a:extLst>
          </p:cNvPr>
          <p:cNvSpPr/>
          <p:nvPr/>
        </p:nvSpPr>
        <p:spPr>
          <a:xfrm>
            <a:off x="4572001" y="1865080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FFAACC9-EA7F-44BC-A3B5-BEBA73F1D0B2}"/>
              </a:ext>
            </a:extLst>
          </p:cNvPr>
          <p:cNvSpPr txBox="1"/>
          <p:nvPr/>
        </p:nvSpPr>
        <p:spPr>
          <a:xfrm>
            <a:off x="5131340" y="1463606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Análise experimental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E60084D-AB2A-4238-A4BA-FDA42B9BCE45}"/>
              </a:ext>
            </a:extLst>
          </p:cNvPr>
          <p:cNvSpPr txBox="1"/>
          <p:nvPr/>
        </p:nvSpPr>
        <p:spPr>
          <a:xfrm>
            <a:off x="4594377" y="2413585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 melhorar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BAB34EF-B675-4545-856B-C2AE7AC0D61F}"/>
              </a:ext>
            </a:extLst>
          </p:cNvPr>
          <p:cNvSpPr/>
          <p:nvPr/>
        </p:nvSpPr>
        <p:spPr>
          <a:xfrm>
            <a:off x="431871" y="4127176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A78A1B1-12A6-4D67-AEC1-F25E42F53A79}"/>
              </a:ext>
            </a:extLst>
          </p:cNvPr>
          <p:cNvSpPr/>
          <p:nvPr/>
        </p:nvSpPr>
        <p:spPr>
          <a:xfrm>
            <a:off x="431872" y="4584376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B9EA460-FBCD-47A4-AA64-4EC0E979DC90}"/>
              </a:ext>
            </a:extLst>
          </p:cNvPr>
          <p:cNvSpPr txBox="1"/>
          <p:nvPr/>
        </p:nvSpPr>
        <p:spPr>
          <a:xfrm>
            <a:off x="454248" y="4182902"/>
            <a:ext cx="35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Comparação experimento -teoria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A9E9AC9-705B-4598-BF78-6D36F4CB0596}"/>
              </a:ext>
            </a:extLst>
          </p:cNvPr>
          <p:cNvSpPr txBox="1"/>
          <p:nvPr/>
        </p:nvSpPr>
        <p:spPr>
          <a:xfrm>
            <a:off x="454248" y="5132881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faltando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D9E585B-FC0F-4261-B942-7C7FC3ED481D}"/>
              </a:ext>
            </a:extLst>
          </p:cNvPr>
          <p:cNvSpPr/>
          <p:nvPr/>
        </p:nvSpPr>
        <p:spPr>
          <a:xfrm>
            <a:off x="4559350" y="4117457"/>
            <a:ext cx="3580789" cy="533621"/>
          </a:xfrm>
          <a:prstGeom prst="roundRect">
            <a:avLst/>
          </a:prstGeom>
          <a:solidFill>
            <a:srgbClr val="93A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5016A2B-F3C8-4D88-9D21-326928F886C5}"/>
              </a:ext>
            </a:extLst>
          </p:cNvPr>
          <p:cNvSpPr/>
          <p:nvPr/>
        </p:nvSpPr>
        <p:spPr>
          <a:xfrm>
            <a:off x="4559351" y="4574657"/>
            <a:ext cx="3580788" cy="1804896"/>
          </a:xfrm>
          <a:prstGeom prst="rect">
            <a:avLst/>
          </a:prstGeom>
          <a:solidFill>
            <a:srgbClr val="D4DBE4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521EA2F-13CD-4638-BD42-1D668ED5D344}"/>
              </a:ext>
            </a:extLst>
          </p:cNvPr>
          <p:cNvSpPr txBox="1"/>
          <p:nvPr/>
        </p:nvSpPr>
        <p:spPr>
          <a:xfrm>
            <a:off x="5131340" y="4199601"/>
            <a:ext cx="25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Conclusão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235279D-CD8C-4C65-B76A-615A81A6CBD6}"/>
              </a:ext>
            </a:extLst>
          </p:cNvPr>
          <p:cNvSpPr txBox="1"/>
          <p:nvPr/>
        </p:nvSpPr>
        <p:spPr>
          <a:xfrm>
            <a:off x="4581727" y="5123162"/>
            <a:ext cx="353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boa</a:t>
            </a:r>
          </a:p>
        </p:txBody>
      </p:sp>
    </p:spTree>
    <p:extLst>
      <p:ext uri="{BB962C8B-B14F-4D97-AF65-F5344CB8AC3E}">
        <p14:creationId xmlns:p14="http://schemas.microsoft.com/office/powerpoint/2010/main" val="31035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45DA35-DA0D-44FA-8CDA-7B22181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3799D0-9814-48CA-B564-0A59B73D13FA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Tópicos para discussão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7169FC-D754-412C-8BA1-25E63CE5F3FF}"/>
              </a:ext>
            </a:extLst>
          </p:cNvPr>
          <p:cNvSpPr txBox="1"/>
          <p:nvPr/>
        </p:nvSpPr>
        <p:spPr>
          <a:xfrm>
            <a:off x="251910" y="1449420"/>
            <a:ext cx="8132324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Método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Dissipação de energia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Empuxo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Como mediram x experimentalmente</a:t>
            </a:r>
          </a:p>
        </p:txBody>
      </p:sp>
    </p:spTree>
    <p:extLst>
      <p:ext uri="{BB962C8B-B14F-4D97-AF65-F5344CB8AC3E}">
        <p14:creationId xmlns:p14="http://schemas.microsoft.com/office/powerpoint/2010/main" val="3208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CF53D3-0328-407B-A523-071B32A0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1E2ED-D6FC-46AA-B1D8-AA8A54F60AF7}"/>
              </a:ext>
            </a:extLst>
          </p:cNvPr>
          <p:cNvSpPr txBox="1"/>
          <p:nvPr/>
        </p:nvSpPr>
        <p:spPr>
          <a:xfrm>
            <a:off x="251910" y="628543"/>
            <a:ext cx="71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Trebuchet MS" panose="020B0603020202020204" pitchFamily="34" charset="0"/>
              </a:rPr>
              <a:t>Considerações finais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D5CD2A-0FC3-4177-B56D-644519CF9AF3}"/>
              </a:ext>
            </a:extLst>
          </p:cNvPr>
          <p:cNvSpPr txBox="1"/>
          <p:nvPr/>
        </p:nvSpPr>
        <p:spPr>
          <a:xfrm>
            <a:off x="251910" y="1449420"/>
            <a:ext cx="813232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 err="1"/>
              <a:t>Fight</a:t>
            </a:r>
            <a:r>
              <a:rPr lang="pt-BR" sz="2400" dirty="0"/>
              <a:t> abrangeu aspectos importantes e foi conclusivo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empuxo</a:t>
            </a:r>
          </a:p>
        </p:txBody>
      </p:sp>
    </p:spTree>
    <p:extLst>
      <p:ext uri="{BB962C8B-B14F-4D97-AF65-F5344CB8AC3E}">
        <p14:creationId xmlns:p14="http://schemas.microsoft.com/office/powerpoint/2010/main" val="119102785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14536</TotalTime>
  <Words>189</Words>
  <Application>Microsoft Office PowerPoint</Application>
  <PresentationFormat>Apresentação na tela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Souza Matias</dc:creator>
  <cp:lastModifiedBy>maker</cp:lastModifiedBy>
  <cp:revision>295</cp:revision>
  <dcterms:created xsi:type="dcterms:W3CDTF">2020-01-13T01:45:47Z</dcterms:created>
  <dcterms:modified xsi:type="dcterms:W3CDTF">2022-05-24T15:05:11Z</dcterms:modified>
</cp:coreProperties>
</file>