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329" r:id="rId2"/>
    <p:sldId id="325" r:id="rId3"/>
    <p:sldId id="335" r:id="rId4"/>
    <p:sldId id="331" r:id="rId5"/>
    <p:sldId id="330" r:id="rId6"/>
    <p:sldId id="334" r:id="rId7"/>
    <p:sldId id="336" r:id="rId8"/>
    <p:sldId id="339" r:id="rId9"/>
    <p:sldId id="340" r:id="rId10"/>
    <p:sldId id="341" r:id="rId11"/>
    <p:sldId id="327" r:id="rId12"/>
    <p:sldId id="328" r:id="rId13"/>
    <p:sldId id="337" r:id="rId14"/>
    <p:sldId id="33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Matias" initials="AM" lastIdx="1" clrIdx="0">
    <p:extLst>
      <p:ext uri="{19B8F6BF-5375-455C-9EA6-DF929625EA0E}">
        <p15:presenceInfo xmlns:p15="http://schemas.microsoft.com/office/powerpoint/2012/main" userId="8df77bb304d944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E6E6"/>
    <a:srgbClr val="ED7D31"/>
    <a:srgbClr val="4472C4"/>
    <a:srgbClr val="FA0ED3"/>
    <a:srgbClr val="7231A3"/>
    <a:srgbClr val="002060"/>
    <a:srgbClr val="FFFFFF"/>
    <a:srgbClr val="384456"/>
    <a:srgbClr val="183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5F70B-51BA-431D-BD04-27A4823D0AAD}" v="215" dt="2022-05-19T02:02:05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5226" autoAdjust="0"/>
  </p:normalViewPr>
  <p:slideViewPr>
    <p:cSldViewPr snapToGrid="0">
      <p:cViewPr>
        <p:scale>
          <a:sx n="80" d="100"/>
          <a:sy n="80" d="100"/>
        </p:scale>
        <p:origin x="1771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Maciel Vivaldi" userId="e7a01b2c0ff13c9a" providerId="LiveId" clId="{0375F70B-51BA-431D-BD04-27A4823D0AAD}"/>
    <pc:docChg chg="undo custSel addSld modSld">
      <pc:chgData name="Mateus Maciel Vivaldi" userId="e7a01b2c0ff13c9a" providerId="LiveId" clId="{0375F70B-51BA-431D-BD04-27A4823D0AAD}" dt="2022-05-19T02:02:50.185" v="376" actId="9405"/>
      <pc:docMkLst>
        <pc:docMk/>
      </pc:docMkLst>
      <pc:sldChg chg="modSp mod">
        <pc:chgData name="Mateus Maciel Vivaldi" userId="e7a01b2c0ff13c9a" providerId="LiveId" clId="{0375F70B-51BA-431D-BD04-27A4823D0AAD}" dt="2022-05-17T22:53:45.898" v="4" actId="14100"/>
        <pc:sldMkLst>
          <pc:docMk/>
          <pc:sldMk cId="1581514612" sldId="325"/>
        </pc:sldMkLst>
        <pc:spChg chg="mod">
          <ac:chgData name="Mateus Maciel Vivaldi" userId="e7a01b2c0ff13c9a" providerId="LiveId" clId="{0375F70B-51BA-431D-BD04-27A4823D0AAD}" dt="2022-05-17T22:53:45.898" v="4" actId="14100"/>
          <ac:spMkLst>
            <pc:docMk/>
            <pc:sldMk cId="1581514612" sldId="325"/>
            <ac:spMk id="23" creationId="{1E85245B-D4D9-402D-9AAD-BAEFB50FA421}"/>
          </ac:spMkLst>
        </pc:spChg>
      </pc:sldChg>
      <pc:sldChg chg="modSp mod">
        <pc:chgData name="Mateus Maciel Vivaldi" userId="e7a01b2c0ff13c9a" providerId="LiveId" clId="{0375F70B-51BA-431D-BD04-27A4823D0AAD}" dt="2022-05-17T22:55:49.940" v="8" actId="166"/>
        <pc:sldMkLst>
          <pc:docMk/>
          <pc:sldMk cId="1583916750" sldId="331"/>
        </pc:sldMkLst>
        <pc:grpChg chg="mod">
          <ac:chgData name="Mateus Maciel Vivaldi" userId="e7a01b2c0ff13c9a" providerId="LiveId" clId="{0375F70B-51BA-431D-BD04-27A4823D0AAD}" dt="2022-05-17T22:55:46.770" v="7" actId="1076"/>
          <ac:grpSpMkLst>
            <pc:docMk/>
            <pc:sldMk cId="1583916750" sldId="331"/>
            <ac:grpSpMk id="16" creationId="{CDC66D83-FDDD-4450-8D22-381716F48440}"/>
          </ac:grpSpMkLst>
        </pc:grpChg>
        <pc:picChg chg="ord">
          <ac:chgData name="Mateus Maciel Vivaldi" userId="e7a01b2c0ff13c9a" providerId="LiveId" clId="{0375F70B-51BA-431D-BD04-27A4823D0AAD}" dt="2022-05-17T22:55:49.940" v="8" actId="166"/>
          <ac:picMkLst>
            <pc:docMk/>
            <pc:sldMk cId="1583916750" sldId="331"/>
            <ac:picMk id="18" creationId="{739AD32B-5FAC-4745-B349-3EDFA859EECD}"/>
          </ac:picMkLst>
        </pc:picChg>
      </pc:sldChg>
      <pc:sldChg chg="modSp mod">
        <pc:chgData name="Mateus Maciel Vivaldi" userId="e7a01b2c0ff13c9a" providerId="LiveId" clId="{0375F70B-51BA-431D-BD04-27A4823D0AAD}" dt="2022-05-17T22:53:55.365" v="5" actId="14100"/>
        <pc:sldMkLst>
          <pc:docMk/>
          <pc:sldMk cId="2909073518" sldId="335"/>
        </pc:sldMkLst>
        <pc:spChg chg="mod">
          <ac:chgData name="Mateus Maciel Vivaldi" userId="e7a01b2c0ff13c9a" providerId="LiveId" clId="{0375F70B-51BA-431D-BD04-27A4823D0AAD}" dt="2022-05-17T22:53:55.365" v="5" actId="14100"/>
          <ac:spMkLst>
            <pc:docMk/>
            <pc:sldMk cId="2909073518" sldId="335"/>
            <ac:spMk id="3" creationId="{600A588D-0A77-420E-9734-BAF4C31B3458}"/>
          </ac:spMkLst>
        </pc:spChg>
      </pc:sldChg>
      <pc:sldChg chg="addSp delSp modSp new mod">
        <pc:chgData name="Mateus Maciel Vivaldi" userId="e7a01b2c0ff13c9a" providerId="LiveId" clId="{0375F70B-51BA-431D-BD04-27A4823D0AAD}" dt="2022-05-19T02:02:50.185" v="376" actId="9405"/>
        <pc:sldMkLst>
          <pc:docMk/>
          <pc:sldMk cId="1238154079" sldId="339"/>
        </pc:sldMkLst>
        <pc:spChg chg="add mod">
          <ac:chgData name="Mateus Maciel Vivaldi" userId="e7a01b2c0ff13c9a" providerId="LiveId" clId="{0375F70B-51BA-431D-BD04-27A4823D0AAD}" dt="2022-05-19T01:41:26.540" v="41" actId="20577"/>
          <ac:spMkLst>
            <pc:docMk/>
            <pc:sldMk cId="1238154079" sldId="339"/>
            <ac:spMk id="3" creationId="{A79518A3-BD3C-6050-6562-1CE7F6C2B033}"/>
          </ac:spMkLst>
        </pc:spChg>
        <pc:spChg chg="add mod">
          <ac:chgData name="Mateus Maciel Vivaldi" userId="e7a01b2c0ff13c9a" providerId="LiveId" clId="{0375F70B-51BA-431D-BD04-27A4823D0AAD}" dt="2022-05-19T02:01:38.568" v="367" actId="115"/>
          <ac:spMkLst>
            <pc:docMk/>
            <pc:sldMk cId="1238154079" sldId="339"/>
            <ac:spMk id="8" creationId="{730C80B3-C775-DA31-0D1E-49E62A8B04DB}"/>
          </ac:spMkLst>
        </pc:spChg>
        <pc:spChg chg="add mod">
          <ac:chgData name="Mateus Maciel Vivaldi" userId="e7a01b2c0ff13c9a" providerId="LiveId" clId="{0375F70B-51BA-431D-BD04-27A4823D0AAD}" dt="2022-05-19T02:01:38.568" v="367" actId="115"/>
          <ac:spMkLst>
            <pc:docMk/>
            <pc:sldMk cId="1238154079" sldId="339"/>
            <ac:spMk id="9" creationId="{4EF698B2-7236-2735-91D9-70141F79EF38}"/>
          </ac:spMkLst>
        </pc:spChg>
        <pc:spChg chg="add mod">
          <ac:chgData name="Mateus Maciel Vivaldi" userId="e7a01b2c0ff13c9a" providerId="LiveId" clId="{0375F70B-51BA-431D-BD04-27A4823D0AAD}" dt="2022-05-19T01:58:40.816" v="340" actId="113"/>
          <ac:spMkLst>
            <pc:docMk/>
            <pc:sldMk cId="1238154079" sldId="339"/>
            <ac:spMk id="16" creationId="{B2DD54D2-1630-BF1A-D09F-C4BC70B0CF10}"/>
          </ac:spMkLst>
        </pc:spChg>
        <pc:spChg chg="add mod">
          <ac:chgData name="Mateus Maciel Vivaldi" userId="e7a01b2c0ff13c9a" providerId="LiveId" clId="{0375F70B-51BA-431D-BD04-27A4823D0AAD}" dt="2022-05-19T01:58:48.052" v="342" actId="113"/>
          <ac:spMkLst>
            <pc:docMk/>
            <pc:sldMk cId="1238154079" sldId="339"/>
            <ac:spMk id="17" creationId="{0BDEC982-7869-1A8D-041A-BDBD671F3E91}"/>
          </ac:spMkLst>
        </pc:spChg>
        <pc:grpChg chg="mod">
          <ac:chgData name="Mateus Maciel Vivaldi" userId="e7a01b2c0ff13c9a" providerId="LiveId" clId="{0375F70B-51BA-431D-BD04-27A4823D0AAD}" dt="2022-05-19T01:48:50.734" v="108"/>
          <ac:grpSpMkLst>
            <pc:docMk/>
            <pc:sldMk cId="1238154079" sldId="339"/>
            <ac:grpSpMk id="14" creationId="{76795F08-0590-B70A-B345-46899A7B05D4}"/>
          </ac:grpSpMkLst>
        </pc:grpChg>
        <pc:grpChg chg="mod">
          <ac:chgData name="Mateus Maciel Vivaldi" userId="e7a01b2c0ff13c9a" providerId="LiveId" clId="{0375F70B-51BA-431D-BD04-27A4823D0AAD}" dt="2022-05-19T01:58:04.743" v="331"/>
          <ac:grpSpMkLst>
            <pc:docMk/>
            <pc:sldMk cId="1238154079" sldId="339"/>
            <ac:grpSpMk id="35" creationId="{3E6F576A-7D42-5E02-E79D-C2311E6BCD35}"/>
          </ac:grpSpMkLst>
        </pc:grpChg>
        <pc:grpChg chg="del mod">
          <ac:chgData name="Mateus Maciel Vivaldi" userId="e7a01b2c0ff13c9a" providerId="LiveId" clId="{0375F70B-51BA-431D-BD04-27A4823D0AAD}" dt="2022-05-19T02:02:05.558" v="374"/>
          <ac:grpSpMkLst>
            <pc:docMk/>
            <pc:sldMk cId="1238154079" sldId="339"/>
            <ac:grpSpMk id="39" creationId="{D9C4A810-287A-CAF5-C179-85C44FC01E09}"/>
          </ac:grpSpMkLst>
        </pc:grpChg>
        <pc:grpChg chg="mod">
          <ac:chgData name="Mateus Maciel Vivaldi" userId="e7a01b2c0ff13c9a" providerId="LiveId" clId="{0375F70B-51BA-431D-BD04-27A4823D0AAD}" dt="2022-05-19T02:02:05.558" v="374"/>
          <ac:grpSpMkLst>
            <pc:docMk/>
            <pc:sldMk cId="1238154079" sldId="339"/>
            <ac:grpSpMk id="41" creationId="{EEF9EF10-EBF8-B6B3-E7C1-8DF273F951F6}"/>
          </ac:grpSpMkLst>
        </pc:grpChg>
        <pc:picChg chg="add mod">
          <ac:chgData name="Mateus Maciel Vivaldi" userId="e7a01b2c0ff13c9a" providerId="LiveId" clId="{0375F70B-51BA-431D-BD04-27A4823D0AAD}" dt="2022-05-19T02:00:49.919" v="361" actId="1076"/>
          <ac:picMkLst>
            <pc:docMk/>
            <pc:sldMk cId="1238154079" sldId="339"/>
            <ac:picMk id="5" creationId="{A7DDEA17-5FE9-59C6-566B-E26C1A6EEB3D}"/>
          </ac:picMkLst>
        </pc:picChg>
        <pc:picChg chg="add mod">
          <ac:chgData name="Mateus Maciel Vivaldi" userId="e7a01b2c0ff13c9a" providerId="LiveId" clId="{0375F70B-51BA-431D-BD04-27A4823D0AAD}" dt="2022-05-19T02:00:39.785" v="360" actId="1076"/>
          <ac:picMkLst>
            <pc:docMk/>
            <pc:sldMk cId="1238154079" sldId="339"/>
            <ac:picMk id="7" creationId="{41B7E1A9-24F5-E786-A15A-68AD8EC19A3C}"/>
          </ac:picMkLst>
        </pc:picChg>
        <pc:inkChg chg="add">
          <ac:chgData name="Mateus Maciel Vivaldi" userId="e7a01b2c0ff13c9a" providerId="LiveId" clId="{0375F70B-51BA-431D-BD04-27A4823D0AAD}" dt="2022-05-19T01:48:22.340" v="101" actId="9405"/>
          <ac:inkMkLst>
            <pc:docMk/>
            <pc:sldMk cId="1238154079" sldId="339"/>
            <ac:inkMk id="10" creationId="{424CD4C3-7C87-A97E-9770-BC8ED5E54DFB}"/>
          </ac:inkMkLst>
        </pc:inkChg>
        <pc:inkChg chg="add del">
          <ac:chgData name="Mateus Maciel Vivaldi" userId="e7a01b2c0ff13c9a" providerId="LiveId" clId="{0375F70B-51BA-431D-BD04-27A4823D0AAD}" dt="2022-05-19T01:48:35.894" v="103" actId="9405"/>
          <ac:inkMkLst>
            <pc:docMk/>
            <pc:sldMk cId="1238154079" sldId="339"/>
            <ac:inkMk id="11" creationId="{581160FD-8FCE-DEB2-1AF0-1E17D972F055}"/>
          </ac:inkMkLst>
        </pc:inkChg>
        <pc:inkChg chg="add del mod">
          <ac:chgData name="Mateus Maciel Vivaldi" userId="e7a01b2c0ff13c9a" providerId="LiveId" clId="{0375F70B-51BA-431D-BD04-27A4823D0AAD}" dt="2022-05-19T01:48:51.610" v="109" actId="9405"/>
          <ac:inkMkLst>
            <pc:docMk/>
            <pc:sldMk cId="1238154079" sldId="339"/>
            <ac:inkMk id="12" creationId="{E2989791-3320-6A98-4D6F-CACC7F7D6301}"/>
          </ac:inkMkLst>
        </pc:inkChg>
        <pc:inkChg chg="add del mod">
          <ac:chgData name="Mateus Maciel Vivaldi" userId="e7a01b2c0ff13c9a" providerId="LiveId" clId="{0375F70B-51BA-431D-BD04-27A4823D0AAD}" dt="2022-05-19T01:48:50.734" v="108"/>
          <ac:inkMkLst>
            <pc:docMk/>
            <pc:sldMk cId="1238154079" sldId="339"/>
            <ac:inkMk id="13" creationId="{64CCD1F9-97B2-0D24-3AA8-CA26057233F8}"/>
          </ac:inkMkLst>
        </pc:inkChg>
        <pc:inkChg chg="add">
          <ac:chgData name="Mateus Maciel Vivaldi" userId="e7a01b2c0ff13c9a" providerId="LiveId" clId="{0375F70B-51BA-431D-BD04-27A4823D0AAD}" dt="2022-05-19T01:48:55.336" v="110" actId="9405"/>
          <ac:inkMkLst>
            <pc:docMk/>
            <pc:sldMk cId="1238154079" sldId="339"/>
            <ac:inkMk id="15" creationId="{C7C9DEE9-C18A-D873-7DED-C01B847C015D}"/>
          </ac:inkMkLst>
        </pc:inkChg>
        <pc:inkChg chg="add">
          <ac:chgData name="Mateus Maciel Vivaldi" userId="e7a01b2c0ff13c9a" providerId="LiveId" clId="{0375F70B-51BA-431D-BD04-27A4823D0AAD}" dt="2022-05-19T01:57:11.557" v="312" actId="9405"/>
          <ac:inkMkLst>
            <pc:docMk/>
            <pc:sldMk cId="1238154079" sldId="339"/>
            <ac:inkMk id="18" creationId="{CD8BBB3E-C88A-77E2-6C32-796A23F79DAC}"/>
          </ac:inkMkLst>
        </pc:inkChg>
        <pc:inkChg chg="add del">
          <ac:chgData name="Mateus Maciel Vivaldi" userId="e7a01b2c0ff13c9a" providerId="LiveId" clId="{0375F70B-51BA-431D-BD04-27A4823D0AAD}" dt="2022-05-19T01:59:06.443" v="347"/>
          <ac:inkMkLst>
            <pc:docMk/>
            <pc:sldMk cId="1238154079" sldId="339"/>
            <ac:inkMk id="19" creationId="{B71C94DB-AD63-6C67-4610-2AFF70398EEA}"/>
          </ac:inkMkLst>
        </pc:inkChg>
        <pc:inkChg chg="add del">
          <ac:chgData name="Mateus Maciel Vivaldi" userId="e7a01b2c0ff13c9a" providerId="LiveId" clId="{0375F70B-51BA-431D-BD04-27A4823D0AAD}" dt="2022-05-19T01:59:06.442" v="344"/>
          <ac:inkMkLst>
            <pc:docMk/>
            <pc:sldMk cId="1238154079" sldId="339"/>
            <ac:inkMk id="20" creationId="{4FA920C8-4621-EE2D-D840-F76C3B7A4C2E}"/>
          </ac:inkMkLst>
        </pc:inkChg>
        <pc:inkChg chg="add">
          <ac:chgData name="Mateus Maciel Vivaldi" userId="e7a01b2c0ff13c9a" providerId="LiveId" clId="{0375F70B-51BA-431D-BD04-27A4823D0AAD}" dt="2022-05-19T01:57:51.317" v="315" actId="9405"/>
          <ac:inkMkLst>
            <pc:docMk/>
            <pc:sldMk cId="1238154079" sldId="339"/>
            <ac:inkMk id="21" creationId="{6DB56D2A-5B8C-80BA-737D-BE716ED10B45}"/>
          </ac:inkMkLst>
        </pc:inkChg>
        <pc:inkChg chg="add del">
          <ac:chgData name="Mateus Maciel Vivaldi" userId="e7a01b2c0ff13c9a" providerId="LiveId" clId="{0375F70B-51BA-431D-BD04-27A4823D0AAD}" dt="2022-05-19T01:59:06.443" v="349"/>
          <ac:inkMkLst>
            <pc:docMk/>
            <pc:sldMk cId="1238154079" sldId="339"/>
            <ac:inkMk id="22" creationId="{8F0B299E-C734-9CB9-94AD-E5CE5D658AB5}"/>
          </ac:inkMkLst>
        </pc:inkChg>
        <pc:inkChg chg="add">
          <ac:chgData name="Mateus Maciel Vivaldi" userId="e7a01b2c0ff13c9a" providerId="LiveId" clId="{0375F70B-51BA-431D-BD04-27A4823D0AAD}" dt="2022-05-19T01:57:52.420" v="317" actId="9405"/>
          <ac:inkMkLst>
            <pc:docMk/>
            <pc:sldMk cId="1238154079" sldId="339"/>
            <ac:inkMk id="23" creationId="{0E2F48F0-074B-AC9F-D9AF-16EF8FEFCE40}"/>
          </ac:inkMkLst>
        </pc:inkChg>
        <pc:inkChg chg="add">
          <ac:chgData name="Mateus Maciel Vivaldi" userId="e7a01b2c0ff13c9a" providerId="LiveId" clId="{0375F70B-51BA-431D-BD04-27A4823D0AAD}" dt="2022-05-19T01:57:52.875" v="318" actId="9405"/>
          <ac:inkMkLst>
            <pc:docMk/>
            <pc:sldMk cId="1238154079" sldId="339"/>
            <ac:inkMk id="24" creationId="{C95159F3-8A01-F085-1FA8-B0CF543A2C0B}"/>
          </ac:inkMkLst>
        </pc:inkChg>
        <pc:inkChg chg="add del">
          <ac:chgData name="Mateus Maciel Vivaldi" userId="e7a01b2c0ff13c9a" providerId="LiveId" clId="{0375F70B-51BA-431D-BD04-27A4823D0AAD}" dt="2022-05-19T01:59:06.443" v="345"/>
          <ac:inkMkLst>
            <pc:docMk/>
            <pc:sldMk cId="1238154079" sldId="339"/>
            <ac:inkMk id="25" creationId="{524E36DA-EE2D-179C-E339-B0E73F47A766}"/>
          </ac:inkMkLst>
        </pc:inkChg>
        <pc:inkChg chg="add del">
          <ac:chgData name="Mateus Maciel Vivaldi" userId="e7a01b2c0ff13c9a" providerId="LiveId" clId="{0375F70B-51BA-431D-BD04-27A4823D0AAD}" dt="2022-05-19T01:59:06.443" v="346"/>
          <ac:inkMkLst>
            <pc:docMk/>
            <pc:sldMk cId="1238154079" sldId="339"/>
            <ac:inkMk id="26" creationId="{1C4B5986-9A51-74FA-E91B-FB12EB8294B4}"/>
          </ac:inkMkLst>
        </pc:inkChg>
        <pc:inkChg chg="add del">
          <ac:chgData name="Mateus Maciel Vivaldi" userId="e7a01b2c0ff13c9a" providerId="LiveId" clId="{0375F70B-51BA-431D-BD04-27A4823D0AAD}" dt="2022-05-19T01:59:06.442" v="343"/>
          <ac:inkMkLst>
            <pc:docMk/>
            <pc:sldMk cId="1238154079" sldId="339"/>
            <ac:inkMk id="27" creationId="{6871C0EF-A5BA-A1C6-CDE2-19F4153C3E53}"/>
          </ac:inkMkLst>
        </pc:inkChg>
        <pc:inkChg chg="add del">
          <ac:chgData name="Mateus Maciel Vivaldi" userId="e7a01b2c0ff13c9a" providerId="LiveId" clId="{0375F70B-51BA-431D-BD04-27A4823D0AAD}" dt="2022-05-19T01:59:06.443" v="348"/>
          <ac:inkMkLst>
            <pc:docMk/>
            <pc:sldMk cId="1238154079" sldId="339"/>
            <ac:inkMk id="28" creationId="{A2101F86-6AAC-F1B4-3A75-800FB87B5EA3}"/>
          </ac:inkMkLst>
        </pc:inkChg>
        <pc:inkChg chg="add">
          <ac:chgData name="Mateus Maciel Vivaldi" userId="e7a01b2c0ff13c9a" providerId="LiveId" clId="{0375F70B-51BA-431D-BD04-27A4823D0AAD}" dt="2022-05-19T01:57:57.647" v="323" actId="9405"/>
          <ac:inkMkLst>
            <pc:docMk/>
            <pc:sldMk cId="1238154079" sldId="339"/>
            <ac:inkMk id="29" creationId="{BC2FAA25-8112-92A3-5570-BDC760D4F8E2}"/>
          </ac:inkMkLst>
        </pc:inkChg>
        <pc:inkChg chg="add mod">
          <ac:chgData name="Mateus Maciel Vivaldi" userId="e7a01b2c0ff13c9a" providerId="LiveId" clId="{0375F70B-51BA-431D-BD04-27A4823D0AAD}" dt="2022-05-19T01:58:04.743" v="331"/>
          <ac:inkMkLst>
            <pc:docMk/>
            <pc:sldMk cId="1238154079" sldId="339"/>
            <ac:inkMk id="30" creationId="{5D5111A5-7E6A-AB11-2EF3-250F8F85CEF0}"/>
          </ac:inkMkLst>
        </pc:inkChg>
        <pc:inkChg chg="add del">
          <ac:chgData name="Mateus Maciel Vivaldi" userId="e7a01b2c0ff13c9a" providerId="LiveId" clId="{0375F70B-51BA-431D-BD04-27A4823D0AAD}" dt="2022-05-19T01:58:06.532" v="334" actId="9405"/>
          <ac:inkMkLst>
            <pc:docMk/>
            <pc:sldMk cId="1238154079" sldId="339"/>
            <ac:inkMk id="31" creationId="{AE746640-336B-9F3D-AC41-2361B8B9EA7F}"/>
          </ac:inkMkLst>
        </pc:inkChg>
        <pc:inkChg chg="add del">
          <ac:chgData name="Mateus Maciel Vivaldi" userId="e7a01b2c0ff13c9a" providerId="LiveId" clId="{0375F70B-51BA-431D-BD04-27A4823D0AAD}" dt="2022-05-19T01:58:05.995" v="333" actId="9405"/>
          <ac:inkMkLst>
            <pc:docMk/>
            <pc:sldMk cId="1238154079" sldId="339"/>
            <ac:inkMk id="32" creationId="{E12D3A23-1F2D-5252-68F0-A39082A877F0}"/>
          </ac:inkMkLst>
        </pc:inkChg>
        <pc:inkChg chg="add del mod">
          <ac:chgData name="Mateus Maciel Vivaldi" userId="e7a01b2c0ff13c9a" providerId="LiveId" clId="{0375F70B-51BA-431D-BD04-27A4823D0AAD}" dt="2022-05-19T01:58:05.532" v="332" actId="9405"/>
          <ac:inkMkLst>
            <pc:docMk/>
            <pc:sldMk cId="1238154079" sldId="339"/>
            <ac:inkMk id="33" creationId="{334C0786-4BD6-8CD2-0285-237A118AFD2A}"/>
          </ac:inkMkLst>
        </pc:inkChg>
        <pc:inkChg chg="add del mod">
          <ac:chgData name="Mateus Maciel Vivaldi" userId="e7a01b2c0ff13c9a" providerId="LiveId" clId="{0375F70B-51BA-431D-BD04-27A4823D0AAD}" dt="2022-05-19T01:58:04.743" v="331"/>
          <ac:inkMkLst>
            <pc:docMk/>
            <pc:sldMk cId="1238154079" sldId="339"/>
            <ac:inkMk id="34" creationId="{36758DD4-34E4-2323-24DC-CD72A47D83BC}"/>
          </ac:inkMkLst>
        </pc:inkChg>
        <pc:inkChg chg="add del">
          <ac:chgData name="Mateus Maciel Vivaldi" userId="e7a01b2c0ff13c9a" providerId="LiveId" clId="{0375F70B-51BA-431D-BD04-27A4823D0AAD}" dt="2022-05-19T02:01:59.294" v="369" actId="9405"/>
          <ac:inkMkLst>
            <pc:docMk/>
            <pc:sldMk cId="1238154079" sldId="339"/>
            <ac:inkMk id="36" creationId="{87EC906F-D3D1-2473-1855-81503A89BDC6}"/>
          </ac:inkMkLst>
        </pc:inkChg>
        <pc:inkChg chg="add mod">
          <ac:chgData name="Mateus Maciel Vivaldi" userId="e7a01b2c0ff13c9a" providerId="LiveId" clId="{0375F70B-51BA-431D-BD04-27A4823D0AAD}" dt="2022-05-19T02:02:05.558" v="374"/>
          <ac:inkMkLst>
            <pc:docMk/>
            <pc:sldMk cId="1238154079" sldId="339"/>
            <ac:inkMk id="37" creationId="{40EC1933-1E4D-965C-0303-8541905C6678}"/>
          </ac:inkMkLst>
        </pc:inkChg>
        <pc:inkChg chg="add mod">
          <ac:chgData name="Mateus Maciel Vivaldi" userId="e7a01b2c0ff13c9a" providerId="LiveId" clId="{0375F70B-51BA-431D-BD04-27A4823D0AAD}" dt="2022-05-19T02:02:05.558" v="374"/>
          <ac:inkMkLst>
            <pc:docMk/>
            <pc:sldMk cId="1238154079" sldId="339"/>
            <ac:inkMk id="38" creationId="{D1A3F9FF-02C3-9E88-ADCF-79E21E82D0E2}"/>
          </ac:inkMkLst>
        </pc:inkChg>
        <pc:inkChg chg="add mod">
          <ac:chgData name="Mateus Maciel Vivaldi" userId="e7a01b2c0ff13c9a" providerId="LiveId" clId="{0375F70B-51BA-431D-BD04-27A4823D0AAD}" dt="2022-05-19T02:02:05.558" v="374"/>
          <ac:inkMkLst>
            <pc:docMk/>
            <pc:sldMk cId="1238154079" sldId="339"/>
            <ac:inkMk id="40" creationId="{1F969C01-38AA-85D0-7A9C-2B1FF8C27DCE}"/>
          </ac:inkMkLst>
        </pc:inkChg>
        <pc:inkChg chg="add">
          <ac:chgData name="Mateus Maciel Vivaldi" userId="e7a01b2c0ff13c9a" providerId="LiveId" clId="{0375F70B-51BA-431D-BD04-27A4823D0AAD}" dt="2022-05-19T02:02:32.230" v="375" actId="9405"/>
          <ac:inkMkLst>
            <pc:docMk/>
            <pc:sldMk cId="1238154079" sldId="339"/>
            <ac:inkMk id="42" creationId="{1C69B6A4-CD64-BEE8-4816-64DF9F96FEB9}"/>
          </ac:inkMkLst>
        </pc:inkChg>
        <pc:inkChg chg="add">
          <ac:chgData name="Mateus Maciel Vivaldi" userId="e7a01b2c0ff13c9a" providerId="LiveId" clId="{0375F70B-51BA-431D-BD04-27A4823D0AAD}" dt="2022-05-19T02:02:50.185" v="376" actId="9405"/>
          <ac:inkMkLst>
            <pc:docMk/>
            <pc:sldMk cId="1238154079" sldId="339"/>
            <ac:inkMk id="43" creationId="{779F2021-7399-53F5-71C5-F66A7D6A3E1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48:22.3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64 150 24575,'2'-48'0,"-1"30"0,-8 52 0,6-29 0,0 0 0,0 0 0,0 0 0,-1 0 0,0 0 0,-5 8 0,7-12 0,0-1 0,0 0 0,-1 1 0,1-1 0,0 0 0,0 1 0,0-1 0,-1 0 0,1 0 0,0 1 0,-1-1 0,1 0 0,0 0 0,-1 0 0,1 1 0,0-1 0,-1 0 0,1 0 0,0 0 0,-1 0 0,1 0 0,0 0 0,-1 0 0,1 0 0,0 0 0,-1 0 0,1 0 0,-1 0 0,1 0 0,0 0 0,-1 0 0,1 0 0,0 0 0,-1-1 0,-13-21 0,-4-44 0,18 122 0,-2-23 0,2-20 0,0-34 0,5-8 0,-5 29 0,0-1 0,0 1 0,0-1 0,0 1 0,0-1 0,0 1 0,0-1 0,0 1 0,0 0 0,1-1 0,-1 1 0,0-1 0,0 1 0,0-1 0,1 1 0,-1 0 0,0-1 0,1 1 0,-1-1 0,0 1 0,1 0 0,-1 0 0,1-1 0,-1 1 0,0 0 0,1 0 0,-1-1 0,1 1 0,-1 0 0,1 0 0,-1 0 0,1 0 0,-1 0 0,2-1 0,-2 1 0,1-1 0,0 0 0,0 0 0,0 0 0,-1 0 0,1 0 0,0 0 0,-1 0 0,1-1 0,-1 1 0,0 0 0,1 0 0,-1 0 0,0-1 0,0 1 0,1 0 0,-1 0 0,0 0 0,0-1 0,0 1 0,-1 0 0,1 0 0,0-2 0,0-2 0,0 1 0,0 0 0,1 0 0,-1 0 0,1 0 0,0-1 0,0 1 0,4-7 0,-5 11 0,1 0 0,-1 0 0,1 0 0,-1 0 0,1 0 0,-1 0 0,1 0 0,-1 0 0,1 0 0,-1 0 0,1 0 0,-1 0 0,1 1 0,-1-1 0,1 0 0,-1 0 0,0 1 0,1-1 0,-1 0 0,0 0 0,1 1 0,-1-1 0,1 1 0,-1-1 0,0 0 0,0 1 0,1-1 0,-1 1 0,0-1 0,0 0 0,0 1 0,1-1 0,-1 1 0,15 24 0,-11-18 0,-2-3 0,0 0 0,0 0 0,-1 1 0,1-1 0,-1 0 0,0 1 0,-1-1 0,1 1 0,-1-1 0,0 1 0,0-1 0,0 1 0,-1-1 0,-1 8 0,-6-30 0,0-13 0,6 1 0,1 16 0,-1 36 0,-6 5 0,2-23 0,0-16 0,34 59 0,-31-56 0,-1-3 0,1 0 0,1 0 0,0 0 0,-1-21 0,3 32 0,-1-1 0,1 0 0,0 1 0,0-1 0,1 0 0,-1 1 0,0-1 0,0 0 0,1 1 0,-1-1 0,1 1 0,0-1 0,-1 1 0,1-1 0,0 1 0,0-1 0,0 1 0,0 0 0,0-1 0,0 1 0,0 0 0,0 0 0,1 0 0,-1 0 0,0 0 0,1 0 0,-1 0 0,1 0 0,-1 1 0,1-1 0,-1 0 0,1 1 0,-1-1 0,1 1 0,0 0 0,-1 0 0,1-1 0,-1 1 0,1 0 0,0 0 0,-1 1 0,1-1 0,0 0 0,-1 0 0,4 2 0,-3-1 0,0 0 0,1 0 0,-1 1 0,0-1 0,0 0 0,0 1 0,0 0 0,-1-1 0,1 1 0,0 0 0,-1 0 0,1 0 0,-1 0 0,0 0 0,1 0 0,-1 1 0,0-1 0,-1 0 0,1 0 0,0 1 0,0-1 0,-1 1 0,0-1 0,1 1 0,-1-1 0,0 4 0,0 68 0,-4-58 0,-1-14 0,-11-23 0,-8-42 0,20 52 0,2 4 0,0 0 0,0 0 0,0-1 0,1 1 0,0 0 0,0-1 0,1 1 0,0-8 0,3 18 0,-1 0 0,1 1 0,-1 0 0,0-1 0,0 1 0,0 0 0,1 7 0,0 2-151,0 0-1,-2 1 0,0-1 0,0 0 1,-1 1-1,-1-1 0,0 1 1,-5 21-1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07:03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07:0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07:03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07:03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1:07:03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48:55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 24575,'1'3'0,"0"1"0,0-1 0,0 0 0,1 1 0,-1-1 0,1 0 0,0 0 0,0 0 0,0 0 0,0-1 0,1 1 0,-1 0 0,1-1 0,-1 0 0,1 1 0,3 1 0,50 31 0,-90-85 0,29 44-106,4 6 66,0-1-1,0 1 0,1-1 1,-1 0-1,0 1 1,1-1-1,-1 0 0,1 1 1,-1-1-1,1 0 0,-1 1 1,1-1-1,0 0 1,-1 0-1,1 0 0,0 1 1,-1-1-1,1 0 0,0 0 1,0 0-1,0 0 1,0 0-1,0 1 0,0-1 1,0 0-1,0 0 0,0 0 1,0 0-1,1 0 1,-1-1-1,4-4-6785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1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68 24575,'2'0'0,"0"1"0,0 0 0,0 0 0,0-1 0,0 1 0,-1 1 0,1-1 0,0 0 0,0 0 0,-1 1 0,1-1 0,-1 1 0,1-1 0,-1 1 0,0 0 0,0-1 0,1 1 0,-1 0 0,0 0 0,-1 0 0,2 4 0,17 47 0,-18-50 0,0-1 0,-1-1 0,0 0 0,1 0 0,-1 0 0,0 0 0,1 1 0,-1-1 0,0 0 0,0 0 0,0 0 0,0 1 0,0-1 0,0 0 0,0 0 0,-1 0 0,1 1 0,-1 0 0,1-2 0,-1 1 0,1-1 0,-1 0 0,1 0 0,0 0 0,-1 0 0,1 1 0,-1-1 0,1 0 0,-1 0 0,1 0 0,-1 0 0,1 0 0,-1 0 0,1 0 0,0 0 0,-1-1 0,1 1 0,-1 0 0,1 0 0,-1 0 0,1 0 0,0-1 0,-1 1 0,1 0 0,-1 0 0,1-1 0,-1 0 0,-3-1 0,0-1 0,1 0 0,-1 0 0,1-1 0,0 1 0,0-1 0,-4-6 0,4 5 0,0-1 0,0 0 0,1 0 0,0 0 0,0 0 0,0 0 0,1 0 0,0-1 0,0 1 0,1 0 0,0-1 0,0 1 0,1-11 0,0 14 0,0 1 0,0-1 0,0 0 0,0 1 0,0-1 0,1 1 0,-1-1 0,1 1 0,-1 0 0,1-1 0,0 1 0,0 0 0,0 0 0,0 1 0,0-1 0,0 0 0,1 0 0,-1 1 0,1 0 0,-1-1 0,1 1 0,-1 0 0,1 0 0,0 1 0,-1-1 0,1 0 0,0 1 0,0 0 0,-1-1 0,1 1 0,0 0 0,0 0 0,3 1 0,-5 0 0,1-1 0,-1 1 0,0-1 0,1 1 0,-1-1 0,0 1 0,1 0 0,-1 0 0,0 0 0,0 0 0,0 0 0,0 0 0,0 0 0,0 0 0,0 0 0,0 0 0,0 0 0,0 1 0,-1-1 0,1 0 0,0 1 0,-1-1 0,1 1 0,-1-1 0,0 0 0,1 1 0,-1-1 0,0 1 0,0-1 0,0 3 0,1 55 0,-1-47 0,1 20 0,1-51 0,-2 18 0,0 1 0,0-1 0,-1 0 0,1 0 0,-1 0 0,1 0 0,-1 0 0,1 1 0,-1-1 0,1 0 0,-1 0 0,0 1 0,1-1 0,-1 1 0,0-1 0,0 0 0,0 1 0,1-1 0,-1 1 0,0 0 0,0-1 0,0 1 0,0 0 0,0-1 0,0 1 0,0 0 0,1 0 0,-1 0 0,0 0 0,0 0 0,0 0 0,0 0 0,-1 0 0,-44 2 0,32-2 0,4 1 0,7-1 0,-1 0 0,1 1 0,-1-1 0,1 0 0,-1-1 0,1 1 0,0-1 0,-1 1 0,1-1 0,-1 0 0,1 0 0,0-1 0,0 1 0,0-1 0,0 1 0,0-1 0,0 0 0,0 0 0,-3-3 0,2 1-170,0 1-1,-1 0 0,1-1 1,-1 1-1,0 1 0,0-1 1,-8-3-1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1:57:5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01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24575,'2'-1'0,"0"0"0,1-2 0,1 0 0,0 1 0,0-1 0,1 1 0,0 0 0,0-1 0,1 1 0,1 0 0,-1 1 0,1 0 0,0 1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03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04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32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2:02:50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3A2D2-4F14-4AFD-819A-04F1637E766E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B7C-4FE7-40BA-B029-749D4C278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1200" dirty="0"/>
                          <m:t>e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pt-BR" sz="1200" dirty="0"/>
                  <a:t>)</a:t>
                </a:r>
              </a:p>
              <a:p>
                <a:r>
                  <a:rPr lang="pt-BR" dirty="0"/>
                  <a:t>Apêndice 1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b="1" dirty="0"/>
                  <a:t>Meta:</a:t>
                </a:r>
                <a:r>
                  <a:rPr lang="pt-BR" sz="1200" dirty="0"/>
                  <a:t> determinar a probabilidade de cada estado (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𝑃_𝐿  〖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</a:t>
                </a:r>
                <a:r>
                  <a:rPr lang="pt-BR" sz="1200" i="0" dirty="0"/>
                  <a:t>e</a:t>
                </a:r>
                <a:r>
                  <a:rPr lang="pt-BR" sz="1200" b="0" i="0" dirty="0">
                    <a:latin typeface="Cambria Math" panose="02040503050406030204" pitchFamily="18" charset="0"/>
                  </a:rPr>
                  <a:t>"  </a:t>
                </a:r>
                <a:r>
                  <a:rPr lang="pt-BR" sz="1200" b="0" i="0">
                    <a:latin typeface="Cambria Math" panose="02040503050406030204" pitchFamily="18" charset="0"/>
                  </a:rPr>
                  <a:t>𝑃〗_𝐹</a:t>
                </a:r>
                <a:r>
                  <a:rPr lang="pt-BR" sz="1200" dirty="0"/>
                  <a:t>)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E5B7C-4FE7-40BA-B029-749D4C2784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81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2000D2-8925-7C44-97E1-DED286BC6A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412002" y="676102"/>
            <a:ext cx="1725718" cy="1753232"/>
          </a:xfrm>
          <a:prstGeom prst="ellipse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0E488D9-7076-FA0D-0686-C5744CF2F8DC}"/>
              </a:ext>
            </a:extLst>
          </p:cNvPr>
          <p:cNvSpPr txBox="1"/>
          <p:nvPr userDrawn="1"/>
        </p:nvSpPr>
        <p:spPr>
          <a:xfrm>
            <a:off x="3072198" y="873294"/>
            <a:ext cx="23029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Problema 07:</a:t>
            </a:r>
            <a:endParaRPr lang="pt-BR" sz="240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8D53F5-85D8-E22F-191E-5F18BCD4D66D}"/>
              </a:ext>
            </a:extLst>
          </p:cNvPr>
          <p:cNvSpPr txBox="1"/>
          <p:nvPr userDrawn="1"/>
        </p:nvSpPr>
        <p:spPr>
          <a:xfrm>
            <a:off x="4831492" y="881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Dados de três lados 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D65850-56FB-25C7-48F1-3F226F3F4D81}"/>
              </a:ext>
            </a:extLst>
          </p:cNvPr>
          <p:cNvSpPr txBox="1"/>
          <p:nvPr userDrawn="1"/>
        </p:nvSpPr>
        <p:spPr>
          <a:xfrm>
            <a:off x="3822357" y="1624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Relator: </a:t>
            </a:r>
            <a:endParaRPr lang="pt-B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BEA0D0-06C8-C733-94C1-D1FB9ABA4FD3}"/>
              </a:ext>
            </a:extLst>
          </p:cNvPr>
          <p:cNvSpPr txBox="1"/>
          <p:nvPr userDrawn="1"/>
        </p:nvSpPr>
        <p:spPr>
          <a:xfrm>
            <a:off x="4794422" y="159647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Matheus N. C. Brustelo 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3156EF6-77AF-6ED6-2452-9C1AB29B5962}"/>
              </a:ext>
            </a:extLst>
          </p:cNvPr>
          <p:cNvSpPr>
            <a:spLocks/>
          </p:cNvSpPr>
          <p:nvPr userDrawn="1"/>
        </p:nvSpPr>
        <p:spPr>
          <a:xfrm>
            <a:off x="308584" y="2718084"/>
            <a:ext cx="8424000" cy="36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5B6099-678E-C15E-472F-35EEAC911CA5}"/>
              </a:ext>
            </a:extLst>
          </p:cNvPr>
          <p:cNvSpPr txBox="1"/>
          <p:nvPr userDrawn="1"/>
        </p:nvSpPr>
        <p:spPr>
          <a:xfrm>
            <a:off x="308584" y="3178859"/>
            <a:ext cx="3843286" cy="297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1600" b="0" i="1" dirty="0">
                <a:solidFill>
                  <a:srgbClr val="64686D"/>
                </a:solidFill>
                <a:effectLst/>
                <a:latin typeface="+mj-lt"/>
              </a:rPr>
              <a:t>To land a coin on its side is often associated with the idea of a rare occurrence. What should be the physical and geometrical characteristics of a cylindrical dice so that it has the same probability to land on its side and one of its faces?</a:t>
            </a:r>
            <a:endParaRPr lang="pt-BR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4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serva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EF11436-CD8A-3A33-AC02-8FAE91676BDC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Observações preliminares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B060ED-A5FA-4BF8-B677-321E5D9D9638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Observações Preliminares</a:t>
            </a:r>
          </a:p>
        </p:txBody>
      </p:sp>
    </p:spTree>
    <p:extLst>
      <p:ext uri="{BB962C8B-B14F-4D97-AF65-F5344CB8AC3E}">
        <p14:creationId xmlns:p14="http://schemas.microsoft.com/office/powerpoint/2010/main" val="2336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CC84E99-017F-D0E0-2E2E-C23C8F775B17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Introdução Teórica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9C0B9A-25B3-4A51-AB22-48A56A6FD2AF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Introdução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32613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al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Análise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C44323-67FC-4255-A0F7-FD380C6DE8E6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Análise Experimental</a:t>
            </a:r>
          </a:p>
        </p:txBody>
      </p:sp>
    </p:spTree>
    <p:extLst>
      <p:ext uri="{BB962C8B-B14F-4D97-AF65-F5344CB8AC3E}">
        <p14:creationId xmlns:p14="http://schemas.microsoft.com/office/powerpoint/2010/main" val="28746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Comparação Teórico </a:t>
            </a:r>
            <a:r>
              <a:rPr lang="pt-BR" sz="1050" b="1" spc="90" baseline="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Experimental 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--- Conclusões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4DA6A8-2E90-4834-B2F5-A8EA593DA21D}"/>
              </a:ext>
            </a:extLst>
          </p:cNvPr>
          <p:cNvSpPr txBox="1"/>
          <p:nvPr userDrawn="1"/>
        </p:nvSpPr>
        <p:spPr>
          <a:xfrm>
            <a:off x="90462" y="550339"/>
            <a:ext cx="485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Comparação Teórico x Experimental</a:t>
            </a:r>
          </a:p>
        </p:txBody>
      </p:sp>
    </p:spTree>
    <p:extLst>
      <p:ext uri="{BB962C8B-B14F-4D97-AF65-F5344CB8AC3E}">
        <p14:creationId xmlns:p14="http://schemas.microsoft.com/office/powerpoint/2010/main" val="14760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4C0A07-F36B-E209-971F-F0935E0AEF03}"/>
              </a:ext>
            </a:extLst>
          </p:cNvPr>
          <p:cNvSpPr txBox="1"/>
          <p:nvPr userDrawn="1"/>
        </p:nvSpPr>
        <p:spPr>
          <a:xfrm>
            <a:off x="63264" y="238901"/>
            <a:ext cx="11533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0" i="1" dirty="0">
                <a:latin typeface="+mj-lt"/>
              </a:rPr>
              <a:t>IYPT 2022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26848A-E631-A58E-4AC7-D99A46718227}"/>
              </a:ext>
            </a:extLst>
          </p:cNvPr>
          <p:cNvSpPr>
            <a:spLocks/>
          </p:cNvSpPr>
          <p:nvPr userDrawn="1"/>
        </p:nvSpPr>
        <p:spPr>
          <a:xfrm>
            <a:off x="920584" y="376020"/>
            <a:ext cx="7452000" cy="43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7000"/>
                </a:schemeClr>
              </a:gs>
              <a:gs pos="53000">
                <a:schemeClr val="tx2">
                  <a:lumMod val="77461"/>
                </a:schemeClr>
              </a:gs>
              <a:gs pos="100000">
                <a:schemeClr val="tx2">
                  <a:shade val="100000"/>
                  <a:satMod val="115000"/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67688" y="27709"/>
            <a:ext cx="611654" cy="621406"/>
          </a:xfrm>
          <a:prstGeom prst="ellipse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619099"/>
            <a:ext cx="9144000" cy="2389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945" y="6555986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24032C-AB92-0C15-4EEB-DE371CBB512E}"/>
              </a:ext>
            </a:extLst>
          </p:cNvPr>
          <p:cNvSpPr txBox="1"/>
          <p:nvPr userDrawn="1"/>
        </p:nvSpPr>
        <p:spPr>
          <a:xfrm>
            <a:off x="-7179" y="6607743"/>
            <a:ext cx="8569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Observações preliminares --- Introdução Teórica --- Análise Experimental --- Comparação Teórico </a:t>
            </a:r>
            <a:r>
              <a:rPr lang="pt-BR" sz="1050" b="1" spc="90" baseline="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Experimental --- </a:t>
            </a:r>
            <a:r>
              <a:rPr lang="pt-BR" sz="1050" b="1" spc="90" baseline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Conclusões</a:t>
            </a:r>
            <a:r>
              <a:rPr lang="pt-BR" sz="1050" b="1" spc="90" baseline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0F64B9-7A71-4C8D-9439-1D15EDC7CA43}"/>
              </a:ext>
            </a:extLst>
          </p:cNvPr>
          <p:cNvSpPr txBox="1"/>
          <p:nvPr userDrawn="1"/>
        </p:nvSpPr>
        <p:spPr>
          <a:xfrm>
            <a:off x="90462" y="550339"/>
            <a:ext cx="418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+mj-lt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60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10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5923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13A9F2E0-E0E2-FC38-96EF-1C0F5411A46A}"/>
              </a:ext>
            </a:extLst>
          </p:cNvPr>
          <p:cNvSpPr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92A39929-7AE0-AB9E-D2A3-853ECC0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6820" y="6464751"/>
            <a:ext cx="478234" cy="365125"/>
          </a:xfrm>
        </p:spPr>
        <p:txBody>
          <a:bodyPr/>
          <a:lstStyle>
            <a:lvl1pPr>
              <a:defRPr sz="1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9892FFFB-AE51-A74C-8150-E041A9400B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A068B4D-0188-45E1-BD87-6FF694DFB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0" t="-442" r="25691" b="-1674"/>
          <a:stretch/>
        </p:blipFill>
        <p:spPr>
          <a:xfrm>
            <a:off x="8446908" y="29223"/>
            <a:ext cx="618146" cy="628002"/>
          </a:xfrm>
          <a:prstGeom prst="ellipse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9DB4CA-44D1-8C50-DA6E-DF8176BE19BF}"/>
              </a:ext>
            </a:extLst>
          </p:cNvPr>
          <p:cNvSpPr txBox="1"/>
          <p:nvPr userDrawn="1"/>
        </p:nvSpPr>
        <p:spPr>
          <a:xfrm>
            <a:off x="78946" y="69203"/>
            <a:ext cx="588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latin typeface="+mj-lt"/>
              </a:rPr>
              <a:t>Apêndice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0DBBDF-2D68-B123-FDCB-B84970DC1BB9}"/>
              </a:ext>
            </a:extLst>
          </p:cNvPr>
          <p:cNvSpPr txBox="1"/>
          <p:nvPr userDrawn="1"/>
        </p:nvSpPr>
        <p:spPr>
          <a:xfrm>
            <a:off x="0" y="6519446"/>
            <a:ext cx="588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Problema 07 – Dados de três lados </a:t>
            </a:r>
          </a:p>
        </p:txBody>
      </p:sp>
    </p:spTree>
    <p:extLst>
      <p:ext uri="{BB962C8B-B14F-4D97-AF65-F5344CB8AC3E}">
        <p14:creationId xmlns:p14="http://schemas.microsoft.com/office/powerpoint/2010/main" val="13949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FFB-AE51-A74C-8150-E041A9400B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698" r:id="rId3"/>
    <p:sldLayoutId id="2147483699" r:id="rId4"/>
    <p:sldLayoutId id="2147483700" r:id="rId5"/>
    <p:sldLayoutId id="2147483701" r:id="rId6"/>
    <p:sldLayoutId id="2147483703" r:id="rId7"/>
    <p:sldLayoutId id="2147483704" r:id="rId8"/>
    <p:sldLayoutId id="2147483705" r:id="rId9"/>
    <p:sldLayoutId id="214748370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customXml" Target="../ink/ink1.xml"/><Relationship Id="rId21" Type="http://schemas.openxmlformats.org/officeDocument/2006/relationships/customXml" Target="../ink/ink7.xml"/><Relationship Id="rId7" Type="http://schemas.openxmlformats.org/officeDocument/2006/relationships/image" Target="../media/image20.png"/><Relationship Id="rId12" Type="http://schemas.openxmlformats.org/officeDocument/2006/relationships/customXml" Target="../ink/ink4.xml"/><Relationship Id="rId2" Type="http://schemas.openxmlformats.org/officeDocument/2006/relationships/image" Target="../media/image17.png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3.png"/><Relationship Id="rId24" Type="http://schemas.openxmlformats.org/officeDocument/2006/relationships/image" Target="../media/image21.png"/><Relationship Id="rId5" Type="http://schemas.openxmlformats.org/officeDocument/2006/relationships/image" Target="../media/image19.png"/><Relationship Id="rId23" Type="http://schemas.openxmlformats.org/officeDocument/2006/relationships/customXml" Target="../ink/ink9.xml"/><Relationship Id="rId19" Type="http://schemas.openxmlformats.org/officeDocument/2006/relationships/image" Target="../media/image25.png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0.xml"/><Relationship Id="rId7" Type="http://schemas.openxmlformats.org/officeDocument/2006/relationships/customXml" Target="../ink/ink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26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76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459B99B-4DD5-4C3D-E1DA-6BE68A08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BCB19E-E8F9-EA33-8F5D-872B4B456644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Dinâmica da colisão do cilindro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C67246-CBFD-E799-160F-8F97AA603D44}"/>
              </a:ext>
            </a:extLst>
          </p:cNvPr>
          <p:cNvSpPr txBox="1"/>
          <p:nvPr/>
        </p:nvSpPr>
        <p:spPr>
          <a:xfrm>
            <a:off x="74084" y="1481971"/>
            <a:ext cx="774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Energia dissipada na primeira colisão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D4ED0F4-22F7-4AAB-D0D3-F6A9311E70F0}"/>
                  </a:ext>
                </a:extLst>
              </p:cNvPr>
              <p:cNvSpPr txBox="1"/>
              <p:nvPr/>
            </p:nvSpPr>
            <p:spPr>
              <a:xfrm>
                <a:off x="216959" y="1787971"/>
                <a:ext cx="7173502" cy="1513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pt-BR" b="0" i="1" smtClean="0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acc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+ 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D4ED0F4-22F7-4AAB-D0D3-F6A9311E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59" y="1787971"/>
                <a:ext cx="7173502" cy="15137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>
            <a:extLst>
              <a:ext uri="{FF2B5EF4-FFF2-40B4-BE49-F238E27FC236}">
                <a16:creationId xmlns:a16="http://schemas.microsoft.com/office/drawing/2014/main" id="{B78CCC10-DF96-B8C4-1B64-C9DAF7D0F76F}"/>
              </a:ext>
            </a:extLst>
          </p:cNvPr>
          <p:cNvSpPr/>
          <p:nvPr/>
        </p:nvSpPr>
        <p:spPr>
          <a:xfrm rot="5400000">
            <a:off x="1669125" y="2546517"/>
            <a:ext cx="230827" cy="1847849"/>
          </a:xfrm>
          <a:prstGeom prst="rightBrace">
            <a:avLst>
              <a:gd name="adj1" fmla="val 290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8EE0DF41-7015-1203-0849-D8457DB5EC1F}"/>
              </a:ext>
            </a:extLst>
          </p:cNvPr>
          <p:cNvSpPr/>
          <p:nvPr/>
        </p:nvSpPr>
        <p:spPr>
          <a:xfrm rot="5400000">
            <a:off x="3716871" y="2735202"/>
            <a:ext cx="249877" cy="1451440"/>
          </a:xfrm>
          <a:prstGeom prst="rightBrace">
            <a:avLst>
              <a:gd name="adj1" fmla="val 290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F39A1D-07C0-C93D-55E0-43038C683126}"/>
              </a:ext>
            </a:extLst>
          </p:cNvPr>
          <p:cNvSpPr txBox="1"/>
          <p:nvPr/>
        </p:nvSpPr>
        <p:spPr>
          <a:xfrm>
            <a:off x="857246" y="3612994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2ª lei de Newton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C12DE6-3B9C-A336-42AF-54954D0D1379}"/>
              </a:ext>
            </a:extLst>
          </p:cNvPr>
          <p:cNvSpPr txBox="1"/>
          <p:nvPr/>
        </p:nvSpPr>
        <p:spPr>
          <a:xfrm>
            <a:off x="2981415" y="3603470"/>
            <a:ext cx="200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Equações de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CC6C925-812A-E7FC-DC9C-FD0E6A179BE7}"/>
                  </a:ext>
                </a:extLst>
              </p:cNvPr>
              <p:cNvSpPr txBox="1"/>
              <p:nvPr/>
            </p:nvSpPr>
            <p:spPr>
              <a:xfrm>
                <a:off x="2037455" y="3999940"/>
                <a:ext cx="4351704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pt-BR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̇"/>
                          <m:ctrlPr>
                            <a:rPr lang="pt-BR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pt-BR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̇"/>
                          <m:ctrlPr>
                            <a:rPr lang="pt-BR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A0ED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pt-BR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CC6C925-812A-E7FC-DC9C-FD0E6A1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455" y="3999940"/>
                <a:ext cx="4351704" cy="333489"/>
              </a:xfrm>
              <a:prstGeom prst="rect">
                <a:avLst/>
              </a:prstGeom>
              <a:blipFill>
                <a:blip r:embed="rId3"/>
                <a:stretch>
                  <a:fillRect t="-20000" b="-1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C42B172-FC75-E221-6719-6209941F6F34}"/>
                  </a:ext>
                </a:extLst>
              </p:cNvPr>
              <p:cNvSpPr txBox="1"/>
              <p:nvPr/>
            </p:nvSpPr>
            <p:spPr>
              <a:xfrm>
                <a:off x="705781" y="4036470"/>
                <a:ext cx="2150781" cy="1725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C42B172-FC75-E221-6719-6209941F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81" y="4036470"/>
                <a:ext cx="2150781" cy="172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C15909F-7514-6FFB-6BF1-19253AEB0B7C}"/>
                  </a:ext>
                </a:extLst>
              </p:cNvPr>
              <p:cNvSpPr txBox="1"/>
              <p:nvPr/>
            </p:nvSpPr>
            <p:spPr>
              <a:xfrm>
                <a:off x="-914110" y="4260441"/>
                <a:ext cx="10963279" cy="12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2,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MV</m:t>
                                          </m:r>
                                        </m:e>
                                        <m:sup>
                                          <m:r>
                                            <a:rPr lang="pt-BR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pt-BR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pt-BR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𝑀𝑔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C15909F-7514-6FFB-6BF1-19253AEB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110" y="4260441"/>
                <a:ext cx="10963279" cy="1277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/>
      <p:bldP spid="12" grpId="1"/>
      <p:bldP spid="16" grpId="0"/>
      <p:bldP spid="16" grpId="1"/>
      <p:bldP spid="18" grpId="0"/>
      <p:bldP spid="18" grpId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CE06BB-6F66-E643-DCC1-5E5C6304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46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CB427C-690F-C775-A661-E02B74ED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BB8C23-53D8-CF53-41AF-C65D2DAFB56D}"/>
              </a:ext>
            </a:extLst>
          </p:cNvPr>
          <p:cNvSpPr txBox="1"/>
          <p:nvPr/>
        </p:nvSpPr>
        <p:spPr>
          <a:xfrm>
            <a:off x="5286375" y="6643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01624-FA2F-4786-B3D5-8F4F9E3E6397}"/>
              </a:ext>
            </a:extLst>
          </p:cNvPr>
          <p:cNvSpPr txBox="1"/>
          <p:nvPr/>
        </p:nvSpPr>
        <p:spPr>
          <a:xfrm>
            <a:off x="76200" y="619125"/>
            <a:ext cx="543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Distribuição considerando a multiplicidade dos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/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pt-BR" i="1">
                                      <a:solidFill>
                                        <a:srgbClr val="183CA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pt-BR" i="1">
                                          <a:solidFill>
                                            <a:srgbClr val="183C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71C9FDB-CD04-40CB-9DB8-E6B28A7E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18138"/>
                <a:ext cx="5629276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/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EDC322C-08DC-4445-A866-E6F3184A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875" y="2628151"/>
                <a:ext cx="9144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/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; </m:t>
                      </m:r>
                      <m:sSub>
                        <m:sSub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d>
                                <m:dPr>
                                  <m:ctrlPr>
                                    <a:rPr lang="pt-B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1A2BFD-AF7F-4040-B976-761E9499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08220"/>
                <a:ext cx="7717665" cy="662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/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EA36722-6135-408A-A235-4F631E286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175" y="4440035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25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CFF0E6-7212-4AC6-8EB7-187061C5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7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87172F1-FE86-4C05-9C77-D2F9A71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1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5" descr="Televisão em cima de mesa&#10;&#10;Descrição gerada automaticamente com confiança baixa">
            <a:extLst>
              <a:ext uri="{FF2B5EF4-FFF2-40B4-BE49-F238E27FC236}">
                <a16:creationId xmlns:a16="http://schemas.microsoft.com/office/drawing/2014/main" id="{83AFDF6A-F136-4799-850A-6CF949CB9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187" b="65386" l="40562" r="59230">
                        <a14:backgroundMark x1="43758" y1="60687" x2="44576" y2="62222"/>
                        <a14:backgroundMark x1="46152" y1="63475" x2="51909" y2="63475"/>
                        <a14:backgroundMark x1="51909" y1="63475" x2="46333" y2="63556"/>
                        <a14:backgroundMark x1="46333" y1="63556" x2="46242" y2="63596"/>
                        <a14:backgroundMark x1="53424" y1="62222" x2="55939" y2="61939"/>
                        <a14:backgroundMark x1="44303" y1="61535" x2="44545" y2="61939"/>
                        <a14:backgroundMark x1="44242" y1="61737" x2="45439" y2="63036"/>
                        <a14:backgroundMark x1="46909" y1="63232" x2="45758" y2="63152"/>
                        <a14:backgroundMark x1="45343" y1="63139" x2="48848" y2="62465"/>
                        <a14:backgroundMark x1="44424" y1="61939" x2="44848" y2="62505"/>
                        <a14:backgroundMark x1="44364" y1="62101" x2="44939" y2="62545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46037" r="38437" b="32464"/>
          <a:stretch/>
        </p:blipFill>
        <p:spPr>
          <a:xfrm>
            <a:off x="6744338" y="1920618"/>
            <a:ext cx="1701797" cy="117600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B157BB-5293-544C-A364-DD106968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/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C68EC1D-25D1-42F2-90AE-80F283D7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21" y="3080097"/>
                <a:ext cx="18113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/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79B11B9-CE04-4E54-98CC-6CA474C67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9" y="3159761"/>
                <a:ext cx="18113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/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1681851-9EA1-4E9F-9BCA-17AA8265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40" y="3501174"/>
                <a:ext cx="181139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5191E759-951D-46B9-84E4-999B19BD7A9E}"/>
              </a:ext>
            </a:extLst>
          </p:cNvPr>
          <p:cNvSpPr/>
          <p:nvPr/>
        </p:nvSpPr>
        <p:spPr>
          <a:xfrm rot="16200000">
            <a:off x="2961823" y="1027341"/>
            <a:ext cx="306573" cy="5532295"/>
          </a:xfrm>
          <a:prstGeom prst="leftBrace">
            <a:avLst>
              <a:gd name="adj1" fmla="val 65952"/>
              <a:gd name="adj2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/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BD430-1D9B-45A2-9C9E-C51C4BDF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37" y="4376456"/>
                <a:ext cx="181139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00CC1F-4F1E-48CB-87B3-3C06E65A10D1}"/>
              </a:ext>
            </a:extLst>
          </p:cNvPr>
          <p:cNvSpPr txBox="1"/>
          <p:nvPr/>
        </p:nvSpPr>
        <p:spPr>
          <a:xfrm>
            <a:off x="432088" y="5484311"/>
            <a:ext cx="32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Possíveis influências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0F1DE5-EF81-4186-97C2-8EC866ECABA4}"/>
              </a:ext>
            </a:extLst>
          </p:cNvPr>
          <p:cNvSpPr txBox="1"/>
          <p:nvPr/>
        </p:nvSpPr>
        <p:spPr>
          <a:xfrm>
            <a:off x="2635268" y="534581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Atrito</a:t>
            </a:r>
          </a:p>
          <a:p>
            <a:r>
              <a:rPr lang="pt-BR" dirty="0"/>
              <a:t>Restituição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1D2AB98-F407-4917-B0AF-069DD8A443EA}"/>
              </a:ext>
            </a:extLst>
          </p:cNvPr>
          <p:cNvSpPr txBox="1"/>
          <p:nvPr/>
        </p:nvSpPr>
        <p:spPr>
          <a:xfrm>
            <a:off x="6147545" y="5318188"/>
            <a:ext cx="24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Maneira de lançar</a:t>
            </a:r>
          </a:p>
          <a:p>
            <a:r>
              <a:rPr lang="pt-BR" dirty="0"/>
              <a:t>Altura do lançamento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F4A9BDDA-D1E2-470A-AC6F-737B515A4A0C}"/>
              </a:ext>
            </a:extLst>
          </p:cNvPr>
          <p:cNvSpPr/>
          <p:nvPr/>
        </p:nvSpPr>
        <p:spPr>
          <a:xfrm>
            <a:off x="2488828" y="5345811"/>
            <a:ext cx="161721" cy="646331"/>
          </a:xfrm>
          <a:prstGeom prst="leftBrace">
            <a:avLst>
              <a:gd name="adj1" fmla="val 65952"/>
              <a:gd name="adj2" fmla="val 4620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7F29E2-703D-46B0-8F10-07B2D118E91A}"/>
              </a:ext>
            </a:extLst>
          </p:cNvPr>
          <p:cNvSpPr txBox="1"/>
          <p:nvPr/>
        </p:nvSpPr>
        <p:spPr>
          <a:xfrm>
            <a:off x="3876826" y="5331999"/>
            <a:ext cx="2381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Resistência do ar</a:t>
            </a:r>
          </a:p>
          <a:p>
            <a:r>
              <a:rPr lang="pt-BR" dirty="0"/>
              <a:t>Distribuição de massa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85245B-D4D9-402D-9AAD-BAEFB50FA421}"/>
              </a:ext>
            </a:extLst>
          </p:cNvPr>
          <p:cNvSpPr txBox="1"/>
          <p:nvPr/>
        </p:nvSpPr>
        <p:spPr>
          <a:xfrm>
            <a:off x="91441" y="997174"/>
            <a:ext cx="665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O fenômeno</a:t>
            </a:r>
          </a:p>
        </p:txBody>
      </p:sp>
      <p:pic>
        <p:nvPicPr>
          <p:cNvPr id="37" name="Imagem 36" descr="Uma imagem contendo mesa, piso, balcão, mulher&#10;&#10;Descrição gerada automaticamente">
            <a:extLst>
              <a:ext uri="{FF2B5EF4-FFF2-40B4-BE49-F238E27FC236}">
                <a16:creationId xmlns:a16="http://schemas.microsoft.com/office/drawing/2014/main" id="{9126C927-C6E6-45E7-BA1B-160DB22655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955" b="64623" l="40943" r="563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16" t="40247" r="41713" b="32669"/>
          <a:stretch/>
        </p:blipFill>
        <p:spPr>
          <a:xfrm>
            <a:off x="3872602" y="1622225"/>
            <a:ext cx="1398792" cy="1474402"/>
          </a:xfrm>
          <a:prstGeom prst="rect">
            <a:avLst/>
          </a:prstGeom>
        </p:spPr>
      </p:pic>
      <p:pic>
        <p:nvPicPr>
          <p:cNvPr id="39" name="Imagem 38" descr="Mesa com livros em cima&#10;&#10;Descrição gerada automaticamente com confiança baixa">
            <a:extLst>
              <a:ext uri="{FF2B5EF4-FFF2-40B4-BE49-F238E27FC236}">
                <a16:creationId xmlns:a16="http://schemas.microsoft.com/office/drawing/2014/main" id="{0BDA5E1F-A0A6-4CD2-BB20-9D2C139F216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127" b="65238" l="48163" r="61175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37" t="39238" r="37199" b="31873"/>
          <a:stretch/>
        </p:blipFill>
        <p:spPr>
          <a:xfrm>
            <a:off x="926592" y="1620471"/>
            <a:ext cx="1153561" cy="15367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41D8BA-5AC6-465D-9D4D-2C804017B4D3}"/>
              </a:ext>
            </a:extLst>
          </p:cNvPr>
          <p:cNvSpPr txBox="1"/>
          <p:nvPr/>
        </p:nvSpPr>
        <p:spPr>
          <a:xfrm>
            <a:off x="2731669" y="3995027"/>
            <a:ext cx="76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“face”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F747BC8-0FC3-4438-AFF5-86AAC474555D}"/>
              </a:ext>
            </a:extLst>
          </p:cNvPr>
          <p:cNvSpPr txBox="1"/>
          <p:nvPr/>
        </p:nvSpPr>
        <p:spPr>
          <a:xfrm>
            <a:off x="7293714" y="305062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“lado”</a:t>
            </a:r>
          </a:p>
        </p:txBody>
      </p:sp>
    </p:spTree>
    <p:extLst>
      <p:ext uri="{BB962C8B-B14F-4D97-AF65-F5344CB8AC3E}">
        <p14:creationId xmlns:p14="http://schemas.microsoft.com/office/powerpoint/2010/main" val="15815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 animBg="1"/>
      <p:bldP spid="22" grpId="0"/>
      <p:bldP spid="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5E3D358-2300-4ABB-A96C-5DB20B0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0A588D-0A77-420E-9734-BAF4C31B3458}"/>
              </a:ext>
            </a:extLst>
          </p:cNvPr>
          <p:cNvSpPr txBox="1"/>
          <p:nvPr/>
        </p:nvSpPr>
        <p:spPr>
          <a:xfrm>
            <a:off x="91440" y="992874"/>
            <a:ext cx="659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 máquina</a:t>
            </a:r>
          </a:p>
        </p:txBody>
      </p:sp>
    </p:spTree>
    <p:extLst>
      <p:ext uri="{BB962C8B-B14F-4D97-AF65-F5344CB8AC3E}">
        <p14:creationId xmlns:p14="http://schemas.microsoft.com/office/powerpoint/2010/main" val="29090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8BF2FB-33D2-46A4-B920-E090563F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372C92-5973-4848-8316-7C119AEF7EC3}"/>
              </a:ext>
            </a:extLst>
          </p:cNvPr>
          <p:cNvSpPr txBox="1"/>
          <p:nvPr/>
        </p:nvSpPr>
        <p:spPr>
          <a:xfrm>
            <a:off x="4448410" y="1481095"/>
            <a:ext cx="464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u="sng" dirty="0">
                <a:solidFill>
                  <a:srgbClr val="384456"/>
                </a:solidFill>
                <a:latin typeface="+mj-lt"/>
              </a:rPr>
              <a:t>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/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pt-BR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𝑒𝑠𝑡𝑎𝑑𝑜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"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7B7753A-9FB9-43F1-9F30-0BB43FA1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45" y="1758094"/>
                <a:ext cx="3848100" cy="3341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DC66D83-FDDD-4450-8D22-381716F48440}"/>
              </a:ext>
            </a:extLst>
          </p:cNvPr>
          <p:cNvGrpSpPr>
            <a:grpSpLocks noChangeAspect="1"/>
          </p:cNvGrpSpPr>
          <p:nvPr/>
        </p:nvGrpSpPr>
        <p:grpSpPr>
          <a:xfrm>
            <a:off x="1286011" y="2726415"/>
            <a:ext cx="1857204" cy="1101972"/>
            <a:chOff x="957685" y="2651205"/>
            <a:chExt cx="1857204" cy="110197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745F00E-A4E7-415E-9595-2DF2B467A530}"/>
                </a:ext>
              </a:extLst>
            </p:cNvPr>
            <p:cNvGrpSpPr/>
            <p:nvPr/>
          </p:nvGrpSpPr>
          <p:grpSpPr>
            <a:xfrm>
              <a:off x="957685" y="2651205"/>
              <a:ext cx="1116000" cy="958768"/>
              <a:chOff x="1424221" y="2698830"/>
              <a:chExt cx="1116000" cy="958768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230D1B8F-6F5E-4540-88A5-8850788223A6}"/>
                  </a:ext>
                </a:extLst>
              </p:cNvPr>
              <p:cNvSpPr/>
              <p:nvPr/>
            </p:nvSpPr>
            <p:spPr>
              <a:xfrm>
                <a:off x="1424221" y="2698830"/>
                <a:ext cx="1116000" cy="958768"/>
              </a:xfrm>
              <a:prstGeom prst="ellipse">
                <a:avLst/>
              </a:prstGeom>
              <a:solidFill>
                <a:srgbClr val="FFFFFF">
                  <a:alpha val="64706"/>
                </a:srgbClr>
              </a:solidFill>
              <a:ln>
                <a:solidFill>
                  <a:srgbClr val="FFFFFF">
                    <a:alpha val="64706"/>
                  </a:srgbClr>
                </a:solidFill>
              </a:ln>
              <a:scene3d>
                <a:camera prst="isometricOffAxis2Top">
                  <a:rot lat="19635262" lon="3289556" rev="19715224"/>
                </a:camera>
                <a:lightRig rig="balanced" dir="t">
                  <a:rot lat="0" lon="0" rev="16800000"/>
                </a:lightRig>
              </a:scene3d>
              <a:sp3d extrusionH="1060450">
                <a:bevelT w="165100" prst="coolSlant"/>
                <a:bevelB w="152400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31262C34-A3CD-4B36-B993-23D13BDFCC98}"/>
                  </a:ext>
                </a:extLst>
              </p:cNvPr>
              <p:cNvSpPr/>
              <p:nvPr/>
            </p:nvSpPr>
            <p:spPr>
              <a:xfrm rot="19660105">
                <a:off x="1475829" y="2881334"/>
                <a:ext cx="1031833" cy="612810"/>
              </a:xfrm>
              <a:prstGeom prst="ellipse">
                <a:avLst/>
              </a:prstGeom>
              <a:solidFill>
                <a:srgbClr val="183CAE">
                  <a:alpha val="65098"/>
                </a:srgbClr>
              </a:solidFill>
              <a:ln w="3175">
                <a:noFill/>
              </a:ln>
              <a:scene3d>
                <a:camera prst="perspectiveRelaxedModerately"/>
                <a:lightRig rig="balanced" dir="t">
                  <a:rot lat="0" lon="0" rev="14400000"/>
                </a:lightRig>
              </a:scene3d>
              <a:sp3d prstMaterial="dkEdge">
                <a:bevelT w="3175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B191DD0B-AAB8-467B-A615-DDC338E28359}"/>
                </a:ext>
              </a:extLst>
            </p:cNvPr>
            <p:cNvCxnSpPr>
              <a:endCxn id="7" idx="6"/>
            </p:cNvCxnSpPr>
            <p:nvPr/>
          </p:nvCxnSpPr>
          <p:spPr>
            <a:xfrm flipV="1">
              <a:off x="1525209" y="2864192"/>
              <a:ext cx="435933" cy="242863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6BCA26-A40E-4B05-9905-CD45F3C58A62}"/>
                </a:ext>
              </a:extLst>
            </p:cNvPr>
            <p:cNvSpPr txBox="1"/>
            <p:nvPr/>
          </p:nvSpPr>
          <p:spPr>
            <a:xfrm>
              <a:off x="1579345" y="2945923"/>
              <a:ext cx="32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4"/>
                  </a:solidFill>
                </a:rPr>
                <a:t>R</a:t>
              </a:r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AE4590E0-B1B0-406D-B03F-314BBCC0291F}"/>
                </a:ext>
              </a:extLst>
            </p:cNvPr>
            <p:cNvSpPr/>
            <p:nvPr/>
          </p:nvSpPr>
          <p:spPr>
            <a:xfrm rot="19392138">
              <a:off x="2281668" y="2684785"/>
              <a:ext cx="195645" cy="1068392"/>
            </a:xfrm>
            <a:prstGeom prst="rightBrace">
              <a:avLst>
                <a:gd name="adj1" fmla="val 44199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B5BCCE8-3A2E-4A56-AA34-62B25A1C54C5}"/>
                </a:ext>
              </a:extLst>
            </p:cNvPr>
            <p:cNvSpPr txBox="1"/>
            <p:nvPr/>
          </p:nvSpPr>
          <p:spPr>
            <a:xfrm>
              <a:off x="2406076" y="2922389"/>
              <a:ext cx="40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H</a:t>
              </a: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39AD32B-5FAC-4745-B349-3EDFA859E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" y="1962257"/>
            <a:ext cx="3288343" cy="29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2716C9-F23C-4D92-92BE-40F5EE6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AAEF4A-D9F7-4FFE-A272-8B853B44E1B7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Arranjo canônico para sistema de dois níveis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9E45B8-4C62-476B-8C8B-11DD32679CC7}"/>
              </a:ext>
            </a:extLst>
          </p:cNvPr>
          <p:cNvSpPr txBox="1"/>
          <p:nvPr/>
        </p:nvSpPr>
        <p:spPr>
          <a:xfrm>
            <a:off x="160868" y="1885206"/>
            <a:ext cx="172719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/>
              <a:t>D</a:t>
            </a:r>
            <a:r>
              <a:rPr lang="pt-BR" sz="1800" dirty="0"/>
              <a:t>istribuição de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Boltzmann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950EA5F-044B-4E30-B2EC-D0FA445963F2}"/>
              </a:ext>
            </a:extLst>
          </p:cNvPr>
          <p:cNvSpPr txBox="1"/>
          <p:nvPr/>
        </p:nvSpPr>
        <p:spPr>
          <a:xfrm>
            <a:off x="138642" y="3389641"/>
            <a:ext cx="19007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dirty="0"/>
              <a:t>Normalização das </a:t>
            </a:r>
          </a:p>
          <a:p>
            <a:pPr algn="ctr">
              <a:lnSpc>
                <a:spcPct val="150000"/>
              </a:lnSpc>
            </a:pPr>
            <a:r>
              <a:rPr lang="pt-BR" sz="1800" dirty="0"/>
              <a:t>probabilidades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/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=1⇔</m:t>
                      </m:r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pt-BR" sz="18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800" b="0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CCF407E-1317-49B7-B21E-68FC40E06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83" y="3524358"/>
                <a:ext cx="7319433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/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pt-BR" sz="18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  <m:r>
                            <a:rPr lang="pt-BR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pt-BR" sz="18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𝑬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800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pt-BR" sz="1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pt-BR" sz="18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𝑭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821B6BA-232A-40FD-AB65-2E0F3075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859832"/>
                <a:ext cx="6965950" cy="750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/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CC5E2C4-34FD-4D60-A5A1-01DB0936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08" y="1740391"/>
                <a:ext cx="1816075" cy="1525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9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4D5442-8E59-4663-94D0-2B061E2D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9F6213-01A0-43FA-9B7C-A70878BADE44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pic>
        <p:nvPicPr>
          <p:cNvPr id="4" name="Imagem 3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8CEE40CE-EFBF-4167-9C5B-CC7748347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/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dirty="0"/>
              </a:p>
              <a:p>
                <a:pPr>
                  <a:lnSpc>
                    <a:spcPct val="150000"/>
                  </a:lnSpc>
                </a:pPr>
                <a:endParaRPr lang="pt-BR" sz="1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8B84AC7-9ACA-4F97-89C5-00A831518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587" y="978589"/>
                <a:ext cx="3343275" cy="2003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8A9BC3EA-5649-4737-A796-40241DAF71A9}"/>
              </a:ext>
            </a:extLst>
          </p:cNvPr>
          <p:cNvSpPr txBox="1"/>
          <p:nvPr/>
        </p:nvSpPr>
        <p:spPr>
          <a:xfrm>
            <a:off x="3343275" y="1854425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Velocidades angulares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/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899DE53-685E-4CBF-8F56-89EEB163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886" y="3320713"/>
                <a:ext cx="3343275" cy="1617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5BB2AC58-C758-42BE-B0C9-A025E8E6815D}"/>
              </a:ext>
            </a:extLst>
          </p:cNvPr>
          <p:cNvSpPr txBox="1"/>
          <p:nvPr/>
        </p:nvSpPr>
        <p:spPr>
          <a:xfrm>
            <a:off x="3343275" y="3792229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de inércia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/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pt-BR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1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  <m:r>
                            <m:rPr>
                              <m:nor/>
                            </m:rPr>
                            <a:rPr lang="pt-BR" sz="1800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B6682-2D9F-486B-8A43-CCC0698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3" y="5309256"/>
                <a:ext cx="4586286" cy="77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322BDE-D8D5-421B-B84D-76643E41464B}"/>
              </a:ext>
            </a:extLst>
          </p:cNvPr>
          <p:cNvSpPr txBox="1"/>
          <p:nvPr/>
        </p:nvSpPr>
        <p:spPr>
          <a:xfrm>
            <a:off x="1437971" y="5506711"/>
            <a:ext cx="18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</p:spTree>
    <p:extLst>
      <p:ext uri="{BB962C8B-B14F-4D97-AF65-F5344CB8AC3E}">
        <p14:creationId xmlns:p14="http://schemas.microsoft.com/office/powerpoint/2010/main" val="21128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7FD51A-135D-4109-8AE4-718DED6D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8508CF-D09E-4DFB-8C49-3396A365527F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Movimento de um cilindro em queda livre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98CD64-6376-4695-8264-F51B7B2C8FE9}"/>
              </a:ext>
            </a:extLst>
          </p:cNvPr>
          <p:cNvSpPr txBox="1"/>
          <p:nvPr/>
        </p:nvSpPr>
        <p:spPr>
          <a:xfrm>
            <a:off x="3910024" y="1773717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Lagrangeana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/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𝑀𝑔h</m:t>
                      </m:r>
                      <m:r>
                        <m:rPr>
                          <m:nor/>
                        </m:rPr>
                        <a:rPr lang="pt-BR" sz="1800" dirty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58E9CCB-9803-475C-9CB9-B4190AEC7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48" y="2117044"/>
                <a:ext cx="4586286" cy="6506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053CA5-977F-4228-9726-63A212B72163}"/>
              </a:ext>
            </a:extLst>
          </p:cNvPr>
          <p:cNvSpPr txBox="1"/>
          <p:nvPr/>
        </p:nvSpPr>
        <p:spPr>
          <a:xfrm>
            <a:off x="3940149" y="3005263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Momentos canonicamente conjugados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/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18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pt-B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acc>
                                <m:accPr>
                                  <m:chr m:val="̇"/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t-BR" sz="1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1800" b="0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46566D2-48B5-43F6-94FF-DF0B8313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98" y="3347585"/>
                <a:ext cx="5679281" cy="165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/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pt-BR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acc>
                                <m:accPr>
                                  <m:chr m:val="̇"/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pt-BR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func>
                                <m:func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𝑀𝑔h</m:t>
                          </m:r>
                        </m:e>
                      </m:borderBox>
                      <m:r>
                        <m:rPr>
                          <m:nor/>
                        </m:rPr>
                        <a:rPr lang="pt-BR" sz="1800" dirty="0">
                          <a:solidFill>
                            <a:srgbClr val="C00000"/>
                          </a:solidFill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B966C89-D000-49D6-A851-16E75574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58" y="5421546"/>
                <a:ext cx="6410587" cy="896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6E0427-505A-4395-8812-65B27B5E65FD}"/>
              </a:ext>
            </a:extLst>
          </p:cNvPr>
          <p:cNvSpPr txBox="1"/>
          <p:nvPr/>
        </p:nvSpPr>
        <p:spPr>
          <a:xfrm>
            <a:off x="1042965" y="5685336"/>
            <a:ext cx="19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Energia mecânica</a:t>
            </a:r>
          </a:p>
        </p:txBody>
      </p:sp>
      <p:pic>
        <p:nvPicPr>
          <p:cNvPr id="17" name="Imagem 16" descr="Mapa com linhas coloridas&#10;&#10;Descrição gerada automaticamente com confiança média">
            <a:extLst>
              <a:ext uri="{FF2B5EF4-FFF2-40B4-BE49-F238E27FC236}">
                <a16:creationId xmlns:a16="http://schemas.microsoft.com/office/drawing/2014/main" id="{FF57BC5D-50C7-4486-98B0-A80E3536D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717"/>
            <a:ext cx="3448050" cy="3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F399837-D689-153D-8E58-98A2E15D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9518A3-BD3C-6050-6562-1CE7F6C2B033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Dinâmica da colisão do cilindro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AC0E10-4AAF-3667-E38D-40CFFBB8FF7E}"/>
              </a:ext>
            </a:extLst>
          </p:cNvPr>
          <p:cNvGrpSpPr/>
          <p:nvPr/>
        </p:nvGrpSpPr>
        <p:grpSpPr>
          <a:xfrm>
            <a:off x="421963" y="1643591"/>
            <a:ext cx="3522509" cy="4912395"/>
            <a:chOff x="421963" y="1643591"/>
            <a:chExt cx="3522509" cy="4912395"/>
          </a:xfrm>
        </p:grpSpPr>
        <p:pic>
          <p:nvPicPr>
            <p:cNvPr id="7" name="Imagem 6" descr="Forma&#10;&#10;Descrição gerada automaticamente">
              <a:extLst>
                <a:ext uri="{FF2B5EF4-FFF2-40B4-BE49-F238E27FC236}">
                  <a16:creationId xmlns:a16="http://schemas.microsoft.com/office/drawing/2014/main" id="{41B7E1A9-24F5-E786-A15A-68AD8EC1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63" y="2087838"/>
              <a:ext cx="3522509" cy="446814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30C80B3-C775-DA31-0D1E-49E62A8B04DB}"/>
                </a:ext>
              </a:extLst>
            </p:cNvPr>
            <p:cNvSpPr txBox="1"/>
            <p:nvPr/>
          </p:nvSpPr>
          <p:spPr>
            <a:xfrm>
              <a:off x="1238792" y="1643591"/>
              <a:ext cx="1888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u="sng" dirty="0"/>
                <a:t>Eixos e dimensões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424CD4C3-7C87-A97E-9770-BC8ED5E54DFB}"/>
                  </a:ext>
                </a:extLst>
              </p14:cNvPr>
              <p14:cNvContentPartPr/>
              <p14:nvPr/>
            </p14:nvContentPartPr>
            <p14:xfrm>
              <a:off x="2792370" y="3314160"/>
              <a:ext cx="47160" cy="64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424CD4C3-7C87-A97E-9770-BC8ED5E54D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050" y="3309840"/>
                <a:ext cx="55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7C9DEE9-C18A-D873-7DED-C01B847C015D}"/>
                  </a:ext>
                </a:extLst>
              </p14:cNvPr>
              <p14:cNvContentPartPr/>
              <p14:nvPr/>
            </p14:nvContentPartPr>
            <p14:xfrm>
              <a:off x="2740545" y="3330664"/>
              <a:ext cx="33840" cy="320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7C9DEE9-C18A-D873-7DED-C01B847C01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6225" y="3326344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BDEC982-7869-1A8D-041A-BDBD671F3E91}"/>
                  </a:ext>
                </a:extLst>
              </p:cNvPr>
              <p:cNvSpPr txBox="1"/>
              <p:nvPr/>
            </p:nvSpPr>
            <p:spPr>
              <a:xfrm>
                <a:off x="3538178" y="1508734"/>
                <a:ext cx="6204573" cy="2796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𝑎𝑙𝑡𝑢𝑟𝑎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𝐶𝑀</m:t>
                      </m:r>
                    </m:oMath>
                  </m:oMathPara>
                </a14:m>
                <a:endParaRPr lang="pt-BR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𝑝𝑜𝑛𝑡𝑜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𝑐𝑜𝑛𝑡𝑎𝑡𝑜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à </m:t>
                      </m:r>
                    </m:oMath>
                  </m:oMathPara>
                </a14:m>
                <a:endParaRPr lang="pt-BR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𝑙𝑖𝑛h𝑎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𝑣𝑒𝑟𝑡𝑖𝑐𝑎𝑙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𝐶𝑀</m:t>
                      </m:r>
                    </m:oMath>
                  </m:oMathPara>
                </a14:m>
                <a:endParaRPr lang="pt-BR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func>
                        <m:func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BDEC982-7869-1A8D-041A-BDBD671F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78" y="1508734"/>
                <a:ext cx="6204573" cy="2796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CD8BBB3E-C88A-77E2-6C32-796A23F79DAC}"/>
                  </a:ext>
                </a:extLst>
              </p14:cNvPr>
              <p14:cNvContentPartPr/>
              <p14:nvPr/>
            </p14:nvContentPartPr>
            <p14:xfrm>
              <a:off x="2683890" y="3254621"/>
              <a:ext cx="75600" cy="658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CD8BBB3E-C88A-77E2-6C32-796A23F7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5250" y="3245621"/>
                <a:ext cx="93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95159F3-8A01-F085-1FA8-B0CF543A2C0B}"/>
                  </a:ext>
                </a:extLst>
              </p14:cNvPr>
              <p14:cNvContentPartPr/>
              <p14:nvPr/>
            </p14:nvContentPartPr>
            <p14:xfrm>
              <a:off x="3009630" y="5124390"/>
              <a:ext cx="3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95159F3-8A01-F085-1FA8-B0CF543A2C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0990" y="51153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EF9EF10-EBF8-B6B3-E7C1-8DF273F951F6}"/>
              </a:ext>
            </a:extLst>
          </p:cNvPr>
          <p:cNvGrpSpPr/>
          <p:nvPr/>
        </p:nvGrpSpPr>
        <p:grpSpPr>
          <a:xfrm>
            <a:off x="2614586" y="3697976"/>
            <a:ext cx="61920" cy="19440"/>
            <a:chOff x="2614586" y="3697976"/>
            <a:chExt cx="61920" cy="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40EC1933-1E4D-965C-0303-8541905C6678}"/>
                    </a:ext>
                  </a:extLst>
                </p14:cNvPr>
                <p14:cNvContentPartPr/>
                <p14:nvPr/>
              </p14:nvContentPartPr>
              <p14:xfrm>
                <a:off x="2650226" y="3706976"/>
                <a:ext cx="26280" cy="104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40EC1933-1E4D-965C-0303-8541905C66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1226" y="3697976"/>
                  <a:ext cx="43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D1A3F9FF-02C3-9E88-ADCF-79E21E82D0E2}"/>
                    </a:ext>
                  </a:extLst>
                </p14:cNvPr>
                <p14:cNvContentPartPr/>
                <p14:nvPr/>
              </p14:nvContentPartPr>
              <p14:xfrm>
                <a:off x="2623946" y="3705176"/>
                <a:ext cx="360" cy="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D1A3F9FF-02C3-9E88-ADCF-79E21E82D0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5306" y="36961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F969C01-38AA-85D0-7A9C-2B1FF8C27DCE}"/>
                    </a:ext>
                  </a:extLst>
                </p14:cNvPr>
                <p14:cNvContentPartPr/>
                <p14:nvPr/>
              </p14:nvContentPartPr>
              <p14:xfrm>
                <a:off x="2614586" y="3697976"/>
                <a:ext cx="360" cy="3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F969C01-38AA-85D0-7A9C-2B1FF8C27D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5586" y="3688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1C69B6A4-CD64-BEE8-4816-64DF9F96FEB9}"/>
                  </a:ext>
                </a:extLst>
              </p14:cNvPr>
              <p14:cNvContentPartPr/>
              <p14:nvPr/>
            </p14:nvContentPartPr>
            <p14:xfrm>
              <a:off x="-724290" y="2924070"/>
              <a:ext cx="360" cy="3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1C69B6A4-CD64-BEE8-4816-64DF9F96FE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732930" y="2915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79F2021-7399-53F5-71C5-F66A7D6A3E16}"/>
                  </a:ext>
                </a:extLst>
              </p14:cNvPr>
              <p14:cNvContentPartPr/>
              <p14:nvPr/>
            </p14:nvContentPartPr>
            <p14:xfrm>
              <a:off x="-1752810" y="3819390"/>
              <a:ext cx="360" cy="3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79F2021-7399-53F5-71C5-F66A7D6A3E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761450" y="38103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8404D17-1127-0E28-91E6-CEDBF618449F}"/>
                  </a:ext>
                </a:extLst>
              </p:cNvPr>
              <p:cNvSpPr txBox="1"/>
              <p:nvPr/>
            </p:nvSpPr>
            <p:spPr>
              <a:xfrm>
                <a:off x="4607986" y="4342983"/>
                <a:ext cx="4064959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𝑙𝑖𝑛h𝑎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𝑑𝑜𝑠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𝑛𝑜𝑑𝑜𝑠</m:t>
                      </m:r>
                    </m:oMath>
                  </m:oMathPara>
                </a14:m>
                <a:endParaRPr lang="pt-BR" dirty="0">
                  <a:solidFill>
                    <a:srgbClr val="7231A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</m:acc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𝑣𝑒𝑟𝑠𝑜𝑟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h𝑜𝑟𝑖𝑧𝑜𝑛𝑡𝑎𝑙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𝑝𝑒𝑟𝑝𝑒𝑛𝑑𝑖𝑐𝑢𝑙𝑎𝑟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rgbClr val="7231A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solidFill>
                                    <a:srgbClr val="7231A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rgbClr val="7231A3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7231A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𝑒𝑖𝑥𝑜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𝑣𝑒𝑟𝑡𝑖𝑐𝑎𝑙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𝑟𝑒𝑓𝑒𝑟𝑒𝑛𝑐𝑖𝑎𝑙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231A3"/>
                          </a:solidFill>
                          <a:latin typeface="Cambria Math" panose="02040503050406030204" pitchFamily="18" charset="0"/>
                        </a:rPr>
                        <m:t>𝑓𝑖𝑥𝑜</m:t>
                      </m:r>
                    </m:oMath>
                  </m:oMathPara>
                </a14:m>
                <a:endParaRPr lang="pt-BR" dirty="0">
                  <a:solidFill>
                    <a:srgbClr val="7231A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𝑛𝑐𝑖𝑎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𝑝𝑜𝑛𝑡𝑜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𝑐𝑜𝑛𝑡𝑎𝑡𝑜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8404D17-1127-0E28-91E6-CEDBF6184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986" y="4342983"/>
                <a:ext cx="4064959" cy="166199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6E9D6AA0-8ABB-6F19-0088-46C2F5C9D472}"/>
              </a:ext>
            </a:extLst>
          </p:cNvPr>
          <p:cNvSpPr/>
          <p:nvPr/>
        </p:nvSpPr>
        <p:spPr>
          <a:xfrm>
            <a:off x="3008244" y="5091872"/>
            <a:ext cx="16468" cy="57553"/>
          </a:xfrm>
          <a:custGeom>
            <a:avLst/>
            <a:gdLst>
              <a:gd name="connsiteX0" fmla="*/ 6194 w 16468"/>
              <a:gd name="connsiteY0" fmla="*/ 26713 h 57553"/>
              <a:gd name="connsiteX1" fmla="*/ 4139 w 16468"/>
              <a:gd name="connsiteY1" fmla="*/ 43152 h 57553"/>
              <a:gd name="connsiteX2" fmla="*/ 6194 w 16468"/>
              <a:gd name="connsiteY2" fmla="*/ 41097 h 57553"/>
              <a:gd name="connsiteX3" fmla="*/ 8249 w 16468"/>
              <a:gd name="connsiteY3" fmla="*/ 16439 h 57553"/>
              <a:gd name="connsiteX4" fmla="*/ 10303 w 16468"/>
              <a:gd name="connsiteY4" fmla="*/ 10275 h 57553"/>
              <a:gd name="connsiteX5" fmla="*/ 14413 w 16468"/>
              <a:gd name="connsiteY5" fmla="*/ 0 h 57553"/>
              <a:gd name="connsiteX6" fmla="*/ 16468 w 16468"/>
              <a:gd name="connsiteY6" fmla="*/ 16439 h 57553"/>
              <a:gd name="connsiteX7" fmla="*/ 12358 w 16468"/>
              <a:gd name="connsiteY7" fmla="*/ 57536 h 57553"/>
              <a:gd name="connsiteX8" fmla="*/ 6194 w 16468"/>
              <a:gd name="connsiteY8" fmla="*/ 32878 h 57553"/>
              <a:gd name="connsiteX9" fmla="*/ 2084 w 16468"/>
              <a:gd name="connsiteY9" fmla="*/ 49316 h 57553"/>
              <a:gd name="connsiteX10" fmla="*/ 8249 w 16468"/>
              <a:gd name="connsiteY10" fmla="*/ 30823 h 57553"/>
              <a:gd name="connsiteX11" fmla="*/ 29 w 16468"/>
              <a:gd name="connsiteY11" fmla="*/ 57536 h 57553"/>
              <a:gd name="connsiteX12" fmla="*/ 6194 w 16468"/>
              <a:gd name="connsiteY12" fmla="*/ 26713 h 5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8" h="57553">
                <a:moveTo>
                  <a:pt x="6194" y="26713"/>
                </a:moveTo>
                <a:cubicBezTo>
                  <a:pt x="6879" y="24316"/>
                  <a:pt x="4979" y="37694"/>
                  <a:pt x="4139" y="43152"/>
                </a:cubicBezTo>
                <a:cubicBezTo>
                  <a:pt x="2479" y="53939"/>
                  <a:pt x="-565" y="61371"/>
                  <a:pt x="6194" y="41097"/>
                </a:cubicBezTo>
                <a:cubicBezTo>
                  <a:pt x="6879" y="32878"/>
                  <a:pt x="7159" y="24614"/>
                  <a:pt x="8249" y="16439"/>
                </a:cubicBezTo>
                <a:cubicBezTo>
                  <a:pt x="8535" y="14292"/>
                  <a:pt x="9543" y="12303"/>
                  <a:pt x="10303" y="10275"/>
                </a:cubicBezTo>
                <a:cubicBezTo>
                  <a:pt x="11598" y="6821"/>
                  <a:pt x="13043" y="3425"/>
                  <a:pt x="14413" y="0"/>
                </a:cubicBezTo>
                <a:cubicBezTo>
                  <a:pt x="15098" y="5480"/>
                  <a:pt x="16468" y="10917"/>
                  <a:pt x="16468" y="16439"/>
                </a:cubicBezTo>
                <a:cubicBezTo>
                  <a:pt x="16468" y="39309"/>
                  <a:pt x="15656" y="41044"/>
                  <a:pt x="12358" y="57536"/>
                </a:cubicBezTo>
                <a:cubicBezTo>
                  <a:pt x="10303" y="49317"/>
                  <a:pt x="12809" y="38171"/>
                  <a:pt x="6194" y="32878"/>
                </a:cubicBezTo>
                <a:cubicBezTo>
                  <a:pt x="1784" y="29350"/>
                  <a:pt x="2084" y="43668"/>
                  <a:pt x="2084" y="49316"/>
                </a:cubicBezTo>
                <a:cubicBezTo>
                  <a:pt x="2084" y="58359"/>
                  <a:pt x="9249" y="25823"/>
                  <a:pt x="8249" y="30823"/>
                </a:cubicBezTo>
                <a:cubicBezTo>
                  <a:pt x="5621" y="43963"/>
                  <a:pt x="5922" y="47716"/>
                  <a:pt x="29" y="57536"/>
                </a:cubicBezTo>
                <a:cubicBezTo>
                  <a:pt x="-469" y="58366"/>
                  <a:pt x="5509" y="29110"/>
                  <a:pt x="6194" y="26713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C4F89A-5D63-439B-69D1-268CA9433027}"/>
              </a:ext>
            </a:extLst>
          </p:cNvPr>
          <p:cNvCxnSpPr/>
          <p:nvPr/>
        </p:nvCxnSpPr>
        <p:spPr>
          <a:xfrm flipH="1">
            <a:off x="2992755" y="5038725"/>
            <a:ext cx="31957" cy="1352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28B6730-F3CE-194F-9EEF-1C41CC34FE15}"/>
              </a:ext>
            </a:extLst>
          </p:cNvPr>
          <p:cNvCxnSpPr>
            <a:cxnSpLocks/>
          </p:cNvCxnSpPr>
          <p:nvPr/>
        </p:nvCxnSpPr>
        <p:spPr>
          <a:xfrm>
            <a:off x="2759377" y="4351020"/>
            <a:ext cx="1131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F814E22-3E09-E7E1-6C2B-5674541AF98A}"/>
              </a:ext>
            </a:extLst>
          </p:cNvPr>
          <p:cNvCxnSpPr>
            <a:cxnSpLocks/>
          </p:cNvCxnSpPr>
          <p:nvPr/>
        </p:nvCxnSpPr>
        <p:spPr>
          <a:xfrm>
            <a:off x="2721690" y="4321912"/>
            <a:ext cx="80153" cy="476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B286C68-F650-6F6C-2C00-96D9CAD6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FFB-AE51-A74C-8150-E041A9400B6F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BCD503-6F42-C09E-C062-AD4853164744}"/>
              </a:ext>
            </a:extLst>
          </p:cNvPr>
          <p:cNvSpPr txBox="1"/>
          <p:nvPr/>
        </p:nvSpPr>
        <p:spPr>
          <a:xfrm>
            <a:off x="74084" y="1020306"/>
            <a:ext cx="661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solidFill>
                  <a:srgbClr val="384456"/>
                </a:solidFill>
                <a:latin typeface="+mj-lt"/>
              </a:rPr>
              <a:t>Dinâmica da colisão do cilindro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393654C-D1BB-7591-6CCF-1FD72B94A37B}"/>
              </a:ext>
            </a:extLst>
          </p:cNvPr>
          <p:cNvGrpSpPr/>
          <p:nvPr/>
        </p:nvGrpSpPr>
        <p:grpSpPr>
          <a:xfrm>
            <a:off x="74084" y="1903808"/>
            <a:ext cx="4084046" cy="4264831"/>
            <a:chOff x="74084" y="1943137"/>
            <a:chExt cx="4084046" cy="4264831"/>
          </a:xfrm>
        </p:grpSpPr>
        <p:pic>
          <p:nvPicPr>
            <p:cNvPr id="4" name="Imagem 3" descr="Polígono&#10;&#10;Descrição gerada automaticamente com confiança baixa">
              <a:extLst>
                <a:ext uri="{FF2B5EF4-FFF2-40B4-BE49-F238E27FC236}">
                  <a16:creationId xmlns:a16="http://schemas.microsoft.com/office/drawing/2014/main" id="{1C1A270B-B6ED-5A6C-59EA-B3084D2BF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4" y="2514225"/>
              <a:ext cx="4084046" cy="3693743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60FE5C-6A6C-600C-CDC5-340D824637D8}"/>
                </a:ext>
              </a:extLst>
            </p:cNvPr>
            <p:cNvSpPr txBox="1"/>
            <p:nvPr/>
          </p:nvSpPr>
          <p:spPr>
            <a:xfrm>
              <a:off x="1311727" y="1943137"/>
              <a:ext cx="161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u="sng" dirty="0"/>
                <a:t>Forças atuando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DE48647-AE60-06B8-7DC6-FED73E11CB1A}"/>
                  </a:ext>
                </a:extLst>
              </p14:cNvPr>
              <p14:cNvContentPartPr/>
              <p14:nvPr/>
            </p14:nvContentPartPr>
            <p14:xfrm>
              <a:off x="7200750" y="5200350"/>
              <a:ext cx="360" cy="3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DE48647-AE60-06B8-7DC6-FED73E11CB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1750" y="5191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891C71E-2636-C8FC-70EE-744F42B984C9}"/>
                  </a:ext>
                </a:extLst>
              </p14:cNvPr>
              <p14:cNvContentPartPr/>
              <p14:nvPr/>
            </p14:nvContentPartPr>
            <p14:xfrm>
              <a:off x="7134150" y="5505270"/>
              <a:ext cx="360" cy="3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891C71E-2636-C8FC-70EE-744F42B984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5150" y="5496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C5150E6-CF71-D5D4-A202-45AD35688CB4}"/>
                  </a:ext>
                </a:extLst>
              </p14:cNvPr>
              <p14:cNvContentPartPr/>
              <p14:nvPr/>
            </p14:nvContentPartPr>
            <p14:xfrm>
              <a:off x="7733910" y="5171910"/>
              <a:ext cx="360" cy="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C5150E6-CF71-D5D4-A202-45AD35688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4910" y="51629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E62C582-743E-27CC-0489-D07BAAAEFCEF}"/>
                  </a:ext>
                </a:extLst>
              </p14:cNvPr>
              <p14:cNvContentPartPr/>
              <p14:nvPr/>
            </p14:nvContentPartPr>
            <p14:xfrm>
              <a:off x="6829230" y="3142950"/>
              <a:ext cx="360" cy="3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E62C582-743E-27CC-0489-D07BAAAEFC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230" y="3133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88C0A1C3-4C97-00F1-3519-C882BD33FC6A}"/>
                  </a:ext>
                </a:extLst>
              </p14:cNvPr>
              <p14:cNvContentPartPr/>
              <p14:nvPr/>
            </p14:nvContentPartPr>
            <p14:xfrm>
              <a:off x="-724290" y="2924070"/>
              <a:ext cx="360" cy="36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88C0A1C3-4C97-00F1-3519-C882BD33FC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733290" y="2915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B5A6FD0-6ED5-A8EA-6B76-FE87517B8138}"/>
                  </a:ext>
                </a:extLst>
              </p:cNvPr>
              <p:cNvSpPr txBox="1"/>
              <p:nvPr/>
            </p:nvSpPr>
            <p:spPr>
              <a:xfrm>
                <a:off x="5119230" y="2808363"/>
                <a:ext cx="3420000" cy="216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000" b="1" i="1" smtClean="0">
                              <a:solidFill>
                                <a:srgbClr val="FA0ED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FA0ED3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FA0ED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solidFill>
                            <a:srgbClr val="FA0ED3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sz="2000" b="0" i="1" smtClean="0">
                          <a:solidFill>
                            <a:srgbClr val="FA0ED3"/>
                          </a:solidFill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pt-BR" sz="2000" b="0" i="1" smtClean="0">
                          <a:solidFill>
                            <a:srgbClr val="FA0ED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solidFill>
                            <a:srgbClr val="FA0ED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A0ED3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pt-BR" sz="20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𝑎𝑡𝑟𝑖𝑡𝑜</m:t>
                      </m:r>
                    </m:oMath>
                  </m:oMathPara>
                </a14:m>
                <a:br>
                  <a:rPr lang="pt-BR" sz="2000" dirty="0"/>
                </a:br>
                <a:endParaRPr lang="pt-BR" sz="20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𝑐𝑜𝑚𝑝𝑜𝑛𝑒𝑛𝑡𝑒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pt-BR" sz="20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sz="20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𝑐𝑜𝑚𝑝𝑜𝑛𝑒𝑛𝑡𝑒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pt-BR" sz="20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𝑒𝑚</m:t>
                      </m:r>
                      <m:r>
                        <a:rPr lang="pt-BR" sz="2000" b="0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pt-BR" sz="200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BR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⃗"/>
                          <m:ctrlPr>
                            <a:rPr lang="pt-BR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pt-B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𝑝𝑒𝑠𝑜</m:t>
                      </m:r>
                    </m:oMath>
                  </m:oMathPara>
                </a14:m>
                <a:endParaRPr lang="pt-BR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B5A6FD0-6ED5-A8EA-6B76-FE87517B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30" y="2808363"/>
                <a:ext cx="3420000" cy="2160000"/>
              </a:xfrm>
              <a:prstGeom prst="rect">
                <a:avLst/>
              </a:prstGeom>
              <a:blipFill>
                <a:blip r:embed="rId9"/>
                <a:stretch>
                  <a:fillRect b="-140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Office PowerPoint</Application>
  <PresentationFormat>Apresentação na tela 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Souza Matias</dc:creator>
  <cp:lastModifiedBy>Mônica Horta Lemos Maciel Vivaldi</cp:lastModifiedBy>
  <cp:revision>268</cp:revision>
  <dcterms:created xsi:type="dcterms:W3CDTF">2020-01-13T01:45:47Z</dcterms:created>
  <dcterms:modified xsi:type="dcterms:W3CDTF">2022-05-19T14:43:58Z</dcterms:modified>
</cp:coreProperties>
</file>