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329" r:id="rId2"/>
    <p:sldId id="325" r:id="rId3"/>
    <p:sldId id="335" r:id="rId4"/>
    <p:sldId id="331" r:id="rId5"/>
    <p:sldId id="330" r:id="rId6"/>
    <p:sldId id="334" r:id="rId7"/>
    <p:sldId id="336" r:id="rId8"/>
    <p:sldId id="339" r:id="rId9"/>
    <p:sldId id="327" r:id="rId10"/>
    <p:sldId id="328" r:id="rId11"/>
    <p:sldId id="337" r:id="rId12"/>
    <p:sldId id="33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4456"/>
    <a:srgbClr val="183CAE"/>
    <a:srgbClr val="000000"/>
    <a:srgbClr val="F9F9F9"/>
    <a:srgbClr val="F7F7F7"/>
    <a:srgbClr val="1A1DAC"/>
    <a:srgbClr val="7C9CD6"/>
    <a:srgbClr val="F2F2F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5F70B-51BA-431D-BD04-27A4823D0AAD}" v="215" dt="2022-05-19T02:02:05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231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Maciel Vivaldi" userId="e7a01b2c0ff13c9a" providerId="LiveId" clId="{0375F70B-51BA-431D-BD04-27A4823D0AAD}"/>
    <pc:docChg chg="undo custSel addSld modSld">
      <pc:chgData name="Mateus Maciel Vivaldi" userId="e7a01b2c0ff13c9a" providerId="LiveId" clId="{0375F70B-51BA-431D-BD04-27A4823D0AAD}" dt="2022-05-19T02:02:50.185" v="376" actId="9405"/>
      <pc:docMkLst>
        <pc:docMk/>
      </pc:docMkLst>
      <pc:sldChg chg="modSp mod">
        <pc:chgData name="Mateus Maciel Vivaldi" userId="e7a01b2c0ff13c9a" providerId="LiveId" clId="{0375F70B-51BA-431D-BD04-27A4823D0AAD}" dt="2022-05-17T22:53:45.898" v="4" actId="14100"/>
        <pc:sldMkLst>
          <pc:docMk/>
          <pc:sldMk cId="1581514612" sldId="325"/>
        </pc:sldMkLst>
        <pc:spChg chg="mod">
          <ac:chgData name="Mateus Maciel Vivaldi" userId="e7a01b2c0ff13c9a" providerId="LiveId" clId="{0375F70B-51BA-431D-BD04-27A4823D0AAD}" dt="2022-05-17T22:53:45.898" v="4" actId="14100"/>
          <ac:spMkLst>
            <pc:docMk/>
            <pc:sldMk cId="1581514612" sldId="325"/>
            <ac:spMk id="23" creationId="{1E85245B-D4D9-402D-9AAD-BAEFB50FA421}"/>
          </ac:spMkLst>
        </pc:spChg>
      </pc:sldChg>
      <pc:sldChg chg="modSp mod">
        <pc:chgData name="Mateus Maciel Vivaldi" userId="e7a01b2c0ff13c9a" providerId="LiveId" clId="{0375F70B-51BA-431D-BD04-27A4823D0AAD}" dt="2022-05-17T22:55:49.940" v="8" actId="166"/>
        <pc:sldMkLst>
          <pc:docMk/>
          <pc:sldMk cId="1583916750" sldId="331"/>
        </pc:sldMkLst>
        <pc:grpChg chg="mod">
          <ac:chgData name="Mateus Maciel Vivaldi" userId="e7a01b2c0ff13c9a" providerId="LiveId" clId="{0375F70B-51BA-431D-BD04-27A4823D0AAD}" dt="2022-05-17T22:55:46.770" v="7" actId="1076"/>
          <ac:grpSpMkLst>
            <pc:docMk/>
            <pc:sldMk cId="1583916750" sldId="331"/>
            <ac:grpSpMk id="16" creationId="{CDC66D83-FDDD-4450-8D22-381716F48440}"/>
          </ac:grpSpMkLst>
        </pc:grpChg>
        <pc:picChg chg="ord">
          <ac:chgData name="Mateus Maciel Vivaldi" userId="e7a01b2c0ff13c9a" providerId="LiveId" clId="{0375F70B-51BA-431D-BD04-27A4823D0AAD}" dt="2022-05-17T22:55:49.940" v="8" actId="166"/>
          <ac:picMkLst>
            <pc:docMk/>
            <pc:sldMk cId="1583916750" sldId="331"/>
            <ac:picMk id="18" creationId="{739AD32B-5FAC-4745-B349-3EDFA859EECD}"/>
          </ac:picMkLst>
        </pc:picChg>
      </pc:sldChg>
      <pc:sldChg chg="modSp mod">
        <pc:chgData name="Mateus Maciel Vivaldi" userId="e7a01b2c0ff13c9a" providerId="LiveId" clId="{0375F70B-51BA-431D-BD04-27A4823D0AAD}" dt="2022-05-17T22:53:55.365" v="5" actId="14100"/>
        <pc:sldMkLst>
          <pc:docMk/>
          <pc:sldMk cId="2909073518" sldId="335"/>
        </pc:sldMkLst>
        <pc:spChg chg="mod">
          <ac:chgData name="Mateus Maciel Vivaldi" userId="e7a01b2c0ff13c9a" providerId="LiveId" clId="{0375F70B-51BA-431D-BD04-27A4823D0AAD}" dt="2022-05-17T22:53:55.365" v="5" actId="14100"/>
          <ac:spMkLst>
            <pc:docMk/>
            <pc:sldMk cId="2909073518" sldId="335"/>
            <ac:spMk id="3" creationId="{600A588D-0A77-420E-9734-BAF4C31B3458}"/>
          </ac:spMkLst>
        </pc:spChg>
      </pc:sldChg>
      <pc:sldChg chg="addSp delSp modSp new mod">
        <pc:chgData name="Mateus Maciel Vivaldi" userId="e7a01b2c0ff13c9a" providerId="LiveId" clId="{0375F70B-51BA-431D-BD04-27A4823D0AAD}" dt="2022-05-19T02:02:50.185" v="376" actId="9405"/>
        <pc:sldMkLst>
          <pc:docMk/>
          <pc:sldMk cId="1238154079" sldId="339"/>
        </pc:sldMkLst>
        <pc:spChg chg="add mod">
          <ac:chgData name="Mateus Maciel Vivaldi" userId="e7a01b2c0ff13c9a" providerId="LiveId" clId="{0375F70B-51BA-431D-BD04-27A4823D0AAD}" dt="2022-05-19T01:41:26.540" v="41" actId="20577"/>
          <ac:spMkLst>
            <pc:docMk/>
            <pc:sldMk cId="1238154079" sldId="339"/>
            <ac:spMk id="3" creationId="{A79518A3-BD3C-6050-6562-1CE7F6C2B033}"/>
          </ac:spMkLst>
        </pc:spChg>
        <pc:spChg chg="add mod">
          <ac:chgData name="Mateus Maciel Vivaldi" userId="e7a01b2c0ff13c9a" providerId="LiveId" clId="{0375F70B-51BA-431D-BD04-27A4823D0AAD}" dt="2022-05-19T02:01:38.568" v="367" actId="115"/>
          <ac:spMkLst>
            <pc:docMk/>
            <pc:sldMk cId="1238154079" sldId="339"/>
            <ac:spMk id="8" creationId="{730C80B3-C775-DA31-0D1E-49E62A8B04DB}"/>
          </ac:spMkLst>
        </pc:spChg>
        <pc:spChg chg="add mod">
          <ac:chgData name="Mateus Maciel Vivaldi" userId="e7a01b2c0ff13c9a" providerId="LiveId" clId="{0375F70B-51BA-431D-BD04-27A4823D0AAD}" dt="2022-05-19T02:01:38.568" v="367" actId="115"/>
          <ac:spMkLst>
            <pc:docMk/>
            <pc:sldMk cId="1238154079" sldId="339"/>
            <ac:spMk id="9" creationId="{4EF698B2-7236-2735-91D9-70141F79EF38}"/>
          </ac:spMkLst>
        </pc:spChg>
        <pc:spChg chg="add mod">
          <ac:chgData name="Mateus Maciel Vivaldi" userId="e7a01b2c0ff13c9a" providerId="LiveId" clId="{0375F70B-51BA-431D-BD04-27A4823D0AAD}" dt="2022-05-19T01:58:40.816" v="340" actId="113"/>
          <ac:spMkLst>
            <pc:docMk/>
            <pc:sldMk cId="1238154079" sldId="339"/>
            <ac:spMk id="16" creationId="{B2DD54D2-1630-BF1A-D09F-C4BC70B0CF10}"/>
          </ac:spMkLst>
        </pc:spChg>
        <pc:spChg chg="add mod">
          <ac:chgData name="Mateus Maciel Vivaldi" userId="e7a01b2c0ff13c9a" providerId="LiveId" clId="{0375F70B-51BA-431D-BD04-27A4823D0AAD}" dt="2022-05-19T01:58:48.052" v="342" actId="113"/>
          <ac:spMkLst>
            <pc:docMk/>
            <pc:sldMk cId="1238154079" sldId="339"/>
            <ac:spMk id="17" creationId="{0BDEC982-7869-1A8D-041A-BDBD671F3E91}"/>
          </ac:spMkLst>
        </pc:spChg>
        <pc:grpChg chg="mod">
          <ac:chgData name="Mateus Maciel Vivaldi" userId="e7a01b2c0ff13c9a" providerId="LiveId" clId="{0375F70B-51BA-431D-BD04-27A4823D0AAD}" dt="2022-05-19T01:48:50.734" v="108"/>
          <ac:grpSpMkLst>
            <pc:docMk/>
            <pc:sldMk cId="1238154079" sldId="339"/>
            <ac:grpSpMk id="14" creationId="{76795F08-0590-B70A-B345-46899A7B05D4}"/>
          </ac:grpSpMkLst>
        </pc:grpChg>
        <pc:grpChg chg="mod">
          <ac:chgData name="Mateus Maciel Vivaldi" userId="e7a01b2c0ff13c9a" providerId="LiveId" clId="{0375F70B-51BA-431D-BD04-27A4823D0AAD}" dt="2022-05-19T01:58:04.743" v="331"/>
          <ac:grpSpMkLst>
            <pc:docMk/>
            <pc:sldMk cId="1238154079" sldId="339"/>
            <ac:grpSpMk id="35" creationId="{3E6F576A-7D42-5E02-E79D-C2311E6BCD35}"/>
          </ac:grpSpMkLst>
        </pc:grpChg>
        <pc:grpChg chg="del mod">
          <ac:chgData name="Mateus Maciel Vivaldi" userId="e7a01b2c0ff13c9a" providerId="LiveId" clId="{0375F70B-51BA-431D-BD04-27A4823D0AAD}" dt="2022-05-19T02:02:05.558" v="374"/>
          <ac:grpSpMkLst>
            <pc:docMk/>
            <pc:sldMk cId="1238154079" sldId="339"/>
            <ac:grpSpMk id="39" creationId="{D9C4A810-287A-CAF5-C179-85C44FC01E09}"/>
          </ac:grpSpMkLst>
        </pc:grpChg>
        <pc:grpChg chg="mod">
          <ac:chgData name="Mateus Maciel Vivaldi" userId="e7a01b2c0ff13c9a" providerId="LiveId" clId="{0375F70B-51BA-431D-BD04-27A4823D0AAD}" dt="2022-05-19T02:02:05.558" v="374"/>
          <ac:grpSpMkLst>
            <pc:docMk/>
            <pc:sldMk cId="1238154079" sldId="339"/>
            <ac:grpSpMk id="41" creationId="{EEF9EF10-EBF8-B6B3-E7C1-8DF273F951F6}"/>
          </ac:grpSpMkLst>
        </pc:grpChg>
        <pc:picChg chg="add mod">
          <ac:chgData name="Mateus Maciel Vivaldi" userId="e7a01b2c0ff13c9a" providerId="LiveId" clId="{0375F70B-51BA-431D-BD04-27A4823D0AAD}" dt="2022-05-19T02:00:49.919" v="361" actId="1076"/>
          <ac:picMkLst>
            <pc:docMk/>
            <pc:sldMk cId="1238154079" sldId="339"/>
            <ac:picMk id="5" creationId="{A7DDEA17-5FE9-59C6-566B-E26C1A6EEB3D}"/>
          </ac:picMkLst>
        </pc:picChg>
        <pc:picChg chg="add mod">
          <ac:chgData name="Mateus Maciel Vivaldi" userId="e7a01b2c0ff13c9a" providerId="LiveId" clId="{0375F70B-51BA-431D-BD04-27A4823D0AAD}" dt="2022-05-19T02:00:39.785" v="360" actId="1076"/>
          <ac:picMkLst>
            <pc:docMk/>
            <pc:sldMk cId="1238154079" sldId="339"/>
            <ac:picMk id="7" creationId="{41B7E1A9-24F5-E786-A15A-68AD8EC19A3C}"/>
          </ac:picMkLst>
        </pc:picChg>
        <pc:inkChg chg="add">
          <ac:chgData name="Mateus Maciel Vivaldi" userId="e7a01b2c0ff13c9a" providerId="LiveId" clId="{0375F70B-51BA-431D-BD04-27A4823D0AAD}" dt="2022-05-19T01:48:22.340" v="101" actId="9405"/>
          <ac:inkMkLst>
            <pc:docMk/>
            <pc:sldMk cId="1238154079" sldId="339"/>
            <ac:inkMk id="10" creationId="{424CD4C3-7C87-A97E-9770-BC8ED5E54DFB}"/>
          </ac:inkMkLst>
        </pc:inkChg>
        <pc:inkChg chg="add del">
          <ac:chgData name="Mateus Maciel Vivaldi" userId="e7a01b2c0ff13c9a" providerId="LiveId" clId="{0375F70B-51BA-431D-BD04-27A4823D0AAD}" dt="2022-05-19T01:48:35.894" v="103" actId="9405"/>
          <ac:inkMkLst>
            <pc:docMk/>
            <pc:sldMk cId="1238154079" sldId="339"/>
            <ac:inkMk id="11" creationId="{581160FD-8FCE-DEB2-1AF0-1E17D972F055}"/>
          </ac:inkMkLst>
        </pc:inkChg>
        <pc:inkChg chg="add del mod">
          <ac:chgData name="Mateus Maciel Vivaldi" userId="e7a01b2c0ff13c9a" providerId="LiveId" clId="{0375F70B-51BA-431D-BD04-27A4823D0AAD}" dt="2022-05-19T01:48:51.610" v="109" actId="9405"/>
          <ac:inkMkLst>
            <pc:docMk/>
            <pc:sldMk cId="1238154079" sldId="339"/>
            <ac:inkMk id="12" creationId="{E2989791-3320-6A98-4D6F-CACC7F7D6301}"/>
          </ac:inkMkLst>
        </pc:inkChg>
        <pc:inkChg chg="add del mod">
          <ac:chgData name="Mateus Maciel Vivaldi" userId="e7a01b2c0ff13c9a" providerId="LiveId" clId="{0375F70B-51BA-431D-BD04-27A4823D0AAD}" dt="2022-05-19T01:48:50.734" v="108"/>
          <ac:inkMkLst>
            <pc:docMk/>
            <pc:sldMk cId="1238154079" sldId="339"/>
            <ac:inkMk id="13" creationId="{64CCD1F9-97B2-0D24-3AA8-CA26057233F8}"/>
          </ac:inkMkLst>
        </pc:inkChg>
        <pc:inkChg chg="add">
          <ac:chgData name="Mateus Maciel Vivaldi" userId="e7a01b2c0ff13c9a" providerId="LiveId" clId="{0375F70B-51BA-431D-BD04-27A4823D0AAD}" dt="2022-05-19T01:48:55.336" v="110" actId="9405"/>
          <ac:inkMkLst>
            <pc:docMk/>
            <pc:sldMk cId="1238154079" sldId="339"/>
            <ac:inkMk id="15" creationId="{C7C9DEE9-C18A-D873-7DED-C01B847C015D}"/>
          </ac:inkMkLst>
        </pc:inkChg>
        <pc:inkChg chg="add">
          <ac:chgData name="Mateus Maciel Vivaldi" userId="e7a01b2c0ff13c9a" providerId="LiveId" clId="{0375F70B-51BA-431D-BD04-27A4823D0AAD}" dt="2022-05-19T01:57:11.557" v="312" actId="9405"/>
          <ac:inkMkLst>
            <pc:docMk/>
            <pc:sldMk cId="1238154079" sldId="339"/>
            <ac:inkMk id="18" creationId="{CD8BBB3E-C88A-77E2-6C32-796A23F79DAC}"/>
          </ac:inkMkLst>
        </pc:inkChg>
        <pc:inkChg chg="add del">
          <ac:chgData name="Mateus Maciel Vivaldi" userId="e7a01b2c0ff13c9a" providerId="LiveId" clId="{0375F70B-51BA-431D-BD04-27A4823D0AAD}" dt="2022-05-19T01:59:06.443" v="347"/>
          <ac:inkMkLst>
            <pc:docMk/>
            <pc:sldMk cId="1238154079" sldId="339"/>
            <ac:inkMk id="19" creationId="{B71C94DB-AD63-6C67-4610-2AFF70398EEA}"/>
          </ac:inkMkLst>
        </pc:inkChg>
        <pc:inkChg chg="add del">
          <ac:chgData name="Mateus Maciel Vivaldi" userId="e7a01b2c0ff13c9a" providerId="LiveId" clId="{0375F70B-51BA-431D-BD04-27A4823D0AAD}" dt="2022-05-19T01:59:06.442" v="344"/>
          <ac:inkMkLst>
            <pc:docMk/>
            <pc:sldMk cId="1238154079" sldId="339"/>
            <ac:inkMk id="20" creationId="{4FA920C8-4621-EE2D-D840-F76C3B7A4C2E}"/>
          </ac:inkMkLst>
        </pc:inkChg>
        <pc:inkChg chg="add">
          <ac:chgData name="Mateus Maciel Vivaldi" userId="e7a01b2c0ff13c9a" providerId="LiveId" clId="{0375F70B-51BA-431D-BD04-27A4823D0AAD}" dt="2022-05-19T01:57:51.317" v="315" actId="9405"/>
          <ac:inkMkLst>
            <pc:docMk/>
            <pc:sldMk cId="1238154079" sldId="339"/>
            <ac:inkMk id="21" creationId="{6DB56D2A-5B8C-80BA-737D-BE716ED10B45}"/>
          </ac:inkMkLst>
        </pc:inkChg>
        <pc:inkChg chg="add del">
          <ac:chgData name="Mateus Maciel Vivaldi" userId="e7a01b2c0ff13c9a" providerId="LiveId" clId="{0375F70B-51BA-431D-BD04-27A4823D0AAD}" dt="2022-05-19T01:59:06.443" v="349"/>
          <ac:inkMkLst>
            <pc:docMk/>
            <pc:sldMk cId="1238154079" sldId="339"/>
            <ac:inkMk id="22" creationId="{8F0B299E-C734-9CB9-94AD-E5CE5D658AB5}"/>
          </ac:inkMkLst>
        </pc:inkChg>
        <pc:inkChg chg="add">
          <ac:chgData name="Mateus Maciel Vivaldi" userId="e7a01b2c0ff13c9a" providerId="LiveId" clId="{0375F70B-51BA-431D-BD04-27A4823D0AAD}" dt="2022-05-19T01:57:52.420" v="317" actId="9405"/>
          <ac:inkMkLst>
            <pc:docMk/>
            <pc:sldMk cId="1238154079" sldId="339"/>
            <ac:inkMk id="23" creationId="{0E2F48F0-074B-AC9F-D9AF-16EF8FEFCE40}"/>
          </ac:inkMkLst>
        </pc:inkChg>
        <pc:inkChg chg="add">
          <ac:chgData name="Mateus Maciel Vivaldi" userId="e7a01b2c0ff13c9a" providerId="LiveId" clId="{0375F70B-51BA-431D-BD04-27A4823D0AAD}" dt="2022-05-19T01:57:52.875" v="318" actId="9405"/>
          <ac:inkMkLst>
            <pc:docMk/>
            <pc:sldMk cId="1238154079" sldId="339"/>
            <ac:inkMk id="24" creationId="{C95159F3-8A01-F085-1FA8-B0CF543A2C0B}"/>
          </ac:inkMkLst>
        </pc:inkChg>
        <pc:inkChg chg="add del">
          <ac:chgData name="Mateus Maciel Vivaldi" userId="e7a01b2c0ff13c9a" providerId="LiveId" clId="{0375F70B-51BA-431D-BD04-27A4823D0AAD}" dt="2022-05-19T01:59:06.443" v="345"/>
          <ac:inkMkLst>
            <pc:docMk/>
            <pc:sldMk cId="1238154079" sldId="339"/>
            <ac:inkMk id="25" creationId="{524E36DA-EE2D-179C-E339-B0E73F47A766}"/>
          </ac:inkMkLst>
        </pc:inkChg>
        <pc:inkChg chg="add del">
          <ac:chgData name="Mateus Maciel Vivaldi" userId="e7a01b2c0ff13c9a" providerId="LiveId" clId="{0375F70B-51BA-431D-BD04-27A4823D0AAD}" dt="2022-05-19T01:59:06.443" v="346"/>
          <ac:inkMkLst>
            <pc:docMk/>
            <pc:sldMk cId="1238154079" sldId="339"/>
            <ac:inkMk id="26" creationId="{1C4B5986-9A51-74FA-E91B-FB12EB8294B4}"/>
          </ac:inkMkLst>
        </pc:inkChg>
        <pc:inkChg chg="add del">
          <ac:chgData name="Mateus Maciel Vivaldi" userId="e7a01b2c0ff13c9a" providerId="LiveId" clId="{0375F70B-51BA-431D-BD04-27A4823D0AAD}" dt="2022-05-19T01:59:06.442" v="343"/>
          <ac:inkMkLst>
            <pc:docMk/>
            <pc:sldMk cId="1238154079" sldId="339"/>
            <ac:inkMk id="27" creationId="{6871C0EF-A5BA-A1C6-CDE2-19F4153C3E53}"/>
          </ac:inkMkLst>
        </pc:inkChg>
        <pc:inkChg chg="add del">
          <ac:chgData name="Mateus Maciel Vivaldi" userId="e7a01b2c0ff13c9a" providerId="LiveId" clId="{0375F70B-51BA-431D-BD04-27A4823D0AAD}" dt="2022-05-19T01:59:06.443" v="348"/>
          <ac:inkMkLst>
            <pc:docMk/>
            <pc:sldMk cId="1238154079" sldId="339"/>
            <ac:inkMk id="28" creationId="{A2101F86-6AAC-F1B4-3A75-800FB87B5EA3}"/>
          </ac:inkMkLst>
        </pc:inkChg>
        <pc:inkChg chg="add">
          <ac:chgData name="Mateus Maciel Vivaldi" userId="e7a01b2c0ff13c9a" providerId="LiveId" clId="{0375F70B-51BA-431D-BD04-27A4823D0AAD}" dt="2022-05-19T01:57:57.647" v="323" actId="9405"/>
          <ac:inkMkLst>
            <pc:docMk/>
            <pc:sldMk cId="1238154079" sldId="339"/>
            <ac:inkMk id="29" creationId="{BC2FAA25-8112-92A3-5570-BDC760D4F8E2}"/>
          </ac:inkMkLst>
        </pc:inkChg>
        <pc:inkChg chg="add mod">
          <ac:chgData name="Mateus Maciel Vivaldi" userId="e7a01b2c0ff13c9a" providerId="LiveId" clId="{0375F70B-51BA-431D-BD04-27A4823D0AAD}" dt="2022-05-19T01:58:04.743" v="331"/>
          <ac:inkMkLst>
            <pc:docMk/>
            <pc:sldMk cId="1238154079" sldId="339"/>
            <ac:inkMk id="30" creationId="{5D5111A5-7E6A-AB11-2EF3-250F8F85CEF0}"/>
          </ac:inkMkLst>
        </pc:inkChg>
        <pc:inkChg chg="add del">
          <ac:chgData name="Mateus Maciel Vivaldi" userId="e7a01b2c0ff13c9a" providerId="LiveId" clId="{0375F70B-51BA-431D-BD04-27A4823D0AAD}" dt="2022-05-19T01:58:06.532" v="334" actId="9405"/>
          <ac:inkMkLst>
            <pc:docMk/>
            <pc:sldMk cId="1238154079" sldId="339"/>
            <ac:inkMk id="31" creationId="{AE746640-336B-9F3D-AC41-2361B8B9EA7F}"/>
          </ac:inkMkLst>
        </pc:inkChg>
        <pc:inkChg chg="add del">
          <ac:chgData name="Mateus Maciel Vivaldi" userId="e7a01b2c0ff13c9a" providerId="LiveId" clId="{0375F70B-51BA-431D-BD04-27A4823D0AAD}" dt="2022-05-19T01:58:05.995" v="333" actId="9405"/>
          <ac:inkMkLst>
            <pc:docMk/>
            <pc:sldMk cId="1238154079" sldId="339"/>
            <ac:inkMk id="32" creationId="{E12D3A23-1F2D-5252-68F0-A39082A877F0}"/>
          </ac:inkMkLst>
        </pc:inkChg>
        <pc:inkChg chg="add del mod">
          <ac:chgData name="Mateus Maciel Vivaldi" userId="e7a01b2c0ff13c9a" providerId="LiveId" clId="{0375F70B-51BA-431D-BD04-27A4823D0AAD}" dt="2022-05-19T01:58:05.532" v="332" actId="9405"/>
          <ac:inkMkLst>
            <pc:docMk/>
            <pc:sldMk cId="1238154079" sldId="339"/>
            <ac:inkMk id="33" creationId="{334C0786-4BD6-8CD2-0285-237A118AFD2A}"/>
          </ac:inkMkLst>
        </pc:inkChg>
        <pc:inkChg chg="add del mod">
          <ac:chgData name="Mateus Maciel Vivaldi" userId="e7a01b2c0ff13c9a" providerId="LiveId" clId="{0375F70B-51BA-431D-BD04-27A4823D0AAD}" dt="2022-05-19T01:58:04.743" v="331"/>
          <ac:inkMkLst>
            <pc:docMk/>
            <pc:sldMk cId="1238154079" sldId="339"/>
            <ac:inkMk id="34" creationId="{36758DD4-34E4-2323-24DC-CD72A47D83BC}"/>
          </ac:inkMkLst>
        </pc:inkChg>
        <pc:inkChg chg="add del">
          <ac:chgData name="Mateus Maciel Vivaldi" userId="e7a01b2c0ff13c9a" providerId="LiveId" clId="{0375F70B-51BA-431D-BD04-27A4823D0AAD}" dt="2022-05-19T02:01:59.294" v="369" actId="9405"/>
          <ac:inkMkLst>
            <pc:docMk/>
            <pc:sldMk cId="1238154079" sldId="339"/>
            <ac:inkMk id="36" creationId="{87EC906F-D3D1-2473-1855-81503A89BDC6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37" creationId="{40EC1933-1E4D-965C-0303-8541905C6678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38" creationId="{D1A3F9FF-02C3-9E88-ADCF-79E21E82D0E2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40" creationId="{1F969C01-38AA-85D0-7A9C-2B1FF8C27DCE}"/>
          </ac:inkMkLst>
        </pc:inkChg>
        <pc:inkChg chg="add">
          <ac:chgData name="Mateus Maciel Vivaldi" userId="e7a01b2c0ff13c9a" providerId="LiveId" clId="{0375F70B-51BA-431D-BD04-27A4823D0AAD}" dt="2022-05-19T02:02:32.230" v="375" actId="9405"/>
          <ac:inkMkLst>
            <pc:docMk/>
            <pc:sldMk cId="1238154079" sldId="339"/>
            <ac:inkMk id="42" creationId="{1C69B6A4-CD64-BEE8-4816-64DF9F96FEB9}"/>
          </ac:inkMkLst>
        </pc:inkChg>
        <pc:inkChg chg="add">
          <ac:chgData name="Mateus Maciel Vivaldi" userId="e7a01b2c0ff13c9a" providerId="LiveId" clId="{0375F70B-51BA-431D-BD04-27A4823D0AAD}" dt="2022-05-19T02:02:50.185" v="376" actId="9405"/>
          <ac:inkMkLst>
            <pc:docMk/>
            <pc:sldMk cId="1238154079" sldId="339"/>
            <ac:inkMk id="43" creationId="{779F2021-7399-53F5-71C5-F66A7D6A3E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48:22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64 150 24575,'2'-48'0,"-1"30"0,-8 52 0,6-29 0,0 0 0,0 0 0,0 0 0,-1 0 0,0 0 0,-5 8 0,7-12 0,0-1 0,0 0 0,-1 1 0,1-1 0,0 0 0,0 1 0,0-1 0,-1 0 0,1 0 0,0 1 0,-1-1 0,1 0 0,0 0 0,-1 0 0,1 1 0,0-1 0,-1 0 0,1 0 0,0 0 0,-1 0 0,1 0 0,0 0 0,-1 0 0,1 0 0,0 0 0,-1 0 0,1 0 0,-1 0 0,1 0 0,0 0 0,-1 0 0,1 0 0,0 0 0,-1-1 0,-13-21 0,-4-44 0,18 122 0,-2-23 0,2-20 0,0-34 0,5-8 0,-5 29 0,0-1 0,0 1 0,0-1 0,0 1 0,0-1 0,0 1 0,0-1 0,0 1 0,0 0 0,1-1 0,-1 1 0,0-1 0,0 1 0,0-1 0,1 1 0,-1 0 0,0-1 0,1 1 0,-1-1 0,0 1 0,1 0 0,-1 0 0,1-1 0,-1 1 0,0 0 0,1 0 0,-1-1 0,1 1 0,-1 0 0,1 0 0,-1 0 0,1 0 0,-1 0 0,2-1 0,-2 1 0,1-1 0,0 0 0,0 0 0,0 0 0,-1 0 0,1 0 0,0 0 0,-1 0 0,1-1 0,-1 1 0,0 0 0,1 0 0,-1 0 0,0-1 0,0 1 0,1 0 0,-1 0 0,0 0 0,0-1 0,0 1 0,-1 0 0,1 0 0,0-2 0,0-2 0,0 1 0,0 0 0,1 0 0,-1 0 0,1 0 0,0-1 0,0 1 0,4-7 0,-5 11 0,1 0 0,-1 0 0,1 0 0,-1 0 0,1 0 0,-1 0 0,1 0 0,-1 0 0,1 0 0,-1 0 0,1 0 0,-1 0 0,1 1 0,-1-1 0,1 0 0,-1 0 0,0 1 0,1-1 0,-1 0 0,0 0 0,1 1 0,-1-1 0,1 1 0,-1-1 0,0 0 0,0 1 0,1-1 0,-1 1 0,0-1 0,0 0 0,0 1 0,1-1 0,-1 1 0,15 24 0,-11-18 0,-2-3 0,0 0 0,0 0 0,-1 1 0,1-1 0,-1 0 0,0 1 0,-1-1 0,1 1 0,-1-1 0,0 1 0,0-1 0,0 1 0,-1-1 0,-1 8 0,-6-30 0,0-13 0,6 1 0,1 16 0,-1 36 0,-6 5 0,2-23 0,0-16 0,34 59 0,-31-56 0,-1-3 0,1 0 0,1 0 0,0 0 0,-1-21 0,3 32 0,-1-1 0,1 0 0,0 1 0,0-1 0,1 0 0,-1 1 0,0-1 0,0 0 0,1 1 0,-1-1 0,1 1 0,0-1 0,-1 1 0,1-1 0,0 1 0,0-1 0,0 1 0,0 0 0,0-1 0,0 1 0,0 0 0,0 0 0,1 0 0,-1 0 0,0 0 0,1 0 0,-1 0 0,1 0 0,-1 1 0,1-1 0,-1 0 0,1 1 0,-1-1 0,1 1 0,0 0 0,-1 0 0,1-1 0,-1 1 0,1 0 0,0 0 0,-1 1 0,1-1 0,0 0 0,-1 0 0,4 2 0,-3-1 0,0 0 0,1 0 0,-1 1 0,0-1 0,0 0 0,0 1 0,0 0 0,-1-1 0,1 1 0,0 0 0,-1 0 0,1 0 0,-1 0 0,0 0 0,1 0 0,-1 1 0,0-1 0,-1 0 0,1 0 0,0 1 0,0-1 0,-1 1 0,0-1 0,1 1 0,-1-1 0,0 4 0,0 68 0,-4-58 0,-1-14 0,-11-23 0,-8-42 0,20 52 0,2 4 0,0 0 0,0 0 0,0-1 0,1 1 0,0 0 0,0-1 0,1 1 0,0-8 0,3 18 0,-1 0 0,1 1 0,-1 0 0,0-1 0,0 1 0,0 0 0,1 7 0,0 2-151,0 0-1,-2 1 0,0-1 0,0 0 1,-1 1-1,-1-1 0,0 1 1,-5 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3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4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32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50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48:55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24575,'1'3'0,"0"1"0,0-1 0,0 0 0,1 1 0,-1-1 0,1 0 0,0 0 0,0 0 0,0 0 0,0-1 0,1 1 0,-1 0 0,1-1 0,-1 0 0,1 1 0,3 1 0,50 31 0,-90-85 0,29 44-106,4 6 66,0-1-1,0 1 0,1-1 1,-1 0-1,0 1 1,1-1-1,-1 0 0,1 1 1,-1-1-1,1 0 0,-1 1 1,1-1-1,0 0 1,-1 0-1,1 0 0,0 1 1,-1-1-1,1 0 0,0 0 1,0 0-1,0 0 1,0 0-1,0 1 0,0-1 1,0 0-1,0 0 0,0 0 1,0 0-1,1 0 1,-1-1-1,4-4-6785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1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68 24575,'2'0'0,"0"1"0,0 0 0,0 0 0,0-1 0,0 1 0,-1 1 0,1-1 0,0 0 0,0 0 0,-1 1 0,1-1 0,-1 1 0,1-1 0,-1 1 0,0 0 0,0-1 0,1 1 0,-1 0 0,0 0 0,-1 0 0,2 4 0,17 47 0,-18-50 0,0-1 0,-1-1 0,0 0 0,1 0 0,-1 0 0,0 0 0,1 1 0,-1-1 0,0 0 0,0 0 0,0 0 0,0 1 0,0-1 0,0 0 0,0 0 0,-1 0 0,1 1 0,-1 0 0,1-2 0,-1 1 0,1-1 0,-1 0 0,1 0 0,0 0 0,-1 0 0,1 1 0,-1-1 0,1 0 0,-1 0 0,1 0 0,-1 0 0,1 0 0,-1 0 0,1 0 0,0 0 0,-1-1 0,1 1 0,-1 0 0,1 0 0,-1 0 0,1 0 0,0-1 0,-1 1 0,1 0 0,-1 0 0,1-1 0,-1 0 0,-3-1 0,0-1 0,1 0 0,-1 0 0,1-1 0,0 1 0,0-1 0,-4-6 0,4 5 0,0-1 0,0 0 0,1 0 0,0 0 0,0 0 0,0 0 0,1 0 0,0-1 0,0 1 0,1 0 0,0-1 0,0 1 0,1-11 0,0 14 0,0 1 0,0-1 0,0 0 0,0 1 0,0-1 0,1 1 0,-1-1 0,1 1 0,-1 0 0,1-1 0,0 1 0,0 0 0,0 0 0,0 1 0,0-1 0,0 0 0,1 0 0,-1 1 0,1 0 0,-1-1 0,1 1 0,-1 0 0,1 0 0,0 1 0,-1-1 0,1 0 0,0 1 0,0 0 0,-1-1 0,1 1 0,0 0 0,0 0 0,3 1 0,-5 0 0,1-1 0,-1 1 0,0-1 0,1 1 0,-1-1 0,0 1 0,1 0 0,-1 0 0,0 0 0,0 0 0,0 0 0,0 0 0,0 0 0,0 0 0,0 0 0,0 0 0,0 0 0,0 1 0,-1-1 0,1 0 0,0 1 0,-1-1 0,1 1 0,-1-1 0,0 0 0,1 1 0,-1-1 0,0 1 0,0-1 0,0 3 0,1 55 0,-1-47 0,1 20 0,1-51 0,-2 18 0,0 1 0,0-1 0,-1 0 0,1 0 0,-1 0 0,1 0 0,-1 0 0,1 1 0,-1-1 0,1 0 0,-1 0 0,0 1 0,1-1 0,-1 1 0,0-1 0,0 0 0,0 1 0,1-1 0,-1 1 0,0 0 0,0-1 0,0 1 0,0 0 0,0-1 0,0 1 0,0 0 0,1 0 0,-1 0 0,0 0 0,0 0 0,0 0 0,0 0 0,-1 0 0,-44 2 0,32-2 0,4 1 0,7-1 0,-1 0 0,1 1 0,-1-1 0,1 0 0,-1-1 0,1 1 0,0-1 0,-1 1 0,1-1 0,-1 0 0,1 0 0,0-1 0,0 1 0,0-1 0,0 1 0,0-1 0,0 0 0,0 0 0,-3-3 0,2 1-170,0 1-1,-1 0 0,1-1 1,-1 1-1,0 1 0,0-1 1,-8-3-1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1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2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7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1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24575,'2'-1'0,"0"0"0,1-2 0,1 0 0,0 1 0,0-1 0,1 1 0,0 0 0,0-1 0,1 1 0,1 0 0,-1 1 0,1 0 0,0 1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1200" dirty="0"/>
                          <m:t>e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1200" dirty="0"/>
                  <a:t>)</a:t>
                </a:r>
              </a:p>
              <a:p>
                <a:r>
                  <a:rPr lang="pt-BR" dirty="0"/>
                  <a:t>Apêndice 1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𝑃_𝐿  〖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sz="1200" i="0" dirty="0"/>
                  <a:t>e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𝑃〗_𝐹</a:t>
                </a:r>
                <a:r>
                  <a:rPr lang="pt-BR" sz="1200" dirty="0"/>
                  <a:t>)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E488D9-7076-FA0D-0686-C5744CF2F8DC}"/>
              </a:ext>
            </a:extLst>
          </p:cNvPr>
          <p:cNvSpPr txBox="1"/>
          <p:nvPr userDrawn="1"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Problema 07: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8D53F5-85D8-E22F-191E-5F18BCD4D66D}"/>
              </a:ext>
            </a:extLst>
          </p:cNvPr>
          <p:cNvSpPr txBox="1"/>
          <p:nvPr userDrawn="1"/>
        </p:nvSpPr>
        <p:spPr>
          <a:xfrm>
            <a:off x="4831492" y="88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Dados de três lados 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Relator: 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BEA0D0-06C8-C733-94C1-D1FB9ABA4FD3}"/>
              </a:ext>
            </a:extLst>
          </p:cNvPr>
          <p:cNvSpPr txBox="1"/>
          <p:nvPr userDrawn="1"/>
        </p:nvSpPr>
        <p:spPr>
          <a:xfrm>
            <a:off x="4794422" y="1596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Matheus N. C. Brustelo 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5B6099-678E-C15E-472F-35EEAC911CA5}"/>
              </a:ext>
            </a:extLst>
          </p:cNvPr>
          <p:cNvSpPr txBox="1"/>
          <p:nvPr userDrawn="1"/>
        </p:nvSpPr>
        <p:spPr>
          <a:xfrm>
            <a:off x="308584" y="3178859"/>
            <a:ext cx="3843286" cy="297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b="0" i="1" dirty="0">
                <a:solidFill>
                  <a:srgbClr val="64686D"/>
                </a:solidFill>
                <a:effectLst/>
                <a:latin typeface="+mj-lt"/>
              </a:rPr>
              <a:t>To land a coin on its side is often associated with the idea of a rare occurrence. What should be the physical and geometrical characteristics of a cylindrical dice so that it has the same probability to land on its side and one of its faces?</a:t>
            </a:r>
            <a:endParaRPr lang="pt-BR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serva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060ED-A5FA-4BF8-B677-321E5D9D9638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Observações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9C0B9A-25B3-4A51-AB22-48A56A6FD2AF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Introdução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al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C44323-67FC-4255-A0F7-FD380C6DE8E6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Análise Experimental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DA6A8-2E90-4834-B2F5-A8EA593DA21D}"/>
              </a:ext>
            </a:extLst>
          </p:cNvPr>
          <p:cNvSpPr txBox="1"/>
          <p:nvPr userDrawn="1"/>
        </p:nvSpPr>
        <p:spPr>
          <a:xfrm>
            <a:off x="90462" y="550339"/>
            <a:ext cx="485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Comparação Teórico x Experimental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0F64B9-7A71-4C8D-9439-1D15EDC7CA43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18" Type="http://schemas.openxmlformats.org/officeDocument/2006/relationships/customXml" Target="../ink/ink9.xml"/><Relationship Id="rId3" Type="http://schemas.openxmlformats.org/officeDocument/2006/relationships/image" Target="../media/image18.png"/><Relationship Id="rId21" Type="http://schemas.openxmlformats.org/officeDocument/2006/relationships/customXml" Target="../ink/ink11.xml"/><Relationship Id="rId7" Type="http://schemas.openxmlformats.org/officeDocument/2006/relationships/image" Target="../media/image20.png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" Type="http://schemas.openxmlformats.org/officeDocument/2006/relationships/image" Target="../media/image17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customXml" Target="../ink/ink6.xml"/><Relationship Id="rId23" Type="http://schemas.openxmlformats.org/officeDocument/2006/relationships/customXml" Target="../ink/ink13.xml"/><Relationship Id="rId10" Type="http://schemas.openxmlformats.org/officeDocument/2006/relationships/customXml" Target="../ink/ink3.xml"/><Relationship Id="rId19" Type="http://schemas.openxmlformats.org/officeDocument/2006/relationships/image" Target="../media/image25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customXml" Target="../ink/ink5.xml"/><Relationship Id="rId22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CB427C-690F-C775-A661-E02B74E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BB8C23-53D8-CF53-41AF-C65D2DAFB56D}"/>
              </a:ext>
            </a:extLst>
          </p:cNvPr>
          <p:cNvSpPr txBox="1"/>
          <p:nvPr/>
        </p:nvSpPr>
        <p:spPr>
          <a:xfrm>
            <a:off x="5286375" y="6643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01624-FA2F-4786-B3D5-8F4F9E3E6397}"/>
              </a:ext>
            </a:extLst>
          </p:cNvPr>
          <p:cNvSpPr txBox="1"/>
          <p:nvPr/>
        </p:nvSpPr>
        <p:spPr>
          <a:xfrm>
            <a:off x="76200" y="619125"/>
            <a:ext cx="543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Distribuição considerando a multiplicidade dos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/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/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/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/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5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CFF0E6-7212-4AC6-8EB7-187061C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7172F1-FE86-4C05-9C77-D2F9A71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1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 descr="Televisão em cima de mesa&#10;&#10;Descrição gerada automaticamente com confiança baixa">
            <a:extLst>
              <a:ext uri="{FF2B5EF4-FFF2-40B4-BE49-F238E27FC236}">
                <a16:creationId xmlns:a16="http://schemas.microsoft.com/office/drawing/2014/main" id="{83AFDF6A-F136-4799-850A-6CF949CB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87" b="65386" l="40562" r="59230">
                        <a14:backgroundMark x1="43758" y1="60687" x2="44576" y2="62222"/>
                        <a14:backgroundMark x1="46152" y1="63475" x2="51909" y2="63475"/>
                        <a14:backgroundMark x1="51909" y1="63475" x2="46333" y2="63556"/>
                        <a14:backgroundMark x1="46333" y1="63556" x2="46242" y2="63596"/>
                        <a14:backgroundMark x1="53424" y1="62222" x2="55939" y2="61939"/>
                        <a14:backgroundMark x1="44303" y1="61535" x2="44545" y2="61939"/>
                        <a14:backgroundMark x1="44242" y1="61737" x2="45439" y2="63036"/>
                        <a14:backgroundMark x1="46909" y1="63232" x2="45758" y2="63152"/>
                        <a14:backgroundMark x1="45343" y1="63139" x2="48848" y2="62465"/>
                        <a14:backgroundMark x1="44424" y1="61939" x2="44848" y2="62505"/>
                        <a14:backgroundMark x1="44364" y1="62101" x2="44939" y2="62545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46037" r="38437" b="32464"/>
          <a:stretch/>
        </p:blipFill>
        <p:spPr>
          <a:xfrm>
            <a:off x="6744338" y="1920618"/>
            <a:ext cx="1701797" cy="117600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B157BB-5293-544C-A364-DD10696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/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/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/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5191E759-951D-46B9-84E4-999B19BD7A9E}"/>
              </a:ext>
            </a:extLst>
          </p:cNvPr>
          <p:cNvSpPr/>
          <p:nvPr/>
        </p:nvSpPr>
        <p:spPr>
          <a:xfrm rot="16200000">
            <a:off x="2961823" y="1027341"/>
            <a:ext cx="306573" cy="5532295"/>
          </a:xfrm>
          <a:prstGeom prst="leftBrace">
            <a:avLst>
              <a:gd name="adj1" fmla="val 65952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/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00CC1F-4F1E-48CB-87B3-3C06E65A10D1}"/>
              </a:ext>
            </a:extLst>
          </p:cNvPr>
          <p:cNvSpPr txBox="1"/>
          <p:nvPr/>
        </p:nvSpPr>
        <p:spPr>
          <a:xfrm>
            <a:off x="432088" y="5484311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Possíveis influências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0F1DE5-EF81-4186-97C2-8EC866ECABA4}"/>
              </a:ext>
            </a:extLst>
          </p:cNvPr>
          <p:cNvSpPr txBox="1"/>
          <p:nvPr/>
        </p:nvSpPr>
        <p:spPr>
          <a:xfrm>
            <a:off x="2635268" y="534581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Atrito</a:t>
            </a:r>
          </a:p>
          <a:p>
            <a:r>
              <a:rPr lang="pt-BR" dirty="0"/>
              <a:t>Restituição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D2AB98-F407-4917-B0AF-069DD8A443EA}"/>
              </a:ext>
            </a:extLst>
          </p:cNvPr>
          <p:cNvSpPr txBox="1"/>
          <p:nvPr/>
        </p:nvSpPr>
        <p:spPr>
          <a:xfrm>
            <a:off x="6147545" y="5318188"/>
            <a:ext cx="24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Maneira de lançar</a:t>
            </a:r>
          </a:p>
          <a:p>
            <a:r>
              <a:rPr lang="pt-BR" dirty="0"/>
              <a:t>Altura do lançamento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4A9BDDA-D1E2-470A-AC6F-737B515A4A0C}"/>
              </a:ext>
            </a:extLst>
          </p:cNvPr>
          <p:cNvSpPr/>
          <p:nvPr/>
        </p:nvSpPr>
        <p:spPr>
          <a:xfrm>
            <a:off x="2488828" y="5345811"/>
            <a:ext cx="161721" cy="646331"/>
          </a:xfrm>
          <a:prstGeom prst="leftBrace">
            <a:avLst>
              <a:gd name="adj1" fmla="val 65952"/>
              <a:gd name="adj2" fmla="val 4620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7F29E2-703D-46B0-8F10-07B2D118E91A}"/>
              </a:ext>
            </a:extLst>
          </p:cNvPr>
          <p:cNvSpPr txBox="1"/>
          <p:nvPr/>
        </p:nvSpPr>
        <p:spPr>
          <a:xfrm>
            <a:off x="3876826" y="5331999"/>
            <a:ext cx="2381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Resistência do ar</a:t>
            </a:r>
          </a:p>
          <a:p>
            <a:r>
              <a:rPr lang="pt-BR" dirty="0"/>
              <a:t>Distribuição de massa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85245B-D4D9-402D-9AAD-BAEFB50FA421}"/>
              </a:ext>
            </a:extLst>
          </p:cNvPr>
          <p:cNvSpPr txBox="1"/>
          <p:nvPr/>
        </p:nvSpPr>
        <p:spPr>
          <a:xfrm>
            <a:off x="91441" y="997174"/>
            <a:ext cx="665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O fenômeno</a:t>
            </a:r>
          </a:p>
        </p:txBody>
      </p:sp>
      <p:pic>
        <p:nvPicPr>
          <p:cNvPr id="37" name="Imagem 36" descr="Uma imagem contendo mesa, piso, balcão, mulher&#10;&#10;Descrição gerada automaticamente">
            <a:extLst>
              <a:ext uri="{FF2B5EF4-FFF2-40B4-BE49-F238E27FC236}">
                <a16:creationId xmlns:a16="http://schemas.microsoft.com/office/drawing/2014/main" id="{9126C927-C6E6-45E7-BA1B-160DB22655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55" b="64623" l="40943" r="563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16" t="40247" r="41713" b="32669"/>
          <a:stretch/>
        </p:blipFill>
        <p:spPr>
          <a:xfrm>
            <a:off x="3872602" y="1622225"/>
            <a:ext cx="1398792" cy="1474402"/>
          </a:xfrm>
          <a:prstGeom prst="rect">
            <a:avLst/>
          </a:prstGeom>
        </p:spPr>
      </p:pic>
      <p:pic>
        <p:nvPicPr>
          <p:cNvPr id="39" name="Imagem 38" descr="Mesa com livros em cima&#10;&#10;Descrição gerada automaticamente com confiança baixa">
            <a:extLst>
              <a:ext uri="{FF2B5EF4-FFF2-40B4-BE49-F238E27FC236}">
                <a16:creationId xmlns:a16="http://schemas.microsoft.com/office/drawing/2014/main" id="{0BDA5E1F-A0A6-4CD2-BB20-9D2C139F216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127" b="65238" l="48163" r="6117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37" t="39238" r="37199" b="31873"/>
          <a:stretch/>
        </p:blipFill>
        <p:spPr>
          <a:xfrm>
            <a:off x="926592" y="1620471"/>
            <a:ext cx="1153561" cy="1536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41D8BA-5AC6-465D-9D4D-2C804017B4D3}"/>
              </a:ext>
            </a:extLst>
          </p:cNvPr>
          <p:cNvSpPr txBox="1"/>
          <p:nvPr/>
        </p:nvSpPr>
        <p:spPr>
          <a:xfrm>
            <a:off x="2731669" y="3995027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“face”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747BC8-0FC3-4438-AFF5-86AAC474555D}"/>
              </a:ext>
            </a:extLst>
          </p:cNvPr>
          <p:cNvSpPr txBox="1"/>
          <p:nvPr/>
        </p:nvSpPr>
        <p:spPr>
          <a:xfrm>
            <a:off x="7293714" y="305062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“lado”</a:t>
            </a:r>
          </a:p>
        </p:txBody>
      </p:sp>
    </p:spTree>
    <p:extLst>
      <p:ext uri="{BB962C8B-B14F-4D97-AF65-F5344CB8AC3E}">
        <p14:creationId xmlns:p14="http://schemas.microsoft.com/office/powerpoint/2010/main" val="15815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 animBg="1"/>
      <p:bldP spid="22" grpId="0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E3D358-2300-4ABB-A96C-5DB20B0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A588D-0A77-420E-9734-BAF4C31B3458}"/>
              </a:ext>
            </a:extLst>
          </p:cNvPr>
          <p:cNvSpPr txBox="1"/>
          <p:nvPr/>
        </p:nvSpPr>
        <p:spPr>
          <a:xfrm>
            <a:off x="91440" y="992874"/>
            <a:ext cx="659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 máquina</a:t>
            </a:r>
          </a:p>
        </p:txBody>
      </p:sp>
    </p:spTree>
    <p:extLst>
      <p:ext uri="{BB962C8B-B14F-4D97-AF65-F5344CB8AC3E}">
        <p14:creationId xmlns:p14="http://schemas.microsoft.com/office/powerpoint/2010/main" val="29090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8BF2FB-33D2-46A4-B920-E090563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372C92-5973-4848-8316-7C119AEF7EC3}"/>
              </a:ext>
            </a:extLst>
          </p:cNvPr>
          <p:cNvSpPr txBox="1"/>
          <p:nvPr/>
        </p:nvSpPr>
        <p:spPr>
          <a:xfrm>
            <a:off x="4448410" y="1481095"/>
            <a:ext cx="464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u="sng" dirty="0">
                <a:solidFill>
                  <a:srgbClr val="384456"/>
                </a:solidFill>
                <a:latin typeface="+mj-lt"/>
              </a:rPr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/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C66D83-FDDD-4450-8D22-381716F48440}"/>
              </a:ext>
            </a:extLst>
          </p:cNvPr>
          <p:cNvGrpSpPr>
            <a:grpSpLocks noChangeAspect="1"/>
          </p:cNvGrpSpPr>
          <p:nvPr/>
        </p:nvGrpSpPr>
        <p:grpSpPr>
          <a:xfrm>
            <a:off x="1286011" y="2726415"/>
            <a:ext cx="1857204" cy="1101972"/>
            <a:chOff x="957685" y="2651205"/>
            <a:chExt cx="1857204" cy="110197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45F00E-A4E7-415E-9595-2DF2B467A530}"/>
                </a:ext>
              </a:extLst>
            </p:cNvPr>
            <p:cNvGrpSpPr/>
            <p:nvPr/>
          </p:nvGrpSpPr>
          <p:grpSpPr>
            <a:xfrm>
              <a:off x="957685" y="2651205"/>
              <a:ext cx="1116000" cy="958768"/>
              <a:chOff x="1424221" y="2698830"/>
              <a:chExt cx="1116000" cy="95876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0D1B8F-6F5E-4540-88A5-8850788223A6}"/>
                  </a:ext>
                </a:extLst>
              </p:cNvPr>
              <p:cNvSpPr/>
              <p:nvPr/>
            </p:nvSpPr>
            <p:spPr>
              <a:xfrm>
                <a:off x="1424221" y="2698830"/>
                <a:ext cx="1116000" cy="958768"/>
              </a:xfrm>
              <a:prstGeom prst="ellipse">
                <a:avLst/>
              </a:prstGeom>
              <a:solidFill>
                <a:srgbClr val="FFFFFF">
                  <a:alpha val="64706"/>
                </a:srgbClr>
              </a:solidFill>
              <a:ln>
                <a:solidFill>
                  <a:srgbClr val="FFFFFF">
                    <a:alpha val="64706"/>
                  </a:srgbClr>
                </a:solidFill>
              </a:ln>
              <a:scene3d>
                <a:camera prst="isometricOffAxis2Top">
                  <a:rot lat="19635262" lon="3289556" rev="19715224"/>
                </a:camera>
                <a:lightRig rig="balanced" dir="t">
                  <a:rot lat="0" lon="0" rev="16800000"/>
                </a:lightRig>
              </a:scene3d>
              <a:sp3d extrusionH="1060450">
                <a:bevelT w="165100" prst="coolSlant"/>
                <a:bevelB w="152400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1262C34-A3CD-4B36-B993-23D13BDFCC98}"/>
                  </a:ext>
                </a:extLst>
              </p:cNvPr>
              <p:cNvSpPr/>
              <p:nvPr/>
            </p:nvSpPr>
            <p:spPr>
              <a:xfrm rot="19660105">
                <a:off x="1475829" y="2881334"/>
                <a:ext cx="1031833" cy="612810"/>
              </a:xfrm>
              <a:prstGeom prst="ellipse">
                <a:avLst/>
              </a:prstGeom>
              <a:solidFill>
                <a:srgbClr val="183CAE">
                  <a:alpha val="65098"/>
                </a:srgbClr>
              </a:solidFill>
              <a:ln w="3175">
                <a:noFill/>
              </a:ln>
              <a:scene3d>
                <a:camera prst="perspectiveRelaxedModerately"/>
                <a:lightRig rig="balanced" dir="t">
                  <a:rot lat="0" lon="0" rev="14400000"/>
                </a:lightRig>
              </a:scene3d>
              <a:sp3d prstMaterial="dkEdge">
                <a:bevelT w="31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191DD0B-AAB8-467B-A615-DDC338E28359}"/>
                </a:ext>
              </a:extLst>
            </p:cNvPr>
            <p:cNvCxnSpPr>
              <a:endCxn id="7" idx="6"/>
            </p:cNvCxnSpPr>
            <p:nvPr/>
          </p:nvCxnSpPr>
          <p:spPr>
            <a:xfrm flipV="1">
              <a:off x="1525209" y="2864192"/>
              <a:ext cx="435933" cy="24286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6BCA26-A40E-4B05-9905-CD45F3C58A62}"/>
                </a:ext>
              </a:extLst>
            </p:cNvPr>
            <p:cNvSpPr txBox="1"/>
            <p:nvPr/>
          </p:nvSpPr>
          <p:spPr>
            <a:xfrm>
              <a:off x="1579345" y="2945923"/>
              <a:ext cx="32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4"/>
                  </a:solidFill>
                </a:rPr>
                <a:t>R</a:t>
              </a:r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AE4590E0-B1B0-406D-B03F-314BBCC0291F}"/>
                </a:ext>
              </a:extLst>
            </p:cNvPr>
            <p:cNvSpPr/>
            <p:nvPr/>
          </p:nvSpPr>
          <p:spPr>
            <a:xfrm rot="19392138">
              <a:off x="2281668" y="2684785"/>
              <a:ext cx="195645" cy="1068392"/>
            </a:xfrm>
            <a:prstGeom prst="rightBrace">
              <a:avLst>
                <a:gd name="adj1" fmla="val 44199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B5BCCE8-3A2E-4A56-AA34-62B25A1C54C5}"/>
                </a:ext>
              </a:extLst>
            </p:cNvPr>
            <p:cNvSpPr txBox="1"/>
            <p:nvPr/>
          </p:nvSpPr>
          <p:spPr>
            <a:xfrm>
              <a:off x="2406076" y="2922389"/>
              <a:ext cx="40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H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39AD32B-5FAC-4745-B349-3EDFA859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" y="1962257"/>
            <a:ext cx="3288343" cy="29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2716C9-F23C-4D92-92BE-40F5EE6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AAEF4A-D9F7-4FFE-A272-8B853B44E1B7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Arranjo canônico para sistema de dois níveis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9E45B8-4C62-476B-8C8B-11DD32679CC7}"/>
              </a:ext>
            </a:extLst>
          </p:cNvPr>
          <p:cNvSpPr txBox="1"/>
          <p:nvPr/>
        </p:nvSpPr>
        <p:spPr>
          <a:xfrm>
            <a:off x="160868" y="1885206"/>
            <a:ext cx="17271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D</a:t>
            </a:r>
            <a:r>
              <a:rPr lang="pt-BR" sz="1800" dirty="0"/>
              <a:t>istribuição de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Boltzmann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50EA5F-044B-4E30-B2EC-D0FA445963F2}"/>
              </a:ext>
            </a:extLst>
          </p:cNvPr>
          <p:cNvSpPr txBox="1"/>
          <p:nvPr/>
        </p:nvSpPr>
        <p:spPr>
          <a:xfrm>
            <a:off x="138642" y="3389641"/>
            <a:ext cx="1900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/>
              <a:t>Normalização das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probabilidades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/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/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/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4D5442-8E59-4663-94D0-2B061E2D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9F6213-01A0-43FA-9B7C-A70878BADE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pic>
        <p:nvPicPr>
          <p:cNvPr id="4" name="Imagem 3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8CEE40CE-EFBF-4167-9C5B-CC774834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/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pPr>
                  <a:lnSpc>
                    <a:spcPct val="150000"/>
                  </a:lnSpc>
                </a:pPr>
                <a:endParaRPr lang="pt-BR" sz="1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A9BC3EA-5649-4737-A796-40241DAF71A9}"/>
              </a:ext>
            </a:extLst>
          </p:cNvPr>
          <p:cNvSpPr txBox="1"/>
          <p:nvPr/>
        </p:nvSpPr>
        <p:spPr>
          <a:xfrm>
            <a:off x="3343275" y="1854425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Velocidades angulares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/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2AC58-C758-42BE-B0C9-A025E8E6815D}"/>
              </a:ext>
            </a:extLst>
          </p:cNvPr>
          <p:cNvSpPr txBox="1"/>
          <p:nvPr/>
        </p:nvSpPr>
        <p:spPr>
          <a:xfrm>
            <a:off x="3343275" y="3792229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de inércia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/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  <m:r>
                            <m:rPr>
                              <m:nor/>
                            </m:rPr>
                            <a:rPr lang="pt-BR" sz="18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322BDE-D8D5-421B-B84D-76643E41464B}"/>
              </a:ext>
            </a:extLst>
          </p:cNvPr>
          <p:cNvSpPr txBox="1"/>
          <p:nvPr/>
        </p:nvSpPr>
        <p:spPr>
          <a:xfrm>
            <a:off x="1437971" y="5506711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</p:spTree>
    <p:extLst>
      <p:ext uri="{BB962C8B-B14F-4D97-AF65-F5344CB8AC3E}">
        <p14:creationId xmlns:p14="http://schemas.microsoft.com/office/powerpoint/2010/main" val="21128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7FD51A-135D-4109-8AE4-718DED6D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8508CF-D09E-4DFB-8C49-3396A365527F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98CD64-6376-4695-8264-F51B7B2C8FE9}"/>
              </a:ext>
            </a:extLst>
          </p:cNvPr>
          <p:cNvSpPr txBox="1"/>
          <p:nvPr/>
        </p:nvSpPr>
        <p:spPr>
          <a:xfrm>
            <a:off x="3910024" y="1773717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Lagrangeana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/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𝑀𝑔h</m:t>
                      </m:r>
                      <m:r>
                        <m:rPr>
                          <m:nor/>
                        </m:rPr>
                        <a:rPr lang="pt-BR" sz="1800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053CA5-977F-4228-9726-63A212B72163}"/>
              </a:ext>
            </a:extLst>
          </p:cNvPr>
          <p:cNvSpPr txBox="1"/>
          <p:nvPr/>
        </p:nvSpPr>
        <p:spPr>
          <a:xfrm>
            <a:off x="3940149" y="3005263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canonicamente conjugados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/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/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func>
                                <m:func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</m:e>
                      </m:borderBox>
                      <m:r>
                        <m:rPr>
                          <m:nor/>
                        </m:rPr>
                        <a:rPr lang="pt-BR" sz="1800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6E0427-505A-4395-8812-65B27B5E65FD}"/>
              </a:ext>
            </a:extLst>
          </p:cNvPr>
          <p:cNvSpPr txBox="1"/>
          <p:nvPr/>
        </p:nvSpPr>
        <p:spPr>
          <a:xfrm>
            <a:off x="1042965" y="5685336"/>
            <a:ext cx="19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  <p:pic>
        <p:nvPicPr>
          <p:cNvPr id="17" name="Imagem 16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FF57BC5D-50C7-4486-98B0-A80E3536D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399837-D689-153D-8E58-98A2E15D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9518A3-BD3C-6050-6562-1CE7F6C2B033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Dinâmica da colisão do cilindro</a:t>
            </a:r>
          </a:p>
        </p:txBody>
      </p:sp>
      <p:pic>
        <p:nvPicPr>
          <p:cNvPr id="5" name="Imagem 4" descr="Polígono&#10;&#10;Descrição gerada automaticamente com confiança baixa">
            <a:extLst>
              <a:ext uri="{FF2B5EF4-FFF2-40B4-BE49-F238E27FC236}">
                <a16:creationId xmlns:a16="http://schemas.microsoft.com/office/drawing/2014/main" id="{A7DDEA17-5FE9-59C6-566B-E26C1A6E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35" y="2420914"/>
            <a:ext cx="3307096" cy="2991044"/>
          </a:xfrm>
          <a:prstGeom prst="rect">
            <a:avLst/>
          </a:prstGeom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41B7E1A9-24F5-E786-A15A-68AD8EC1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9" y="1959349"/>
            <a:ext cx="2721899" cy="34526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0C80B3-C775-DA31-0D1E-49E62A8B04DB}"/>
              </a:ext>
            </a:extLst>
          </p:cNvPr>
          <p:cNvSpPr txBox="1"/>
          <p:nvPr/>
        </p:nvSpPr>
        <p:spPr>
          <a:xfrm>
            <a:off x="1238793" y="1524072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Eixos e dimensões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F698B2-7236-2735-91D9-70141F79EF38}"/>
              </a:ext>
            </a:extLst>
          </p:cNvPr>
          <p:cNvSpPr txBox="1"/>
          <p:nvPr/>
        </p:nvSpPr>
        <p:spPr>
          <a:xfrm>
            <a:off x="6391554" y="152407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Forças atuando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24CD4C3-7C87-A97E-9770-BC8ED5E54DFB}"/>
                  </a:ext>
                </a:extLst>
              </p14:cNvPr>
              <p14:cNvContentPartPr/>
              <p14:nvPr/>
            </p14:nvContentPartPr>
            <p14:xfrm>
              <a:off x="2792370" y="3314160"/>
              <a:ext cx="47160" cy="644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24CD4C3-7C87-A97E-9770-BC8ED5E54D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050" y="3309840"/>
                <a:ext cx="55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7C9DEE9-C18A-D873-7DED-C01B847C015D}"/>
                  </a:ext>
                </a:extLst>
              </p14:cNvPr>
              <p14:cNvContentPartPr/>
              <p14:nvPr/>
            </p14:nvContentPartPr>
            <p14:xfrm>
              <a:off x="2740545" y="3330664"/>
              <a:ext cx="33840" cy="3204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7C9DEE9-C18A-D873-7DED-C01B847C01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6225" y="3326344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DD54D2-1630-BF1A-D09F-C4BC70B0CF10}"/>
                  </a:ext>
                </a:extLst>
              </p:cNvPr>
              <p:cNvSpPr txBox="1"/>
              <p:nvPr/>
            </p:nvSpPr>
            <p:spPr>
              <a:xfrm>
                <a:off x="928293" y="5411959"/>
                <a:ext cx="272189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DD54D2-1630-BF1A-D09F-C4BC70B0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93" y="5411959"/>
                <a:ext cx="2721899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BDEC982-7869-1A8D-041A-BDBD671F3E91}"/>
                  </a:ext>
                </a:extLst>
              </p:cNvPr>
              <p:cNvSpPr txBox="1"/>
              <p:nvPr/>
            </p:nvSpPr>
            <p:spPr>
              <a:xfrm>
                <a:off x="822269" y="6022977"/>
                <a:ext cx="293394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BDEC982-7869-1A8D-041A-BDBD671F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69" y="6022977"/>
                <a:ext cx="2933945" cy="516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CD8BBB3E-C88A-77E2-6C32-796A23F79DAC}"/>
                  </a:ext>
                </a:extLst>
              </p14:cNvPr>
              <p14:cNvContentPartPr/>
              <p14:nvPr/>
            </p14:nvContentPartPr>
            <p14:xfrm>
              <a:off x="2683890" y="3254621"/>
              <a:ext cx="75600" cy="658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CD8BBB3E-C88A-77E2-6C32-796A23F7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5250" y="3245621"/>
                <a:ext cx="93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6DB56D2A-5B8C-80BA-737D-BE716ED10B45}"/>
                  </a:ext>
                </a:extLst>
              </p14:cNvPr>
              <p14:cNvContentPartPr/>
              <p14:nvPr/>
            </p14:nvContentPartPr>
            <p14:xfrm>
              <a:off x="7200750" y="5200350"/>
              <a:ext cx="360" cy="36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6DB56D2A-5B8C-80BA-737D-BE716ED10B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2110" y="5191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E2F48F0-074B-AC9F-D9AF-16EF8FEFCE40}"/>
                  </a:ext>
                </a:extLst>
              </p14:cNvPr>
              <p14:cNvContentPartPr/>
              <p14:nvPr/>
            </p14:nvContentPartPr>
            <p14:xfrm>
              <a:off x="7134150" y="5505270"/>
              <a:ext cx="360" cy="3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E2F48F0-074B-AC9F-D9AF-16EF8FEFCE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25510" y="5496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95159F3-8A01-F085-1FA8-B0CF543A2C0B}"/>
                  </a:ext>
                </a:extLst>
              </p14:cNvPr>
              <p14:cNvContentPartPr/>
              <p14:nvPr/>
            </p14:nvContentPartPr>
            <p14:xfrm>
              <a:off x="3009630" y="5124390"/>
              <a:ext cx="360" cy="36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95159F3-8A01-F085-1FA8-B0CF543A2C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0990" y="5115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BC2FAA25-8112-92A3-5570-BDC760D4F8E2}"/>
                  </a:ext>
                </a:extLst>
              </p14:cNvPr>
              <p14:cNvContentPartPr/>
              <p14:nvPr/>
            </p14:nvContentPartPr>
            <p14:xfrm>
              <a:off x="7733910" y="5171910"/>
              <a:ext cx="360" cy="36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BC2FAA25-8112-92A3-5570-BDC760D4F8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25270" y="5162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5D5111A5-7E6A-AB11-2EF3-250F8F85CEF0}"/>
                  </a:ext>
                </a:extLst>
              </p14:cNvPr>
              <p14:cNvContentPartPr/>
              <p14:nvPr/>
            </p14:nvContentPartPr>
            <p14:xfrm>
              <a:off x="6829230" y="3142950"/>
              <a:ext cx="360" cy="36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5D5111A5-7E6A-AB11-2EF3-250F8F85CE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0590" y="31339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EF9EF10-EBF8-B6B3-E7C1-8DF273F951F6}"/>
              </a:ext>
            </a:extLst>
          </p:cNvPr>
          <p:cNvGrpSpPr/>
          <p:nvPr/>
        </p:nvGrpSpPr>
        <p:grpSpPr>
          <a:xfrm>
            <a:off x="2614586" y="3697976"/>
            <a:ext cx="61920" cy="19440"/>
            <a:chOff x="2614586" y="3697976"/>
            <a:chExt cx="61920" cy="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0EC1933-1E4D-965C-0303-8541905C6678}"/>
                    </a:ext>
                  </a:extLst>
                </p14:cNvPr>
                <p14:cNvContentPartPr/>
                <p14:nvPr/>
              </p14:nvContentPartPr>
              <p14:xfrm>
                <a:off x="2650226" y="3706976"/>
                <a:ext cx="26280" cy="104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0EC1933-1E4D-965C-0303-8541905C66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1226" y="3697976"/>
                  <a:ext cx="43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1A3F9FF-02C3-9E88-ADCF-79E21E82D0E2}"/>
                    </a:ext>
                  </a:extLst>
                </p14:cNvPr>
                <p14:cNvContentPartPr/>
                <p14:nvPr/>
              </p14:nvContentPartPr>
              <p14:xfrm>
                <a:off x="2623946" y="3705176"/>
                <a:ext cx="360" cy="3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1A3F9FF-02C3-9E88-ADCF-79E21E82D0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5306" y="36961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F969C01-38AA-85D0-7A9C-2B1FF8C27DCE}"/>
                    </a:ext>
                  </a:extLst>
                </p14:cNvPr>
                <p14:cNvContentPartPr/>
                <p14:nvPr/>
              </p14:nvContentPartPr>
              <p14:xfrm>
                <a:off x="2614586" y="3697976"/>
                <a:ext cx="360" cy="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F969C01-38AA-85D0-7A9C-2B1FF8C27D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5586" y="3688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1C69B6A4-CD64-BEE8-4816-64DF9F96FEB9}"/>
                  </a:ext>
                </a:extLst>
              </p14:cNvPr>
              <p14:cNvContentPartPr/>
              <p14:nvPr/>
            </p14:nvContentPartPr>
            <p14:xfrm>
              <a:off x="-724290" y="2924070"/>
              <a:ext cx="360" cy="36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1C69B6A4-CD64-BEE8-4816-64DF9F96FE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732930" y="2915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79F2021-7399-53F5-71C5-F66A7D6A3E16}"/>
                  </a:ext>
                </a:extLst>
              </p14:cNvPr>
              <p14:cNvContentPartPr/>
              <p14:nvPr/>
            </p14:nvContentPartPr>
            <p14:xfrm>
              <a:off x="-1752810" y="3819390"/>
              <a:ext cx="360" cy="36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79F2021-7399-53F5-71C5-F66A7D6A3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761450" y="38103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1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CE06BB-6F66-E643-DCC1-5E5C6304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237</Words>
  <Application>Microsoft Office PowerPoint</Application>
  <PresentationFormat>Apresentação na tela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Mateus Maciel Vivaldi</cp:lastModifiedBy>
  <cp:revision>267</cp:revision>
  <dcterms:created xsi:type="dcterms:W3CDTF">2020-01-13T01:45:47Z</dcterms:created>
  <dcterms:modified xsi:type="dcterms:W3CDTF">2022-05-19T02:02:52Z</dcterms:modified>
</cp:coreProperties>
</file>