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0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A6EF-43C5-3240-A79D-60EDB47C91B3}" type="datetimeFigureOut">
              <a:rPr lang="en-US" smtClean="0"/>
              <a:t>28.6.13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FFF3-9CA8-A24A-8BC7-7A43615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61" y="2237290"/>
            <a:ext cx="2015763" cy="907009"/>
          </a:xfrm>
          <a:prstGeom prst="rect">
            <a:avLst/>
          </a:prstGeom>
          <a:solidFill>
            <a:srgbClr val="EEEC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Tietojenkäsittely-tieteilijä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61" y="342644"/>
            <a:ext cx="2015763" cy="907009"/>
          </a:xfrm>
          <a:prstGeom prst="rect">
            <a:avLst/>
          </a:prstGeom>
          <a:solidFill>
            <a:srgbClr val="EEEC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Alan </a:t>
            </a:r>
            <a:r>
              <a:rPr lang="en-US" dirty="0" err="1" smtClean="0">
                <a:solidFill>
                  <a:schemeClr val="tx1"/>
                </a:solidFill>
              </a:rPr>
              <a:t>asiantuntija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4552" y="342644"/>
            <a:ext cx="2015763" cy="9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Hyödyllisen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työkalun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4552" y="2237290"/>
            <a:ext cx="2015763" cy="9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Uuden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menetelmän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499546" y="406762"/>
            <a:ext cx="1603746" cy="76592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t</a:t>
            </a:r>
            <a:r>
              <a:rPr lang="en-US" sz="1200" dirty="0" err="1" smtClean="0">
                <a:solidFill>
                  <a:srgbClr val="000000"/>
                </a:solidFill>
              </a:rPr>
              <a:t>arvitsee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499546" y="2306794"/>
            <a:ext cx="1603746" cy="76592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</a:rPr>
              <a:t>yrkii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luomaan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 rot="2642797">
            <a:off x="904786" y="1370356"/>
            <a:ext cx="590754" cy="602050"/>
            <a:chOff x="6723913" y="1568210"/>
            <a:chExt cx="1358472" cy="1728505"/>
          </a:xfrm>
          <a:solidFill>
            <a:srgbClr val="FFFF00"/>
          </a:solidFill>
        </p:grpSpPr>
        <p:sp>
          <p:nvSpPr>
            <p:cNvPr id="12" name="Lightning Bolt 11"/>
            <p:cNvSpPr/>
            <p:nvPr/>
          </p:nvSpPr>
          <p:spPr>
            <a:xfrm>
              <a:off x="7235659" y="2345278"/>
              <a:ext cx="846726" cy="951437"/>
            </a:xfrm>
            <a:prstGeom prst="lightningBol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ightning Bolt 14"/>
            <p:cNvSpPr/>
            <p:nvPr/>
          </p:nvSpPr>
          <p:spPr>
            <a:xfrm flipH="1" flipV="1">
              <a:off x="6723913" y="1568210"/>
              <a:ext cx="846726" cy="951436"/>
            </a:xfrm>
            <a:prstGeom prst="lightningBol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642797">
            <a:off x="5016597" y="1442822"/>
            <a:ext cx="590754" cy="602050"/>
            <a:chOff x="6723913" y="1568210"/>
            <a:chExt cx="1358472" cy="1728505"/>
          </a:xfrm>
          <a:solidFill>
            <a:srgbClr val="FFFF00"/>
          </a:solidFill>
        </p:grpSpPr>
        <p:sp>
          <p:nvSpPr>
            <p:cNvPr id="18" name="Lightning Bolt 17"/>
            <p:cNvSpPr/>
            <p:nvPr/>
          </p:nvSpPr>
          <p:spPr>
            <a:xfrm>
              <a:off x="7235659" y="2345278"/>
              <a:ext cx="846726" cy="951437"/>
            </a:xfrm>
            <a:prstGeom prst="lightningBol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ghtning Bolt 18"/>
            <p:cNvSpPr/>
            <p:nvPr/>
          </p:nvSpPr>
          <p:spPr>
            <a:xfrm flipH="1" flipV="1">
              <a:off x="6723913" y="1568210"/>
              <a:ext cx="846726" cy="951436"/>
            </a:xfrm>
            <a:prstGeom prst="lightningBol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33585" y="1540862"/>
            <a:ext cx="90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osaamisero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75315" y="1613086"/>
            <a:ext cx="88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dirty="0" err="1" smtClean="0"/>
              <a:t>avoite-ero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788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 Nelimarkka</dc:creator>
  <cp:lastModifiedBy>Matti Nelimarkka</cp:lastModifiedBy>
  <cp:revision>4</cp:revision>
  <dcterms:created xsi:type="dcterms:W3CDTF">2013-06-28T10:50:32Z</dcterms:created>
  <dcterms:modified xsi:type="dcterms:W3CDTF">2013-06-28T12:33:42Z</dcterms:modified>
</cp:coreProperties>
</file>