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77061" autoAdjust="0"/>
  </p:normalViewPr>
  <p:slideViewPr>
    <p:cSldViewPr>
      <p:cViewPr>
        <p:scale>
          <a:sx n="66" d="100"/>
          <a:sy n="66" d="100"/>
        </p:scale>
        <p:origin x="-150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2A0DA6-2B32-4CC4-B4D9-B80EC8843C0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679D70-37C1-40B1-A447-3111D20B3BF3}">
      <dgm:prSet phldrT="[Text]"/>
      <dgm:spPr/>
      <dgm:t>
        <a:bodyPr/>
        <a:lstStyle/>
        <a:p>
          <a:r>
            <a:rPr lang="en-US" err="1" smtClean="0">
              <a:latin typeface="Arial" pitchFamily="34" charset="0"/>
              <a:cs typeface="Arial" pitchFamily="34" charset="0"/>
            </a:rPr>
            <a:t>Giới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thiệu</a:t>
          </a:r>
          <a:r>
            <a:rPr lang="en-US" smtClean="0">
              <a:latin typeface="Arial" pitchFamily="34" charset="0"/>
              <a:cs typeface="Arial" pitchFamily="34" charset="0"/>
            </a:rPr>
            <a:t> HTML5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3E4F605B-2304-4B87-B441-4E452A9068F5}" type="parTrans" cxnId="{AC4ED3F1-1B19-4882-BECB-CAD230659E66}">
      <dgm:prSet/>
      <dgm:spPr/>
      <dgm:t>
        <a:bodyPr/>
        <a:lstStyle/>
        <a:p>
          <a:endParaRPr lang="en-US"/>
        </a:p>
      </dgm:t>
    </dgm:pt>
    <dgm:pt modelId="{818D76E2-0552-4512-A548-1AACAF97E856}" type="sibTrans" cxnId="{AC4ED3F1-1B19-4882-BECB-CAD230659E66}">
      <dgm:prSet/>
      <dgm:spPr/>
      <dgm:t>
        <a:bodyPr/>
        <a:lstStyle/>
        <a:p>
          <a:endParaRPr lang="en-US"/>
        </a:p>
      </dgm:t>
    </dgm:pt>
    <dgm:pt modelId="{0AD5B01B-23BA-4E5A-8F4A-FCFE5D3A1BA6}">
      <dgm:prSet phldrT="[Text]"/>
      <dgm:spPr/>
      <dgm:t>
        <a:bodyPr/>
        <a:lstStyle/>
        <a:p>
          <a:r>
            <a:rPr lang="en-US" err="1" smtClean="0">
              <a:latin typeface="Arial" pitchFamily="34" charset="0"/>
              <a:cs typeface="Arial" pitchFamily="34" charset="0"/>
            </a:rPr>
            <a:t>Các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thành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phần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mới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213B6172-9A10-4C98-8B41-2C7639324A46}" type="parTrans" cxnId="{C2EF3DF5-9A33-423E-A7AE-80993BBDDB1C}">
      <dgm:prSet/>
      <dgm:spPr/>
      <dgm:t>
        <a:bodyPr/>
        <a:lstStyle/>
        <a:p>
          <a:endParaRPr lang="en-US"/>
        </a:p>
      </dgm:t>
    </dgm:pt>
    <dgm:pt modelId="{10773041-3C28-45F8-B3C5-62B0EB5132AB}" type="sibTrans" cxnId="{C2EF3DF5-9A33-423E-A7AE-80993BBDDB1C}">
      <dgm:prSet/>
      <dgm:spPr/>
      <dgm:t>
        <a:bodyPr/>
        <a:lstStyle/>
        <a:p>
          <a:endParaRPr lang="en-US"/>
        </a:p>
      </dgm:t>
    </dgm:pt>
    <dgm:pt modelId="{1A99EE54-49E5-4418-9A26-BF876EA3B2DE}">
      <dgm:prSet phldrT="[Text]"/>
      <dgm:spPr/>
      <dgm:t>
        <a:bodyPr/>
        <a:lstStyle/>
        <a:p>
          <a:r>
            <a:rPr lang="en-US" smtClean="0">
              <a:latin typeface="Arial" pitchFamily="34" charset="0"/>
              <a:cs typeface="Arial" pitchFamily="34" charset="0"/>
            </a:rPr>
            <a:t>Demo	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F061706E-CE52-4F6C-8938-A870BCBB35CB}" type="parTrans" cxnId="{CA4EEA30-4AE3-4951-8C71-129158F8E99D}">
      <dgm:prSet/>
      <dgm:spPr/>
      <dgm:t>
        <a:bodyPr/>
        <a:lstStyle/>
        <a:p>
          <a:endParaRPr lang="en-US"/>
        </a:p>
      </dgm:t>
    </dgm:pt>
    <dgm:pt modelId="{7239C651-D678-470D-90B9-7EDC6F943B6C}" type="sibTrans" cxnId="{CA4EEA30-4AE3-4951-8C71-129158F8E99D}">
      <dgm:prSet/>
      <dgm:spPr/>
      <dgm:t>
        <a:bodyPr/>
        <a:lstStyle/>
        <a:p>
          <a:endParaRPr lang="en-US"/>
        </a:p>
      </dgm:t>
    </dgm:pt>
    <dgm:pt modelId="{0DB0036A-3742-4B27-A4DC-037FFCE57702}">
      <dgm:prSet/>
      <dgm:spPr/>
      <dgm:t>
        <a:bodyPr/>
        <a:lstStyle/>
        <a:p>
          <a:endParaRPr lang="en-US"/>
        </a:p>
      </dgm:t>
    </dgm:pt>
    <dgm:pt modelId="{2775C6B4-2F62-4621-B1F2-35A0D487C118}" type="parTrans" cxnId="{9C9B07B1-9BAF-469B-B42E-8A00FCA51411}">
      <dgm:prSet/>
      <dgm:spPr/>
      <dgm:t>
        <a:bodyPr/>
        <a:lstStyle/>
        <a:p>
          <a:endParaRPr lang="en-US"/>
        </a:p>
      </dgm:t>
    </dgm:pt>
    <dgm:pt modelId="{48F508D3-8129-4D44-9445-C8B5900316E5}" type="sibTrans" cxnId="{9C9B07B1-9BAF-469B-B42E-8A00FCA51411}">
      <dgm:prSet/>
      <dgm:spPr/>
      <dgm:t>
        <a:bodyPr/>
        <a:lstStyle/>
        <a:p>
          <a:endParaRPr lang="en-US"/>
        </a:p>
      </dgm:t>
    </dgm:pt>
    <dgm:pt modelId="{BAFE3F5A-7083-4350-B351-9029B5F6FF20}">
      <dgm:prSet/>
      <dgm:spPr/>
      <dgm:t>
        <a:bodyPr/>
        <a:lstStyle/>
        <a:p>
          <a:endParaRPr lang="en-US"/>
        </a:p>
      </dgm:t>
    </dgm:pt>
    <dgm:pt modelId="{894B7CE9-20E3-4504-B664-E0A86EB59986}" type="parTrans" cxnId="{EDA46A93-10EC-4A8E-82C9-3234A5860970}">
      <dgm:prSet/>
      <dgm:spPr/>
      <dgm:t>
        <a:bodyPr/>
        <a:lstStyle/>
        <a:p>
          <a:endParaRPr lang="en-US"/>
        </a:p>
      </dgm:t>
    </dgm:pt>
    <dgm:pt modelId="{A843D859-FC55-42A2-944C-7AD9D5DBE6CB}" type="sibTrans" cxnId="{EDA46A93-10EC-4A8E-82C9-3234A5860970}">
      <dgm:prSet/>
      <dgm:spPr/>
      <dgm:t>
        <a:bodyPr/>
        <a:lstStyle/>
        <a:p>
          <a:endParaRPr lang="en-US"/>
        </a:p>
      </dgm:t>
    </dgm:pt>
    <dgm:pt modelId="{0AAEE0C7-CD02-4540-8BD7-77D33F20F7DC}">
      <dgm:prSet/>
      <dgm:spPr/>
      <dgm:t>
        <a:bodyPr/>
        <a:lstStyle/>
        <a:p>
          <a:r>
            <a:rPr lang="en-US" err="1" smtClean="0">
              <a:latin typeface="Arial" pitchFamily="34" charset="0"/>
              <a:cs typeface="Arial" pitchFamily="34" charset="0"/>
            </a:rPr>
            <a:t>Tài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liệu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tham</a:t>
          </a:r>
          <a:r>
            <a:rPr lang="en-US" smtClean="0">
              <a:latin typeface="Arial" pitchFamily="34" charset="0"/>
              <a:cs typeface="Arial" pitchFamily="34" charset="0"/>
            </a:rPr>
            <a:t> </a:t>
          </a:r>
          <a:r>
            <a:rPr lang="en-US" err="1" smtClean="0">
              <a:latin typeface="Arial" pitchFamily="34" charset="0"/>
              <a:cs typeface="Arial" pitchFamily="34" charset="0"/>
            </a:rPr>
            <a:t>khảo</a:t>
          </a:r>
          <a:endParaRPr lang="en-US">
            <a:latin typeface="Arial" pitchFamily="34" charset="0"/>
            <a:cs typeface="Arial" pitchFamily="34" charset="0"/>
          </a:endParaRPr>
        </a:p>
      </dgm:t>
    </dgm:pt>
    <dgm:pt modelId="{59371CAC-C928-4E88-A919-99AD744CC88A}" type="parTrans" cxnId="{7BEB74A3-915D-4A0C-888C-5F7C18F6AA77}">
      <dgm:prSet/>
      <dgm:spPr/>
      <dgm:t>
        <a:bodyPr/>
        <a:lstStyle/>
        <a:p>
          <a:endParaRPr lang="en-US"/>
        </a:p>
      </dgm:t>
    </dgm:pt>
    <dgm:pt modelId="{64307103-6B08-42D2-BBF3-E0EE75D64DF1}" type="sibTrans" cxnId="{7BEB74A3-915D-4A0C-888C-5F7C18F6AA77}">
      <dgm:prSet/>
      <dgm:spPr/>
      <dgm:t>
        <a:bodyPr/>
        <a:lstStyle/>
        <a:p>
          <a:endParaRPr lang="en-US"/>
        </a:p>
      </dgm:t>
    </dgm:pt>
    <dgm:pt modelId="{B722C8C7-2C1A-4C75-8DF0-7BAF55B41FD0}" type="pres">
      <dgm:prSet presAssocID="{4D2A0DA6-2B32-4CC4-B4D9-B80EC8843C0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66B128-7904-48AC-A66C-4C52E55F4E76}" type="pres">
      <dgm:prSet presAssocID="{45679D70-37C1-40B1-A447-3111D20B3BF3}" presName="parentLin" presStyleCnt="0"/>
      <dgm:spPr/>
    </dgm:pt>
    <dgm:pt modelId="{14E6B237-6D66-4D67-8DAB-9DDB1DB43654}" type="pres">
      <dgm:prSet presAssocID="{45679D70-37C1-40B1-A447-3111D20B3BF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AA11EE4-CD20-47A4-9C9C-398DE492A526}" type="pres">
      <dgm:prSet presAssocID="{45679D70-37C1-40B1-A447-3111D20B3BF3}" presName="parentText" presStyleLbl="node1" presStyleIdx="0" presStyleCnt="4" custScaleX="100000" custScaleY="100000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3D3369A-5BCF-47B7-957D-DD9385ABD13A}" type="pres">
      <dgm:prSet presAssocID="{45679D70-37C1-40B1-A447-3111D20B3BF3}" presName="negativeSpace" presStyleCnt="0"/>
      <dgm:spPr/>
    </dgm:pt>
    <dgm:pt modelId="{57D6F5BD-4438-4319-A1BF-B43944404D67}" type="pres">
      <dgm:prSet presAssocID="{45679D70-37C1-40B1-A447-3111D20B3BF3}" presName="childText" presStyleLbl="conFgAcc1" presStyleIdx="0" presStyleCnt="4" custLinFactNeighborX="926" custLinFactNeighborY="-5371">
        <dgm:presLayoutVars>
          <dgm:bulletEnabled val="1"/>
        </dgm:presLayoutVars>
      </dgm:prSet>
      <dgm:spPr/>
    </dgm:pt>
    <dgm:pt modelId="{64449506-A354-4A3A-B069-380B2E632FD5}" type="pres">
      <dgm:prSet presAssocID="{818D76E2-0552-4512-A548-1AACAF97E856}" presName="spaceBetweenRectangles" presStyleCnt="0"/>
      <dgm:spPr/>
    </dgm:pt>
    <dgm:pt modelId="{3AB30DB1-19D0-4EF5-9DCA-FB53B0BA055F}" type="pres">
      <dgm:prSet presAssocID="{0AD5B01B-23BA-4E5A-8F4A-FCFE5D3A1BA6}" presName="parentLin" presStyleCnt="0"/>
      <dgm:spPr/>
    </dgm:pt>
    <dgm:pt modelId="{AACD263F-A31F-414C-95B5-C8DE5F101E9A}" type="pres">
      <dgm:prSet presAssocID="{0AD5B01B-23BA-4E5A-8F4A-FCFE5D3A1BA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A0E1546-7DEE-414F-80F5-DA571DF7B3F9}" type="pres">
      <dgm:prSet presAssocID="{0AD5B01B-23BA-4E5A-8F4A-FCFE5D3A1BA6}" presName="parentText" presStyleLbl="node1" presStyleIdx="1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4026357-23B1-49CA-8CF8-6EC1D90AF489}" type="pres">
      <dgm:prSet presAssocID="{0AD5B01B-23BA-4E5A-8F4A-FCFE5D3A1BA6}" presName="negativeSpace" presStyleCnt="0"/>
      <dgm:spPr/>
    </dgm:pt>
    <dgm:pt modelId="{7CA5F9A3-CA88-4BF3-9E0F-317257E47129}" type="pres">
      <dgm:prSet presAssocID="{0AD5B01B-23BA-4E5A-8F4A-FCFE5D3A1BA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C202F-3B50-4218-AD2D-D2F4DE42BD94}" type="pres">
      <dgm:prSet presAssocID="{10773041-3C28-45F8-B3C5-62B0EB5132AB}" presName="spaceBetweenRectangles" presStyleCnt="0"/>
      <dgm:spPr/>
    </dgm:pt>
    <dgm:pt modelId="{A762E919-12F7-46AB-95F1-2483C09F7222}" type="pres">
      <dgm:prSet presAssocID="{1A99EE54-49E5-4418-9A26-BF876EA3B2DE}" presName="parentLin" presStyleCnt="0"/>
      <dgm:spPr/>
    </dgm:pt>
    <dgm:pt modelId="{CA9CA999-5BD4-4AFF-B1FD-E9D16448776A}" type="pres">
      <dgm:prSet presAssocID="{1A99EE54-49E5-4418-9A26-BF876EA3B2DE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58FDD2F3-B64B-4713-9CA1-CABDE332D5BF}" type="pres">
      <dgm:prSet presAssocID="{1A99EE54-49E5-4418-9A26-BF876EA3B2DE}" presName="parentText" presStyleLbl="node1" presStyleIdx="2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CBB0845-0C70-48B9-9C4E-C87AF8FC538E}" type="pres">
      <dgm:prSet presAssocID="{1A99EE54-49E5-4418-9A26-BF876EA3B2DE}" presName="negativeSpace" presStyleCnt="0"/>
      <dgm:spPr/>
    </dgm:pt>
    <dgm:pt modelId="{5664ABEE-C453-4507-A375-AFCBAC7257EC}" type="pres">
      <dgm:prSet presAssocID="{1A99EE54-49E5-4418-9A26-BF876EA3B2DE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0EDCF-72B8-4939-8120-C0433F45B97C}" type="pres">
      <dgm:prSet presAssocID="{7239C651-D678-470D-90B9-7EDC6F943B6C}" presName="spaceBetweenRectangles" presStyleCnt="0"/>
      <dgm:spPr/>
    </dgm:pt>
    <dgm:pt modelId="{02958504-7B6C-4B64-9B45-C6492CAE48CD}" type="pres">
      <dgm:prSet presAssocID="{0AAEE0C7-CD02-4540-8BD7-77D33F20F7DC}" presName="parentLin" presStyleCnt="0"/>
      <dgm:spPr/>
    </dgm:pt>
    <dgm:pt modelId="{3EC62670-C022-490C-B059-44126658A814}" type="pres">
      <dgm:prSet presAssocID="{0AAEE0C7-CD02-4540-8BD7-77D33F20F7DC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E498CD76-6AA6-42F6-A923-56F045FD7E66}" type="pres">
      <dgm:prSet presAssocID="{0AAEE0C7-CD02-4540-8BD7-77D33F20F7DC}" presName="parentText" presStyleLbl="node1" presStyleIdx="3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0B796CF-4DA2-45F0-9B7C-4F7A63D64B96}" type="pres">
      <dgm:prSet presAssocID="{0AAEE0C7-CD02-4540-8BD7-77D33F20F7DC}" presName="negativeSpace" presStyleCnt="0"/>
      <dgm:spPr/>
    </dgm:pt>
    <dgm:pt modelId="{F90580EF-911A-453E-98AB-2344964DF5C7}" type="pres">
      <dgm:prSet presAssocID="{0AAEE0C7-CD02-4540-8BD7-77D33F20F7D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D07028D-D913-457D-A6E2-9A556A5AFF5B}" type="presOf" srcId="{45679D70-37C1-40B1-A447-3111D20B3BF3}" destId="{14E6B237-6D66-4D67-8DAB-9DDB1DB43654}" srcOrd="0" destOrd="0" presId="urn:microsoft.com/office/officeart/2005/8/layout/list1"/>
    <dgm:cxn modelId="{A81FBEBB-780A-4A5D-9A13-B4DB514E910C}" type="presOf" srcId="{BAFE3F5A-7083-4350-B351-9029B5F6FF20}" destId="{5664ABEE-C453-4507-A375-AFCBAC7257EC}" srcOrd="0" destOrd="0" presId="urn:microsoft.com/office/officeart/2005/8/layout/list1"/>
    <dgm:cxn modelId="{6E570291-BFE3-4B76-AACA-6D35EF6BD077}" type="presOf" srcId="{0AAEE0C7-CD02-4540-8BD7-77D33F20F7DC}" destId="{3EC62670-C022-490C-B059-44126658A814}" srcOrd="0" destOrd="0" presId="urn:microsoft.com/office/officeart/2005/8/layout/list1"/>
    <dgm:cxn modelId="{9D901F30-F528-4D4D-A5FD-BC7AE515E595}" type="presOf" srcId="{0DB0036A-3742-4B27-A4DC-037FFCE57702}" destId="{7CA5F9A3-CA88-4BF3-9E0F-317257E47129}" srcOrd="0" destOrd="0" presId="urn:microsoft.com/office/officeart/2005/8/layout/list1"/>
    <dgm:cxn modelId="{CA4EEA30-4AE3-4951-8C71-129158F8E99D}" srcId="{4D2A0DA6-2B32-4CC4-B4D9-B80EC8843C0A}" destId="{1A99EE54-49E5-4418-9A26-BF876EA3B2DE}" srcOrd="2" destOrd="0" parTransId="{F061706E-CE52-4F6C-8938-A870BCBB35CB}" sibTransId="{7239C651-D678-470D-90B9-7EDC6F943B6C}"/>
    <dgm:cxn modelId="{D72371BA-AB77-48EE-889A-BB885EC53787}" type="presOf" srcId="{4D2A0DA6-2B32-4CC4-B4D9-B80EC8843C0A}" destId="{B722C8C7-2C1A-4C75-8DF0-7BAF55B41FD0}" srcOrd="0" destOrd="0" presId="urn:microsoft.com/office/officeart/2005/8/layout/list1"/>
    <dgm:cxn modelId="{7BEB74A3-915D-4A0C-888C-5F7C18F6AA77}" srcId="{4D2A0DA6-2B32-4CC4-B4D9-B80EC8843C0A}" destId="{0AAEE0C7-CD02-4540-8BD7-77D33F20F7DC}" srcOrd="3" destOrd="0" parTransId="{59371CAC-C928-4E88-A919-99AD744CC88A}" sibTransId="{64307103-6B08-42D2-BBF3-E0EE75D64DF1}"/>
    <dgm:cxn modelId="{744AF3B6-9590-4C67-B8FA-03A1862DDEA1}" type="presOf" srcId="{1A99EE54-49E5-4418-9A26-BF876EA3B2DE}" destId="{CA9CA999-5BD4-4AFF-B1FD-E9D16448776A}" srcOrd="0" destOrd="0" presId="urn:microsoft.com/office/officeart/2005/8/layout/list1"/>
    <dgm:cxn modelId="{71725260-8176-4694-8439-CD6E351348F1}" type="presOf" srcId="{0AD5B01B-23BA-4E5A-8F4A-FCFE5D3A1BA6}" destId="{9A0E1546-7DEE-414F-80F5-DA571DF7B3F9}" srcOrd="1" destOrd="0" presId="urn:microsoft.com/office/officeart/2005/8/layout/list1"/>
    <dgm:cxn modelId="{C2EF3DF5-9A33-423E-A7AE-80993BBDDB1C}" srcId="{4D2A0DA6-2B32-4CC4-B4D9-B80EC8843C0A}" destId="{0AD5B01B-23BA-4E5A-8F4A-FCFE5D3A1BA6}" srcOrd="1" destOrd="0" parTransId="{213B6172-9A10-4C98-8B41-2C7639324A46}" sibTransId="{10773041-3C28-45F8-B3C5-62B0EB5132AB}"/>
    <dgm:cxn modelId="{39BFE5BB-97AF-4EEA-A449-F07564B80090}" type="presOf" srcId="{0AAEE0C7-CD02-4540-8BD7-77D33F20F7DC}" destId="{E498CD76-6AA6-42F6-A923-56F045FD7E66}" srcOrd="1" destOrd="0" presId="urn:microsoft.com/office/officeart/2005/8/layout/list1"/>
    <dgm:cxn modelId="{AC4ED3F1-1B19-4882-BECB-CAD230659E66}" srcId="{4D2A0DA6-2B32-4CC4-B4D9-B80EC8843C0A}" destId="{45679D70-37C1-40B1-A447-3111D20B3BF3}" srcOrd="0" destOrd="0" parTransId="{3E4F605B-2304-4B87-B441-4E452A9068F5}" sibTransId="{818D76E2-0552-4512-A548-1AACAF97E856}"/>
    <dgm:cxn modelId="{FEB79550-933C-4DEE-86D2-693107864D82}" type="presOf" srcId="{0AD5B01B-23BA-4E5A-8F4A-FCFE5D3A1BA6}" destId="{AACD263F-A31F-414C-95B5-C8DE5F101E9A}" srcOrd="0" destOrd="0" presId="urn:microsoft.com/office/officeart/2005/8/layout/list1"/>
    <dgm:cxn modelId="{7B5B9592-8980-42B8-9DCA-98A176016274}" type="presOf" srcId="{45679D70-37C1-40B1-A447-3111D20B3BF3}" destId="{4AA11EE4-CD20-47A4-9C9C-398DE492A526}" srcOrd="1" destOrd="0" presId="urn:microsoft.com/office/officeart/2005/8/layout/list1"/>
    <dgm:cxn modelId="{C506AC12-CB44-4D6F-85F9-EE7C8BB40622}" type="presOf" srcId="{1A99EE54-49E5-4418-9A26-BF876EA3B2DE}" destId="{58FDD2F3-B64B-4713-9CA1-CABDE332D5BF}" srcOrd="1" destOrd="0" presId="urn:microsoft.com/office/officeart/2005/8/layout/list1"/>
    <dgm:cxn modelId="{EDA46A93-10EC-4A8E-82C9-3234A5860970}" srcId="{1A99EE54-49E5-4418-9A26-BF876EA3B2DE}" destId="{BAFE3F5A-7083-4350-B351-9029B5F6FF20}" srcOrd="0" destOrd="0" parTransId="{894B7CE9-20E3-4504-B664-E0A86EB59986}" sibTransId="{A843D859-FC55-42A2-944C-7AD9D5DBE6CB}"/>
    <dgm:cxn modelId="{9C9B07B1-9BAF-469B-B42E-8A00FCA51411}" srcId="{0AD5B01B-23BA-4E5A-8F4A-FCFE5D3A1BA6}" destId="{0DB0036A-3742-4B27-A4DC-037FFCE57702}" srcOrd="0" destOrd="0" parTransId="{2775C6B4-2F62-4621-B1F2-35A0D487C118}" sibTransId="{48F508D3-8129-4D44-9445-C8B5900316E5}"/>
    <dgm:cxn modelId="{AAD2C36D-71AF-47B0-B3B0-286897974C76}" type="presParOf" srcId="{B722C8C7-2C1A-4C75-8DF0-7BAF55B41FD0}" destId="{C066B128-7904-48AC-A66C-4C52E55F4E76}" srcOrd="0" destOrd="0" presId="urn:microsoft.com/office/officeart/2005/8/layout/list1"/>
    <dgm:cxn modelId="{1089CD27-A491-4D96-8739-46802289180B}" type="presParOf" srcId="{C066B128-7904-48AC-A66C-4C52E55F4E76}" destId="{14E6B237-6D66-4D67-8DAB-9DDB1DB43654}" srcOrd="0" destOrd="0" presId="urn:microsoft.com/office/officeart/2005/8/layout/list1"/>
    <dgm:cxn modelId="{B5D80DBA-3548-42E0-9532-86AF2416DBD4}" type="presParOf" srcId="{C066B128-7904-48AC-A66C-4C52E55F4E76}" destId="{4AA11EE4-CD20-47A4-9C9C-398DE492A526}" srcOrd="1" destOrd="0" presId="urn:microsoft.com/office/officeart/2005/8/layout/list1"/>
    <dgm:cxn modelId="{7FF074AD-B1F9-4154-B7CC-948819AA852C}" type="presParOf" srcId="{B722C8C7-2C1A-4C75-8DF0-7BAF55B41FD0}" destId="{A3D3369A-5BCF-47B7-957D-DD9385ABD13A}" srcOrd="1" destOrd="0" presId="urn:microsoft.com/office/officeart/2005/8/layout/list1"/>
    <dgm:cxn modelId="{8E66FF50-11DA-42ED-A6F9-0A2D4AF657B0}" type="presParOf" srcId="{B722C8C7-2C1A-4C75-8DF0-7BAF55B41FD0}" destId="{57D6F5BD-4438-4319-A1BF-B43944404D67}" srcOrd="2" destOrd="0" presId="urn:microsoft.com/office/officeart/2005/8/layout/list1"/>
    <dgm:cxn modelId="{8515ADBD-4371-443F-A173-42EECEE54B75}" type="presParOf" srcId="{B722C8C7-2C1A-4C75-8DF0-7BAF55B41FD0}" destId="{64449506-A354-4A3A-B069-380B2E632FD5}" srcOrd="3" destOrd="0" presId="urn:microsoft.com/office/officeart/2005/8/layout/list1"/>
    <dgm:cxn modelId="{C5004EE1-4D47-4F48-9B47-7729455BFFF8}" type="presParOf" srcId="{B722C8C7-2C1A-4C75-8DF0-7BAF55B41FD0}" destId="{3AB30DB1-19D0-4EF5-9DCA-FB53B0BA055F}" srcOrd="4" destOrd="0" presId="urn:microsoft.com/office/officeart/2005/8/layout/list1"/>
    <dgm:cxn modelId="{8D8B85B9-E1CF-4312-8A8B-2BB0EFE737CB}" type="presParOf" srcId="{3AB30DB1-19D0-4EF5-9DCA-FB53B0BA055F}" destId="{AACD263F-A31F-414C-95B5-C8DE5F101E9A}" srcOrd="0" destOrd="0" presId="urn:microsoft.com/office/officeart/2005/8/layout/list1"/>
    <dgm:cxn modelId="{81985715-702F-414E-BD69-1A6EA8A1EE65}" type="presParOf" srcId="{3AB30DB1-19D0-4EF5-9DCA-FB53B0BA055F}" destId="{9A0E1546-7DEE-414F-80F5-DA571DF7B3F9}" srcOrd="1" destOrd="0" presId="urn:microsoft.com/office/officeart/2005/8/layout/list1"/>
    <dgm:cxn modelId="{2C706948-3C25-4A7B-B518-9D093A78782D}" type="presParOf" srcId="{B722C8C7-2C1A-4C75-8DF0-7BAF55B41FD0}" destId="{D4026357-23B1-49CA-8CF8-6EC1D90AF489}" srcOrd="5" destOrd="0" presId="urn:microsoft.com/office/officeart/2005/8/layout/list1"/>
    <dgm:cxn modelId="{C7320E5A-15BA-4E41-9CD8-6BC936C9191D}" type="presParOf" srcId="{B722C8C7-2C1A-4C75-8DF0-7BAF55B41FD0}" destId="{7CA5F9A3-CA88-4BF3-9E0F-317257E47129}" srcOrd="6" destOrd="0" presId="urn:microsoft.com/office/officeart/2005/8/layout/list1"/>
    <dgm:cxn modelId="{82D2550C-264E-4CF1-8CFB-7C91866B8276}" type="presParOf" srcId="{B722C8C7-2C1A-4C75-8DF0-7BAF55B41FD0}" destId="{A53C202F-3B50-4218-AD2D-D2F4DE42BD94}" srcOrd="7" destOrd="0" presId="urn:microsoft.com/office/officeart/2005/8/layout/list1"/>
    <dgm:cxn modelId="{5A970A6C-A127-4648-A7EE-E90BB6F02D59}" type="presParOf" srcId="{B722C8C7-2C1A-4C75-8DF0-7BAF55B41FD0}" destId="{A762E919-12F7-46AB-95F1-2483C09F7222}" srcOrd="8" destOrd="0" presId="urn:microsoft.com/office/officeart/2005/8/layout/list1"/>
    <dgm:cxn modelId="{6C36B39E-B2C5-4836-8D24-AAF0B9D5F887}" type="presParOf" srcId="{A762E919-12F7-46AB-95F1-2483C09F7222}" destId="{CA9CA999-5BD4-4AFF-B1FD-E9D16448776A}" srcOrd="0" destOrd="0" presId="urn:microsoft.com/office/officeart/2005/8/layout/list1"/>
    <dgm:cxn modelId="{2DC1C607-0952-458D-AAB6-DF81F15ACA18}" type="presParOf" srcId="{A762E919-12F7-46AB-95F1-2483C09F7222}" destId="{58FDD2F3-B64B-4713-9CA1-CABDE332D5BF}" srcOrd="1" destOrd="0" presId="urn:microsoft.com/office/officeart/2005/8/layout/list1"/>
    <dgm:cxn modelId="{0C423080-E123-4C69-94CF-865FCE9EA1FB}" type="presParOf" srcId="{B722C8C7-2C1A-4C75-8DF0-7BAF55B41FD0}" destId="{5CBB0845-0C70-48B9-9C4E-C87AF8FC538E}" srcOrd="9" destOrd="0" presId="urn:microsoft.com/office/officeart/2005/8/layout/list1"/>
    <dgm:cxn modelId="{524EFEC9-21DE-4391-865D-1133F15246B2}" type="presParOf" srcId="{B722C8C7-2C1A-4C75-8DF0-7BAF55B41FD0}" destId="{5664ABEE-C453-4507-A375-AFCBAC7257EC}" srcOrd="10" destOrd="0" presId="urn:microsoft.com/office/officeart/2005/8/layout/list1"/>
    <dgm:cxn modelId="{62057BC4-3AA6-4254-AB75-B7A44C935EB6}" type="presParOf" srcId="{B722C8C7-2C1A-4C75-8DF0-7BAF55B41FD0}" destId="{CE40EDCF-72B8-4939-8120-C0433F45B97C}" srcOrd="11" destOrd="0" presId="urn:microsoft.com/office/officeart/2005/8/layout/list1"/>
    <dgm:cxn modelId="{F6EA11E9-C134-4042-B79E-8273110F4BED}" type="presParOf" srcId="{B722C8C7-2C1A-4C75-8DF0-7BAF55B41FD0}" destId="{02958504-7B6C-4B64-9B45-C6492CAE48CD}" srcOrd="12" destOrd="0" presId="urn:microsoft.com/office/officeart/2005/8/layout/list1"/>
    <dgm:cxn modelId="{6B6B6C0C-56BC-4C8C-B8C8-F4F5A24D50B9}" type="presParOf" srcId="{02958504-7B6C-4B64-9B45-C6492CAE48CD}" destId="{3EC62670-C022-490C-B059-44126658A814}" srcOrd="0" destOrd="0" presId="urn:microsoft.com/office/officeart/2005/8/layout/list1"/>
    <dgm:cxn modelId="{CF397251-E7E3-4A83-82DE-E9011AA4D962}" type="presParOf" srcId="{02958504-7B6C-4B64-9B45-C6492CAE48CD}" destId="{E498CD76-6AA6-42F6-A923-56F045FD7E66}" srcOrd="1" destOrd="0" presId="urn:microsoft.com/office/officeart/2005/8/layout/list1"/>
    <dgm:cxn modelId="{37277F0E-25AD-4072-9BFD-BDD3FB487ECD}" type="presParOf" srcId="{B722C8C7-2C1A-4C75-8DF0-7BAF55B41FD0}" destId="{F0B796CF-4DA2-45F0-9B7C-4F7A63D64B96}" srcOrd="13" destOrd="0" presId="urn:microsoft.com/office/officeart/2005/8/layout/list1"/>
    <dgm:cxn modelId="{F9E571D7-6822-470A-BF08-1EECD1DB1A8D}" type="presParOf" srcId="{B722C8C7-2C1A-4C75-8DF0-7BAF55B41FD0}" destId="{F90580EF-911A-453E-98AB-2344964DF5C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D6F5BD-4438-4319-A1BF-B43944404D67}">
      <dsp:nvSpPr>
        <dsp:cNvPr id="0" name=""/>
        <dsp:cNvSpPr/>
      </dsp:nvSpPr>
      <dsp:spPr>
        <a:xfrm>
          <a:off x="0" y="491186"/>
          <a:ext cx="8229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11EE4-CD20-47A4-9C9C-398DE492A526}">
      <dsp:nvSpPr>
        <dsp:cNvPr id="0" name=""/>
        <dsp:cNvSpPr/>
      </dsp:nvSpPr>
      <dsp:spPr>
        <a:xfrm>
          <a:off x="411480" y="71557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err="1" smtClean="0">
              <a:latin typeface="Arial" pitchFamily="34" charset="0"/>
              <a:cs typeface="Arial" pitchFamily="34" charset="0"/>
            </a:rPr>
            <a:t>Giới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thiệu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HTML5</a:t>
          </a:r>
          <a:endParaRPr lang="en-US" sz="2900" kern="1200">
            <a:latin typeface="Arial" pitchFamily="34" charset="0"/>
            <a:cs typeface="Arial" pitchFamily="34" charset="0"/>
          </a:endParaRPr>
        </a:p>
      </dsp:txBody>
      <dsp:txXfrm>
        <a:off x="411480" y="71557"/>
        <a:ext cx="5760720" cy="856080"/>
      </dsp:txXfrm>
    </dsp:sp>
    <dsp:sp modelId="{7CA5F9A3-CA88-4BF3-9E0F-317257E47129}">
      <dsp:nvSpPr>
        <dsp:cNvPr id="0" name=""/>
        <dsp:cNvSpPr/>
      </dsp:nvSpPr>
      <dsp:spPr>
        <a:xfrm>
          <a:off x="0" y="1815037"/>
          <a:ext cx="8229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04012" rIns="63870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900" kern="1200"/>
        </a:p>
      </dsp:txBody>
      <dsp:txXfrm>
        <a:off x="0" y="1815037"/>
        <a:ext cx="8229600" cy="730800"/>
      </dsp:txXfrm>
    </dsp:sp>
    <dsp:sp modelId="{9A0E1546-7DEE-414F-80F5-DA571DF7B3F9}">
      <dsp:nvSpPr>
        <dsp:cNvPr id="0" name=""/>
        <dsp:cNvSpPr/>
      </dsp:nvSpPr>
      <dsp:spPr>
        <a:xfrm>
          <a:off x="411480" y="1386997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err="1" smtClean="0">
              <a:latin typeface="Arial" pitchFamily="34" charset="0"/>
              <a:cs typeface="Arial" pitchFamily="34" charset="0"/>
            </a:rPr>
            <a:t>Các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thành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phần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mới</a:t>
          </a:r>
          <a:endParaRPr lang="en-US" sz="2900" kern="1200">
            <a:latin typeface="Arial" pitchFamily="34" charset="0"/>
            <a:cs typeface="Arial" pitchFamily="34" charset="0"/>
          </a:endParaRPr>
        </a:p>
      </dsp:txBody>
      <dsp:txXfrm>
        <a:off x="411480" y="1386997"/>
        <a:ext cx="5760720" cy="856080"/>
      </dsp:txXfrm>
    </dsp:sp>
    <dsp:sp modelId="{5664ABEE-C453-4507-A375-AFCBAC7257EC}">
      <dsp:nvSpPr>
        <dsp:cNvPr id="0" name=""/>
        <dsp:cNvSpPr/>
      </dsp:nvSpPr>
      <dsp:spPr>
        <a:xfrm>
          <a:off x="0" y="3130477"/>
          <a:ext cx="8229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04012" rIns="63870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900" kern="1200"/>
        </a:p>
      </dsp:txBody>
      <dsp:txXfrm>
        <a:off x="0" y="3130477"/>
        <a:ext cx="8229600" cy="730800"/>
      </dsp:txXfrm>
    </dsp:sp>
    <dsp:sp modelId="{58FDD2F3-B64B-4713-9CA1-CABDE332D5BF}">
      <dsp:nvSpPr>
        <dsp:cNvPr id="0" name=""/>
        <dsp:cNvSpPr/>
      </dsp:nvSpPr>
      <dsp:spPr>
        <a:xfrm>
          <a:off x="411480" y="2702437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latin typeface="Arial" pitchFamily="34" charset="0"/>
              <a:cs typeface="Arial" pitchFamily="34" charset="0"/>
            </a:rPr>
            <a:t>Demo	</a:t>
          </a:r>
          <a:endParaRPr lang="en-US" sz="2900" kern="1200">
            <a:latin typeface="Arial" pitchFamily="34" charset="0"/>
            <a:cs typeface="Arial" pitchFamily="34" charset="0"/>
          </a:endParaRPr>
        </a:p>
      </dsp:txBody>
      <dsp:txXfrm>
        <a:off x="411480" y="2702437"/>
        <a:ext cx="5760720" cy="856080"/>
      </dsp:txXfrm>
    </dsp:sp>
    <dsp:sp modelId="{F90580EF-911A-453E-98AB-2344964DF5C7}">
      <dsp:nvSpPr>
        <dsp:cNvPr id="0" name=""/>
        <dsp:cNvSpPr/>
      </dsp:nvSpPr>
      <dsp:spPr>
        <a:xfrm>
          <a:off x="0" y="4445917"/>
          <a:ext cx="8229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8CD76-6AA6-42F6-A923-56F045FD7E66}">
      <dsp:nvSpPr>
        <dsp:cNvPr id="0" name=""/>
        <dsp:cNvSpPr/>
      </dsp:nvSpPr>
      <dsp:spPr>
        <a:xfrm>
          <a:off x="411480" y="4017877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err="1" smtClean="0">
              <a:latin typeface="Arial" pitchFamily="34" charset="0"/>
              <a:cs typeface="Arial" pitchFamily="34" charset="0"/>
            </a:rPr>
            <a:t>Tài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liệu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tham</a:t>
          </a:r>
          <a:r>
            <a:rPr lang="en-US" sz="2900" kern="120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err="1" smtClean="0">
              <a:latin typeface="Arial" pitchFamily="34" charset="0"/>
              <a:cs typeface="Arial" pitchFamily="34" charset="0"/>
            </a:rPr>
            <a:t>khảo</a:t>
          </a:r>
          <a:endParaRPr lang="en-US" sz="2900" kern="1200">
            <a:latin typeface="Arial" pitchFamily="34" charset="0"/>
            <a:cs typeface="Arial" pitchFamily="34" charset="0"/>
          </a:endParaRPr>
        </a:p>
      </dsp:txBody>
      <dsp:txXfrm>
        <a:off x="411480" y="4017877"/>
        <a:ext cx="5760720" cy="856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FFDCE-39CF-4A1D-882A-FCDD4C45EA3A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2B5FC-63A5-41DE-8C97-05ADBBC3B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vi.wikipedia.org/wiki/Internet" TargetMode="External"/><Relationship Id="rId13" Type="http://schemas.openxmlformats.org/officeDocument/2006/relationships/hyperlink" Target="http://vi.wikipedia.org/wiki/26_th%C3%A1ng_2" TargetMode="External"/><Relationship Id="rId3" Type="http://schemas.openxmlformats.org/officeDocument/2006/relationships/hyperlink" Target="http://vi.wikipedia.org/wiki/Ti%E1%BA%BFng_Anh" TargetMode="External"/><Relationship Id="rId7" Type="http://schemas.openxmlformats.org/officeDocument/2006/relationships/hyperlink" Target="http://vi.wikipedia.org/wiki/SGML" TargetMode="External"/><Relationship Id="rId12" Type="http://schemas.openxmlformats.org/officeDocument/2006/relationships/hyperlink" Target="http://vi.wikipedia.org/wiki/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vi.wikipedia.org/wiki/World_Wide_Web" TargetMode="External"/><Relationship Id="rId11" Type="http://schemas.openxmlformats.org/officeDocument/2006/relationships/hyperlink" Target="http://vi.wikipedia.org/wiki/HTML5" TargetMode="External"/><Relationship Id="rId5" Type="http://schemas.openxmlformats.org/officeDocument/2006/relationships/hyperlink" Target="http://vi.wikipedia.org/wiki/Trang_web" TargetMode="External"/><Relationship Id="rId10" Type="http://schemas.openxmlformats.org/officeDocument/2006/relationships/hyperlink" Target="http://vi.wikipedia.org/wiki/XHTML" TargetMode="External"/><Relationship Id="rId4" Type="http://schemas.openxmlformats.org/officeDocument/2006/relationships/hyperlink" Target="http://vi.wikipedia.org/wiki/Ng%C3%B4n_ng%E1%BB%AF_%C4%91%C3%A1nh_d%E1%BA%A5u" TargetMode="External"/><Relationship Id="rId9" Type="http://schemas.openxmlformats.org/officeDocument/2006/relationships/hyperlink" Target="http://vi.wikipedia.org/wiki/World_Wide_Web_Consortium" TargetMode="External"/><Relationship Id="rId14" Type="http://schemas.openxmlformats.org/officeDocument/2006/relationships/hyperlink" Target="http://vi.wikipedia.org/wiki/2000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ld_Wide_Web_Consortiu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Tiếng Anh"/>
              </a:rPr>
              <a:t>tiếng Anh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viết tắt cho </a:t>
            </a:r>
            <a:r>
              <a:rPr lang="vi-VN" sz="12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 Markup Language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tức là "Ngôn ngữ Đánh dấu Siêu văn bản") là một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Ngôn ngữ đánh dấu"/>
              </a:rPr>
              <a:t>ngôn ngữ đánh dấu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được thiết kế ra để tạo nên các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Trang web"/>
              </a:rPr>
              <a:t>trang web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nghĩa là các m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ẫ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 thông tin được trình bày trên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World Wide Web"/>
              </a:rPr>
              <a:t>World Wide Web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Được định nghĩa như là một ứng dụng đơn giản của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SGML"/>
              </a:rPr>
              <a:t>SGML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vốn được sử dụng trong các tổ chức cần đến các yêu cầu xuất bản phức tạp, HTML giờ đây đã trở thành một chuẩn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Internet"/>
              </a:rPr>
              <a:t>Internet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do tổ chức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World Wide Web Consortium"/>
              </a:rPr>
              <a:t>World Wide Web Consortium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(W3C) duy trì. Phiên bản chính thức mới nhất của nó hiện là HTML 4.01 (1999). Sau đó, người ta đã thay thế nó bằng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XHTML"/>
              </a:rPr>
              <a:t>XHTML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Hiện nay, HTML đang được phát triển tiếp với phiên bản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 tooltip="HTML5"/>
              </a:rPr>
              <a:t>HTML5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hứa hẹn mang lại diện mạo mới cho Web.</a:t>
            </a:r>
            <a:endParaRPr lang="en-US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(viết tắt của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Tiếng Anh"/>
              </a:rPr>
              <a:t>tiếng Anh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vi-VN" sz="12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Extensible HyperText Markup Language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"Ngôn ngữ Đánh dấu Siêu văn bản Mở rộng") là một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Ngôn ngữ đánh dấu"/>
              </a:rPr>
              <a:t>ngôn ngữ đánh dấu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có cùng các khả năng như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 tooltip="HTML"/>
              </a:rPr>
              <a:t>HTML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nhưng có cú pháp chặt chẽ hơn. XHTML 1.0 là Khuyến cáo của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World Wide Web Consortium"/>
              </a:rPr>
              <a:t>World Wide Web Consortium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(W3C) vào ngày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 tooltip="26 tháng 2"/>
              </a:rPr>
              <a:t>26 tháng 2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2000"/>
              </a:rPr>
              <a:t>2000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B5FC-63A5-41DE-8C97-05ADBBC3B58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orld Wide Web Consortium"/>
              </a:rPr>
              <a:t>World Wide Web Consortium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và Web Hypertext Application Technology Working 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B5FC-63A5-41DE-8C97-05ADBBC3B58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vẫn sẽ giữ lại những đặc điểm cơ bản của HTML4 và bổ sung thêm các đặc tả nổi trội của XHTML, DOM, đặc biệt là JavaScript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Mục tiêu là cải thiện khả năng hỗ trợ cho đa phương tiện mới nhất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B5FC-63A5-41DE-8C97-05ADBBC3B58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Canvas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dùng để biểu diễn hình ảnh, hoạt họa</a:t>
            </a:r>
          </a:p>
          <a:p>
            <a:pPr lvl="0"/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Muitlimedia : Video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audio 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Offline storage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được hỗ trợ tốt hơn trong html5</a:t>
            </a:r>
          </a:p>
          <a:p>
            <a:pPr lvl="0"/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phần tử đặc tả nội dung: </a:t>
            </a:r>
            <a:r>
              <a:rPr lang="vi-VN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article, footer, header, nav, section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control mới: </a:t>
            </a:r>
            <a:r>
              <a:rPr lang="vi-VN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calendar, date, time, email, url, search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B5FC-63A5-41DE-8C97-05ADBBC3B58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Safari, Chrome, Firefox, Opera, Internet Explorer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2B5FC-63A5-41DE-8C97-05ADBBC3B5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</p:spPr>
      </p:pic>
      <p:sp>
        <p:nvSpPr>
          <p:cNvPr id="3081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12/04/2011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ML5" TargetMode="External"/><Relationship Id="rId2" Type="http://schemas.openxmlformats.org/officeDocument/2006/relationships/hyperlink" Target="http://www.w3schools.com/html5/html5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5105400"/>
            <a:ext cx="2209800" cy="4794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HTML5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"/>
            <a:ext cx="7162800" cy="533400"/>
          </a:xfrm>
        </p:spPr>
        <p:txBody>
          <a:bodyPr/>
          <a:lstStyle/>
          <a:p>
            <a:r>
              <a:rPr lang="en-US" i="1" spc="-15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i="1" spc="-15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spc="-15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i="1" spc="-15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spc="-15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i="1" spc="-15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spc="-15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i="1" spc="-15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Trình Hiện Đại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59436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GVLT</a:t>
            </a:r>
            <a:r>
              <a:rPr lang="en-US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i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Nguyễn Huy Khánh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2743200"/>
            <a:ext cx="7543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&lt;footer&gt;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>Copyright 1999-2050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.&lt;/footer&gt;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143000"/>
            <a:ext cx="75438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&lt;header&gt;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        &lt;h1&gt;Welcome to my homepage&lt;/h1&gt;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        &lt;p&gt;My name is Donald Duck&lt;/p&gt;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&lt;/header&gt; 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429000"/>
            <a:ext cx="75438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&lt;hgroup&gt;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&lt;h1&gt;Welcome to my WWF&lt;/h1&gt;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&lt;h2&gt;For a living planet&lt;/h2&gt;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&lt;/hgroup&gt;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953000"/>
            <a:ext cx="7543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&lt;p&gt;Do not forget to buy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&lt;mark&gt;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milk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&lt;/mark&gt;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today.&lt;/p&gt;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5791200"/>
            <a:ext cx="64770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&lt;meter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value="2" min="0" max="10"&gt;2 out of10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&lt;/meter&gt;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&lt;br/&gt;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&lt;meter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value="0.6"&gt;60%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&lt;/meter&gt;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867400"/>
            <a:ext cx="10001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667000" y="381000"/>
            <a:ext cx="3352800" cy="457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Markup Elements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2895600"/>
            <a:ext cx="7543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Downloading progress: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&lt;progress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value="22" max="100“&gt;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&lt;/progress&gt;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1430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&lt;nav&gt;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  &lt;a href="/html5/"&gt;HTML5&lt;/a&gt; |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  &lt;a href="/css3/"&gt;CSS3&lt;/a&gt; |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  &lt;a href="/js/"&gt;JavaScript&lt;/a&gt;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&lt;/nav&gt;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191000"/>
            <a:ext cx="67818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&lt;ruby&gt;</a:t>
            </a:r>
          </a:p>
          <a:p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ja-JP" alt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漢 </a:t>
            </a:r>
            <a:r>
              <a:rPr lang="en-US" altLang="ja-JP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rt&gt; </a:t>
            </a: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ㄏㄢˋ </a:t>
            </a:r>
            <a:r>
              <a:rPr lang="en-US" altLang="zh-CN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rt&gt;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&lt;/ruby&gt;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5410200"/>
            <a:ext cx="75438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&lt;p&gt;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learn AJAX, you must be familiar with the XML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&lt;wbr&gt;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&lt;wbr&gt;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Request Object.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&lt;/p&gt;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733800"/>
            <a:ext cx="3590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4267200"/>
            <a:ext cx="78353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667000" y="381000"/>
            <a:ext cx="3352800" cy="457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Markup Elements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381000"/>
            <a:ext cx="2971800" cy="457199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Media Elements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1430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&lt;audio controls="controls"&gt;</a:t>
            </a:r>
          </a:p>
          <a:p>
            <a:pPr lvl="1"/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&lt;source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src="song.ogg" type="audio/ogg"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&lt;source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src="song.mp3" type="audio/mp3"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Your browser does not support the audio element.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&lt;/audio&gt;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5052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&lt;video</a:t>
            </a:r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mtClean="0">
                <a:latin typeface="Arial" pitchFamily="34" charset="0"/>
                <a:cs typeface="Arial" pitchFamily="34" charset="0"/>
              </a:rPr>
              <a:t>width="320" height="240" controls="controls"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       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&lt;source</a:t>
            </a:r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mtClean="0">
                <a:latin typeface="Arial" pitchFamily="34" charset="0"/>
                <a:cs typeface="Arial" pitchFamily="34" charset="0"/>
              </a:rPr>
              <a:t>src="movie.mp4" type="video/mp4"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       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&lt;source </a:t>
            </a:r>
            <a:r>
              <a:rPr lang="en-US" smtClean="0">
                <a:latin typeface="Arial" pitchFamily="34" charset="0"/>
                <a:cs typeface="Arial" pitchFamily="34" charset="0"/>
              </a:rPr>
              <a:t>src="movie.ogg" type="video/ogg"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        Your browser does not support the video tag.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&lt;/video&gt;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5562600"/>
            <a:ext cx="7543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&lt;embed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src="helloworld.swf"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819400"/>
            <a:ext cx="34956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mo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525" y="2062162"/>
            <a:ext cx="3790950" cy="27336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971800" y="381000"/>
            <a:ext cx="2971800" cy="457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Media Elements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381000"/>
            <a:ext cx="3276600" cy="457199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Canvas Element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143000"/>
            <a:ext cx="7543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&lt;canvas id="myCanvas"&gt;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Your browser does not support the canvas tag.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&lt;/canvas&gt;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54380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&lt;script type="text/javascript"&gt;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 canvas=document.getElementById('myCanvas');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 ctx=canvas.getContext('2d');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ctx.fillStyle='#FF0000';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ctx.fillRect(0,0,80,100);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&lt;/script&gt;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399" y="2362200"/>
            <a:ext cx="11992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mo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525" y="2062162"/>
            <a:ext cx="3790950" cy="27336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381000"/>
            <a:ext cx="3048000" cy="457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Canvas Element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381000"/>
            <a:ext cx="3352800" cy="457199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Form Elements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990600"/>
            <a:ext cx="7543800" cy="31393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&lt;form action="demo_form.asp" method="get"&gt;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&lt;input list="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browsers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" name="browser" /&gt;</a:t>
            </a:r>
          </a:p>
          <a:p>
            <a:pPr lvl="1"/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&lt;datalist id="browsers"&gt;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&lt;option value="Internet Explorer"&gt;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&lt;option value="Firefox"&gt;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&lt;option value="Google Chrome"&gt;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&lt;option value="Opera"&gt;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&lt;option value="Safari"&gt;</a:t>
            </a:r>
          </a:p>
          <a:p>
            <a:pPr lvl="1"/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&lt;/datalist&gt;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&lt;input type="submit" /&gt;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&lt;/form&gt;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3434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&lt;form action="demo_keygen.asp" method="get"&gt;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Username: &lt;input type="text" name="usr_name" /&gt;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Encryption: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&lt;keygen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name="security"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&lt;input type="submit" /&gt;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&lt;/form&gt;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943600"/>
            <a:ext cx="5810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381000"/>
            <a:ext cx="3352800" cy="457199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Form Elements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9050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&lt;form oninput="x.value=parseInt(a.value)+parseInt(b.value)"&gt;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 &lt;input type="range" name="a" value="50" /&gt; 100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 &lt;input type="number" name="b" value="50" /&gt;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&lt;output 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name="x" for="a b"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&gt;&lt;/output&gt;</a:t>
            </a:r>
          </a:p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&lt;/form&gt;</a:t>
            </a:r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114800"/>
            <a:ext cx="4352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DEMO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demo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525" y="2062162"/>
            <a:ext cx="3790950" cy="273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Tài Liệu Tham Khảo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20574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u="sng" smtClean="0">
                <a:hlinkClick r:id="rId2"/>
              </a:rPr>
              <a:t>http://www.w3schools.com/html5/html5_intro.asp</a:t>
            </a:r>
            <a:endParaRPr lang="en-US" smtClean="0"/>
          </a:p>
          <a:p>
            <a:r>
              <a:rPr lang="en-US" u="sng" smtClean="0">
                <a:hlinkClick r:id="rId3"/>
              </a:rPr>
              <a:t>http://en.wikipedia.org/wiki/HTML5</a:t>
            </a:r>
            <a:endParaRPr lang="en-US" smtClean="0"/>
          </a:p>
          <a:p>
            <a:r>
              <a:rPr lang="en-US" u="sng" smtClean="0">
                <a:hlinkClick r:id="rId4"/>
              </a:rPr>
              <a:t>http://www.youtube.com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4000" smtClean="0">
                <a:latin typeface="Arial" pitchFamily="34" charset="0"/>
                <a:cs typeface="Arial" pitchFamily="34" charset="0"/>
              </a:rPr>
              <a:t> Dung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1676400"/>
            <a:ext cx="2431840" cy="4136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Giới Thiệu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 descr="xhtml-history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62000" y="3810000"/>
            <a:ext cx="7086600" cy="2715788"/>
          </a:xfrm>
        </p:spPr>
      </p:pic>
      <p:pic>
        <p:nvPicPr>
          <p:cNvPr id="8" name="Picture 7" descr="HTML_tag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1219200"/>
            <a:ext cx="289560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ML5_Logo_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1371600"/>
            <a:ext cx="2209800" cy="2209800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524000"/>
            <a:ext cx="2143125" cy="2143125"/>
          </a:xfrm>
          <a:prstGeom prst="rect">
            <a:avLst/>
          </a:prstGeom>
        </p:spPr>
      </p:pic>
      <p:pic>
        <p:nvPicPr>
          <p:cNvPr id="6" name="Picture 5" descr="1302506105_200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3800" y="1524000"/>
            <a:ext cx="1828799" cy="1084310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8400" y="4953000"/>
            <a:ext cx="962025" cy="962025"/>
          </a:xfrm>
          <a:prstGeom prst="rect">
            <a:avLst/>
          </a:prstGeom>
        </p:spPr>
      </p:pic>
      <p:pic>
        <p:nvPicPr>
          <p:cNvPr id="8" name="Picture 7" descr="whatwg_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90800" y="6019800"/>
            <a:ext cx="762000" cy="276225"/>
          </a:xfrm>
          <a:prstGeom prst="rect">
            <a:avLst/>
          </a:prstGeom>
        </p:spPr>
      </p:pic>
      <p:pic>
        <p:nvPicPr>
          <p:cNvPr id="9" name="Picture 8" descr="img_w3c_13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67200" y="4648200"/>
            <a:ext cx="2266950" cy="15240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581400" y="2362200"/>
            <a:ext cx="2438400" cy="533400"/>
          </a:xfrm>
          <a:prstGeom prst="rightArrow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4572000"/>
            <a:ext cx="49530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row_curved_attention_yellow_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62800" y="3581400"/>
            <a:ext cx="1713341" cy="224760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Quá Trình Phát Triển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Các Đặc Điểm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895600"/>
            <a:ext cx="6324600" cy="34591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Những tính năng mới được dựa trên HTML, XHTML, CSS, DOM, và JS</a:t>
            </a:r>
          </a:p>
          <a:p>
            <a:pPr lvl="0"/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Giảm phụ thuộc vào những plugin bên ngoài(Flash) </a:t>
            </a:r>
          </a:p>
          <a:p>
            <a:pPr lvl="0"/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Xử lý lỗi tốt hơn</a:t>
            </a:r>
          </a:p>
          <a:p>
            <a:pPr lvl="0"/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Thêm markup để thay thế scripting</a:t>
            </a:r>
          </a:p>
          <a:p>
            <a:pPr lvl="0"/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HTML5 là thành phần độc lập</a:t>
            </a:r>
          </a:p>
          <a:p>
            <a:pPr lvl="0"/>
            <a:r>
              <a:rPr lang="en-US" i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Qui trình phát triển được công bố cho tất cả mọi người</a:t>
            </a:r>
          </a:p>
          <a:p>
            <a:pPr>
              <a:buNone/>
            </a:pPr>
            <a:endParaRPr lang="en-US"/>
          </a:p>
        </p:txBody>
      </p:sp>
      <p:pic>
        <p:nvPicPr>
          <p:cNvPr id="4" name="Picture 3" descr="11949856271997454136tasto_2_architetto_franc_01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1828800"/>
            <a:ext cx="535184" cy="533400"/>
          </a:xfrm>
          <a:prstGeom prst="rect">
            <a:avLst/>
          </a:prstGeom>
        </p:spPr>
      </p:pic>
      <p:pic>
        <p:nvPicPr>
          <p:cNvPr id="5" name="Picture 4" descr="tumblr_lfa1xb3AHp1qbty66o1_5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1295400"/>
            <a:ext cx="1712359" cy="152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5200" y="1447800"/>
            <a:ext cx="1447800" cy="1219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smtClean="0"/>
              <a:t>HTML DOM</a:t>
            </a:r>
            <a:endParaRPr lang="en-US" sz="3200" b="1"/>
          </a:p>
        </p:txBody>
      </p:sp>
      <p:pic>
        <p:nvPicPr>
          <p:cNvPr id="8" name="Picture 7" descr="website-expert-xhtm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05400" y="1295400"/>
            <a:ext cx="1676400" cy="1508760"/>
          </a:xfrm>
          <a:prstGeom prst="rect">
            <a:avLst/>
          </a:prstGeom>
        </p:spPr>
      </p:pic>
      <p:pic>
        <p:nvPicPr>
          <p:cNvPr id="9" name="Picture 8" descr="javascrip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10400" y="1524000"/>
            <a:ext cx="1626741" cy="108585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Picture 9" descr="Rules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600" y="3886200"/>
            <a:ext cx="1696552" cy="1738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Một Số Tính Năng Mới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4134348655_0ab4fe8a3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9200" y="1219200"/>
            <a:ext cx="2971800" cy="2682050"/>
          </a:xfrm>
        </p:spPr>
      </p:pic>
      <p:pic>
        <p:nvPicPr>
          <p:cNvPr id="5" name="Picture 4" descr="istockphoto_9432391-multimedia-ic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0200" y="1447800"/>
            <a:ext cx="2362200" cy="2362200"/>
          </a:xfrm>
          <a:prstGeom prst="rect">
            <a:avLst/>
          </a:prstGeom>
        </p:spPr>
      </p:pic>
      <p:pic>
        <p:nvPicPr>
          <p:cNvPr id="6" name="Picture 5" descr="storing-data-300x25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4038600"/>
            <a:ext cx="2857500" cy="2466975"/>
          </a:xfrm>
          <a:prstGeom prst="rect">
            <a:avLst/>
          </a:prstGeom>
        </p:spPr>
      </p:pic>
      <p:pic>
        <p:nvPicPr>
          <p:cNvPr id="7" name="Picture 6" descr="html5_article_ta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29200" y="4191000"/>
            <a:ext cx="3519237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Trình Duyệt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31_Tinh-nang-moi-tu-Safari-501-cua-Ap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1219200"/>
            <a:ext cx="1905000" cy="1905000"/>
          </a:xfrm>
          <a:prstGeom prst="rect">
            <a:avLst/>
          </a:prstGeom>
        </p:spPr>
      </p:pic>
      <p:pic>
        <p:nvPicPr>
          <p:cNvPr id="5" name="Picture 4" descr="35_Google-cap-nhat-Chrome-8-sau-khi-sua-16-loi-bao-m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3200" y="4876800"/>
            <a:ext cx="1600200" cy="1600200"/>
          </a:xfrm>
          <a:prstGeom prst="rect">
            <a:avLst/>
          </a:prstGeom>
        </p:spPr>
      </p:pic>
      <p:pic>
        <p:nvPicPr>
          <p:cNvPr id="6" name="Picture 5" descr="firefo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3600" y="5029200"/>
            <a:ext cx="1524000" cy="1470309"/>
          </a:xfrm>
          <a:prstGeom prst="rect">
            <a:avLst/>
          </a:prstGeom>
        </p:spPr>
      </p:pic>
      <p:pic>
        <p:nvPicPr>
          <p:cNvPr id="7" name="Picture 6" descr="ie-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81800" y="2209800"/>
            <a:ext cx="1981200" cy="1981200"/>
          </a:xfrm>
          <a:prstGeom prst="rect">
            <a:avLst/>
          </a:prstGeom>
        </p:spPr>
      </p:pic>
      <p:pic>
        <p:nvPicPr>
          <p:cNvPr id="8" name="Picture 7" descr="opera_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400" y="2286000"/>
            <a:ext cx="2057400" cy="1726835"/>
          </a:xfrm>
          <a:prstGeom prst="rect">
            <a:avLst/>
          </a:prstGeom>
        </p:spPr>
      </p:pic>
      <p:pic>
        <p:nvPicPr>
          <p:cNvPr id="9" name="Picture 8" descr="p-html-5-va-seo-293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91000" y="3429000"/>
            <a:ext cx="1853514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itchFamily="34" charset="0"/>
                <a:cs typeface="Arial" pitchFamily="34" charset="0"/>
              </a:rPr>
              <a:t>Các Thành Phần Mới</a:t>
            </a:r>
            <a:endParaRPr 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143000"/>
            <a:ext cx="3352800" cy="609599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Markup Elements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2362200"/>
            <a:ext cx="75438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&lt;article&gt;</a:t>
            </a:r>
            <a:r>
              <a:rPr lang="vi-VN" smtClean="0">
                <a:latin typeface="Arial" pitchFamily="34" charset="0"/>
                <a:cs typeface="Arial" pitchFamily="34" charset="0"/>
              </a:rPr>
              <a:t/>
            </a:r>
            <a:br>
              <a:rPr lang="vi-VN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mtClean="0">
                <a:latin typeface="Arial" pitchFamily="34" charset="0"/>
                <a:cs typeface="Arial" pitchFamily="34" charset="0"/>
              </a:rPr>
              <a:t>&lt;p&gt;Tin trong ngày&lt;/p&gt;</a:t>
            </a:r>
            <a:br>
              <a:rPr lang="vi-VN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mtClean="0">
                <a:latin typeface="Arial" pitchFamily="34" charset="0"/>
                <a:cs typeface="Arial" pitchFamily="34" charset="0"/>
              </a:rPr>
              <a:t>&lt;p&gt;Công nghệ ngày càng tiến sâu vào đời sống chúng ta...&lt;/p&gt;</a:t>
            </a:r>
            <a:br>
              <a:rPr lang="vi-VN" smtClean="0">
                <a:latin typeface="Arial" pitchFamily="34" charset="0"/>
                <a:cs typeface="Arial" pitchFamily="34" charset="0"/>
              </a:rPr>
            </a:br>
            <a:r>
              <a:rPr lang="vi-VN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&lt;/article&gt;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38862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&lt;p&gt;My family and I visited The Epcot center this summer.&lt;/p&gt;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&lt;aside&gt;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 	&lt;h4&gt;Epcot Center&lt;/h4&gt;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                  The Epcot Center is a theme park in Disney World, Florida.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&lt;/aside&gt;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5715000"/>
            <a:ext cx="7543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&lt;command </a:t>
            </a:r>
            <a:r>
              <a:rPr lang="en-US" smtClean="0">
                <a:latin typeface="Arial" pitchFamily="34" charset="0"/>
                <a:cs typeface="Arial" pitchFamily="34" charset="0"/>
              </a:rPr>
              <a:t>type="command" label="Save" onclick="save()"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>Save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&lt;/command&gt;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381000"/>
            <a:ext cx="3352800" cy="457199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Markup Elements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143000"/>
            <a:ext cx="754380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&lt;details&gt;</a:t>
            </a:r>
          </a:p>
          <a:p>
            <a:pPr lvl="1"/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&lt;summary&gt;</a:t>
            </a: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1999-2011</a:t>
            </a:r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&lt;/summary&gt;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&lt;p&gt; - by Refsnes Data. All Rights Reserved.&lt;/p&gt;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&lt;p&gt;All content and graphics on this web site are the property of the company Refsnes Data.&lt;/p&gt;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&lt;/details&gt;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24200"/>
            <a:ext cx="1838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59340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838200" y="4876800"/>
            <a:ext cx="7543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&lt;figure&gt;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&lt;img src="img_pulpit.jpg" alt="The Pulpit Rock" width="304" height="228" /&gt;</a:t>
            </a:r>
          </a:p>
          <a:p>
            <a:pPr lvl="1"/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&lt;figcaption&gt;</a:t>
            </a:r>
            <a:r>
              <a:rPr lang="en-US" smtClean="0">
                <a:latin typeface="Arial" pitchFamily="34" charset="0"/>
                <a:cs typeface="Arial" pitchFamily="34" charset="0"/>
              </a:rPr>
              <a:t>A view of the pulpit rock in Norway</a:t>
            </a: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.&lt;/figcaption&gt;</a:t>
            </a:r>
          </a:p>
          <a:p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&lt;/figure&gt;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158l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cdb2004158l</Template>
  <TotalTime>273</TotalTime>
  <Words>797</Words>
  <Application>Microsoft Office PowerPoint</Application>
  <PresentationFormat>On-screen Show (4:3)</PresentationFormat>
  <Paragraphs>121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cdb2004158l</vt:lpstr>
      <vt:lpstr>HTML5</vt:lpstr>
      <vt:lpstr>Nội Dung</vt:lpstr>
      <vt:lpstr>Giới Thiệu</vt:lpstr>
      <vt:lpstr>Quá Trình Phát Triển</vt:lpstr>
      <vt:lpstr>Các Đặc Điểm</vt:lpstr>
      <vt:lpstr>Một Số Tính Năng Mới</vt:lpstr>
      <vt:lpstr>Trình Duyệt</vt:lpstr>
      <vt:lpstr>Các Thành Phần Mới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DEMO</vt:lpstr>
      <vt:lpstr>Tài Liệu Tham Khảo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VIET</dc:creator>
  <cp:lastModifiedBy>VIET</cp:lastModifiedBy>
  <cp:revision>150</cp:revision>
  <dcterms:created xsi:type="dcterms:W3CDTF">2006-08-16T00:00:00Z</dcterms:created>
  <dcterms:modified xsi:type="dcterms:W3CDTF">2011-12-04T04:21:42Z</dcterms:modified>
</cp:coreProperties>
</file>