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8FA11B-C4F4-41FB-A8BA-BBF3E3335E5D}" type="datetimeFigureOut">
              <a:rPr lang="en-US" smtClean="0"/>
              <a:pPr/>
              <a:t>10/12/2009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6B8997-4303-4E34-BD48-08FBD30908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FEAE5D6-459C-4C65-A98E-0F4337BDFEAA}" type="datetime1">
              <a:rPr lang="en-US" smtClean="0"/>
              <a:pPr/>
              <a:t>10/12/2009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221AC39-EED1-4351-843B-71EB0DF2976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DC28CC-8F2B-4279-97A1-0A7E18DE33FA}" type="datetime1">
              <a:rPr lang="en-US" smtClean="0"/>
              <a:pPr/>
              <a:t>10/12/2009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1AC39-EED1-4351-843B-71EB0DF297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3A031-9517-45D3-BA8F-34AB63AA4461}" type="datetime1">
              <a:rPr lang="en-US" smtClean="0"/>
              <a:pPr/>
              <a:t>10/12/2009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1AC39-EED1-4351-843B-71EB0DF297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92ACEA-7FD8-447E-A025-4B0D6169775F}" type="datetime1">
              <a:rPr lang="en-US" smtClean="0"/>
              <a:pPr/>
              <a:t>10/12/2009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1AC39-EED1-4351-843B-71EB0DF2976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FBDEA0-2E21-49F8-A2FD-B86256B973A5}" type="datetime1">
              <a:rPr lang="en-US" smtClean="0"/>
              <a:pPr/>
              <a:t>10/12/2009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221AC39-EED1-4351-843B-71EB0DF297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66E971-0D65-484F-9650-6F0F8C87E45B}" type="datetime1">
              <a:rPr lang="en-US" smtClean="0"/>
              <a:pPr/>
              <a:t>10/12/2009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1AC39-EED1-4351-843B-71EB0DF2976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993A4E6-4399-41C6-9D8B-14922137F703}" type="datetime1">
              <a:rPr lang="en-US" smtClean="0"/>
              <a:pPr/>
              <a:t>10/12/2009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1AC39-EED1-4351-843B-71EB0DF2976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1DEFFA-A23E-4FEE-BC8D-ECC2DBA0B6EA}" type="datetime1">
              <a:rPr lang="en-US" smtClean="0"/>
              <a:pPr/>
              <a:t>10/12/2009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1AC39-EED1-4351-843B-71EB0DF297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88145-B831-426A-BAD2-33D48240A509}" type="datetime1">
              <a:rPr lang="en-US" smtClean="0"/>
              <a:pPr/>
              <a:t>10/12/2009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1AC39-EED1-4351-843B-71EB0DF297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931340-FBD5-4B78-BC42-DDD05A85D955}" type="datetime1">
              <a:rPr lang="en-US" smtClean="0"/>
              <a:pPr/>
              <a:t>10/12/2009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1AC39-EED1-4351-843B-71EB0DF2976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A0C58E-DE99-4CD3-81C6-A5443D52C4DB}" type="datetime1">
              <a:rPr lang="en-US" smtClean="0"/>
              <a:pPr/>
              <a:t>10/12/2009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221AC39-EED1-4351-843B-71EB0DF2976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66194B-7D00-4C4D-A9E2-CAF65AAAD27A}" type="datetime1">
              <a:rPr lang="en-US" smtClean="0"/>
              <a:pPr/>
              <a:t>10/12/2009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221AC39-EED1-4351-843B-71EB0DF297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smtClean="0"/>
              <a:t>TỔNG QUAN VỀ ASP.NET</a:t>
            </a:r>
            <a:endParaRPr lang="en-US"/>
          </a:p>
        </p:txBody>
      </p:sp>
      <p:sp>
        <p:nvSpPr>
          <p:cNvPr id="4" name="Slide Number Placeholder 3"/>
          <p:cNvSpPr>
            <a:spLocks noGrp="1"/>
          </p:cNvSpPr>
          <p:nvPr>
            <p:ph type="sldNum" sz="quarter" idx="12"/>
          </p:nvPr>
        </p:nvSpPr>
        <p:spPr/>
        <p:txBody>
          <a:bodyPr/>
          <a:lstStyle/>
          <a:p>
            <a:fld id="{E221AC39-EED1-4351-843B-71EB0DF29766}" type="slidenum">
              <a:rPr lang="en-US" smtClean="0"/>
              <a:pPr/>
              <a:t>1</a:t>
            </a:fld>
            <a:endParaRPr lang="en-US"/>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563562"/>
          </a:xfrm>
        </p:spPr>
        <p:txBody>
          <a:bodyPr>
            <a:normAutofit fontScale="90000"/>
          </a:bodyPr>
          <a:lstStyle/>
          <a:p>
            <a:r>
              <a:rPr lang="en-US" smtClean="0"/>
              <a:t>Quá trình xử lý tập tin ASPX </a:t>
            </a:r>
            <a:endParaRPr lang="en-US"/>
          </a:p>
        </p:txBody>
      </p:sp>
      <p:pic>
        <p:nvPicPr>
          <p:cNvPr id="4098" name="Picture 2"/>
          <p:cNvPicPr>
            <a:picLocks noChangeAspect="1" noChangeArrowheads="1"/>
          </p:cNvPicPr>
          <p:nvPr/>
        </p:nvPicPr>
        <p:blipFill>
          <a:blip r:embed="rId2"/>
          <a:srcRect/>
          <a:stretch>
            <a:fillRect/>
          </a:stretch>
        </p:blipFill>
        <p:spPr bwMode="auto">
          <a:xfrm>
            <a:off x="1295400" y="740724"/>
            <a:ext cx="7467599" cy="581247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221AC39-EED1-4351-843B-71EB0DF29766}"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smtClean="0"/>
              <a:t>Tạo website trong VS2005, 2008</a:t>
            </a:r>
            <a:endParaRPr lang="en-US"/>
          </a:p>
        </p:txBody>
      </p:sp>
      <p:sp>
        <p:nvSpPr>
          <p:cNvPr id="4" name="Slide Number Placeholder 3"/>
          <p:cNvSpPr>
            <a:spLocks noGrp="1"/>
          </p:cNvSpPr>
          <p:nvPr>
            <p:ph type="sldNum" sz="quarter" idx="12"/>
          </p:nvPr>
        </p:nvSpPr>
        <p:spPr/>
        <p:txBody>
          <a:bodyPr/>
          <a:lstStyle/>
          <a:p>
            <a:fld id="{E221AC39-EED1-4351-843B-71EB0DF29766}" type="slidenum">
              <a:rPr lang="en-US" smtClean="0"/>
              <a:pPr/>
              <a:t>11</a:t>
            </a:fld>
            <a:endParaRPr lang="en-US"/>
          </a:p>
        </p:txBody>
      </p:sp>
      <p:pic>
        <p:nvPicPr>
          <p:cNvPr id="6146" name="Picture 2"/>
          <p:cNvPicPr>
            <a:picLocks noChangeAspect="1" noChangeArrowheads="1"/>
          </p:cNvPicPr>
          <p:nvPr/>
        </p:nvPicPr>
        <p:blipFill>
          <a:blip r:embed="rId2"/>
          <a:srcRect/>
          <a:stretch>
            <a:fillRect/>
          </a:stretch>
        </p:blipFill>
        <p:spPr bwMode="auto">
          <a:xfrm>
            <a:off x="533400" y="990600"/>
            <a:ext cx="8382000" cy="511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smtClean="0"/>
              <a:t>Các loại tập tin trong ASP.Net</a:t>
            </a:r>
            <a:endParaRPr lang="en-US"/>
          </a:p>
        </p:txBody>
      </p:sp>
      <p:sp>
        <p:nvSpPr>
          <p:cNvPr id="4" name="Slide Number Placeholder 3"/>
          <p:cNvSpPr>
            <a:spLocks noGrp="1"/>
          </p:cNvSpPr>
          <p:nvPr>
            <p:ph type="sldNum" sz="quarter" idx="12"/>
          </p:nvPr>
        </p:nvSpPr>
        <p:spPr/>
        <p:txBody>
          <a:bodyPr/>
          <a:lstStyle/>
          <a:p>
            <a:fld id="{E221AC39-EED1-4351-843B-71EB0DF29766}" type="slidenum">
              <a:rPr lang="en-US" smtClean="0"/>
              <a:pPr/>
              <a:t>12</a:t>
            </a:fld>
            <a:endParaRPr lang="en-US"/>
          </a:p>
        </p:txBody>
      </p:sp>
      <p:pic>
        <p:nvPicPr>
          <p:cNvPr id="7170" name="Picture 2"/>
          <p:cNvPicPr>
            <a:picLocks noChangeAspect="1" noChangeArrowheads="1"/>
          </p:cNvPicPr>
          <p:nvPr/>
        </p:nvPicPr>
        <p:blipFill>
          <a:blip r:embed="rId2"/>
          <a:srcRect/>
          <a:stretch>
            <a:fillRect/>
          </a:stretch>
        </p:blipFill>
        <p:spPr bwMode="auto">
          <a:xfrm>
            <a:off x="304800" y="838200"/>
            <a:ext cx="8534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b="1" smtClean="0">
                <a:latin typeface="Arial" charset="0"/>
              </a:rPr>
              <a:t>Cơ chế xử lý một ứng dụng ASP.NET</a:t>
            </a:r>
            <a:endParaRPr lang="en-US"/>
          </a:p>
        </p:txBody>
      </p:sp>
      <p:sp>
        <p:nvSpPr>
          <p:cNvPr id="3" name="Slide Number Placeholder 2"/>
          <p:cNvSpPr>
            <a:spLocks noGrp="1"/>
          </p:cNvSpPr>
          <p:nvPr>
            <p:ph type="sldNum" sz="quarter" idx="12"/>
          </p:nvPr>
        </p:nvSpPr>
        <p:spPr/>
        <p:txBody>
          <a:bodyPr/>
          <a:lstStyle/>
          <a:p>
            <a:fld id="{E221AC39-EED1-4351-843B-71EB0DF29766}" type="slidenum">
              <a:rPr lang="en-US" smtClean="0"/>
              <a:pPr/>
              <a:t>13</a:t>
            </a:fld>
            <a:endParaRPr lang="en-US"/>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noChangeArrowheads="1"/>
          </p:cNvPicPr>
          <p:nvPr/>
        </p:nvPicPr>
        <p:blipFill>
          <a:blip r:embed="rId2"/>
          <a:srcRect/>
          <a:stretch>
            <a:fillRect/>
          </a:stretch>
        </p:blipFill>
        <p:spPr>
          <a:xfrm>
            <a:off x="914400" y="1555750"/>
            <a:ext cx="7086600" cy="4448175"/>
          </a:xfrm>
          <a:prstGeom prst="rect">
            <a:avLst/>
          </a:prstGeom>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ASP.Net </a:t>
            </a:r>
            <a:endParaRPr lang="en-US"/>
          </a:p>
        </p:txBody>
      </p:sp>
      <p:sp>
        <p:nvSpPr>
          <p:cNvPr id="3" name="Content Placeholder 2"/>
          <p:cNvSpPr>
            <a:spLocks noGrp="1"/>
          </p:cNvSpPr>
          <p:nvPr>
            <p:ph sz="quarter" idx="1"/>
          </p:nvPr>
        </p:nvSpPr>
        <p:spPr/>
        <p:txBody>
          <a:bodyPr/>
          <a:lstStyle/>
          <a:p>
            <a:r>
              <a:rPr lang="en-US" smtClean="0"/>
              <a:t>Tìm hiểu về .Net Platform </a:t>
            </a:r>
          </a:p>
          <a:p>
            <a:pPr lvl="1"/>
            <a:r>
              <a:rPr lang="en-US" smtClean="0"/>
              <a:t>.Net Platform bao gồm .Net Framework và những công cụ được dùng để xây dựng, phát triển ứng dụng và dịch vụ. ASP.Net. </a:t>
            </a:r>
          </a:p>
          <a:p>
            <a:pPr lvl="1"/>
            <a:r>
              <a:rPr lang="en-US" smtClean="0"/>
              <a:t>Những sản phẩm công nghệ .Net của Microsoft bao gồm: MSN.Net, Office.Net, Visual Studio.Net và Windows Server 2003 được biết đến với tên gọi Windows .Net Server</a:t>
            </a:r>
            <a:endParaRPr lang="en-US"/>
          </a:p>
        </p:txBody>
      </p:sp>
      <p:sp>
        <p:nvSpPr>
          <p:cNvPr id="4" name="Slide Number Placeholder 3"/>
          <p:cNvSpPr>
            <a:spLocks noGrp="1"/>
          </p:cNvSpPr>
          <p:nvPr>
            <p:ph type="sldNum" sz="quarter" idx="12"/>
          </p:nvPr>
        </p:nvSpPr>
        <p:spPr/>
        <p:txBody>
          <a:bodyPr/>
          <a:lstStyle/>
          <a:p>
            <a:fld id="{E221AC39-EED1-4351-843B-71EB0DF29766}"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Tìm hiểu về .Net Framework </a:t>
            </a:r>
            <a:endParaRPr lang="en-US"/>
          </a:p>
        </p:txBody>
      </p:sp>
      <p:pic>
        <p:nvPicPr>
          <p:cNvPr id="1026" name="Picture 2"/>
          <p:cNvPicPr>
            <a:picLocks noChangeAspect="1" noChangeArrowheads="1"/>
          </p:cNvPicPr>
          <p:nvPr/>
        </p:nvPicPr>
        <p:blipFill>
          <a:blip r:embed="rId2"/>
          <a:srcRect/>
          <a:stretch>
            <a:fillRect/>
          </a:stretch>
        </p:blipFill>
        <p:spPr bwMode="auto">
          <a:xfrm>
            <a:off x="609600" y="1447800"/>
            <a:ext cx="7543800" cy="470153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221AC39-EED1-4351-843B-71EB0DF29766}"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fontScale="90000"/>
          </a:bodyPr>
          <a:lstStyle/>
          <a:p>
            <a:r>
              <a:rPr lang="en-US" smtClean="0"/>
              <a:t>Phân nhóm các lớp đối tượng theo loại</a:t>
            </a:r>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04800" y="914400"/>
            <a:ext cx="8534400" cy="569038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221AC39-EED1-4351-843B-71EB0DF29766}"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smtClean="0"/>
              <a:t>Hạn chế của ASP</a:t>
            </a:r>
            <a:endParaRPr lang="en-US"/>
          </a:p>
        </p:txBody>
      </p:sp>
      <p:sp>
        <p:nvSpPr>
          <p:cNvPr id="3" name="Content Placeholder 2"/>
          <p:cNvSpPr>
            <a:spLocks noGrp="1"/>
          </p:cNvSpPr>
          <p:nvPr>
            <p:ph sz="quarter" idx="1"/>
          </p:nvPr>
        </p:nvSpPr>
        <p:spPr>
          <a:xfrm>
            <a:off x="914400" y="914400"/>
            <a:ext cx="7772400" cy="5105400"/>
          </a:xfrm>
        </p:spPr>
        <p:txBody>
          <a:bodyPr>
            <a:normAutofit/>
          </a:bodyPr>
          <a:lstStyle/>
          <a:p>
            <a:r>
              <a:rPr lang="en-US" smtClean="0"/>
              <a:t>ASP vẫn còn tồn đọng một số khó khăn như Code ASP và HTML lẫn lộn:</a:t>
            </a:r>
          </a:p>
          <a:p>
            <a:pPr lvl="1"/>
            <a:r>
              <a:rPr lang="en-US" smtClean="0"/>
              <a:t>Làm cho quá trình viết code khó khăn, </a:t>
            </a:r>
          </a:p>
          <a:p>
            <a:pPr lvl="1"/>
            <a:r>
              <a:rPr lang="en-US" smtClean="0"/>
              <a:t>Thể hiện và trình bày code không trong sáng, </a:t>
            </a:r>
          </a:p>
          <a:p>
            <a:pPr lvl="1"/>
            <a:r>
              <a:rPr lang="en-US" smtClean="0"/>
              <a:t>Hạn chế khả năng sử dụng lại code. </a:t>
            </a:r>
          </a:p>
          <a:p>
            <a:r>
              <a:rPr lang="en-US" smtClean="0"/>
              <a:t>Khi triển khai cài đặt, do không được biên dịch trước nên dễ bị mất source code. </a:t>
            </a:r>
          </a:p>
          <a:p>
            <a:r>
              <a:rPr lang="en-US" smtClean="0"/>
              <a:t>ASP không có hỗ trợ cache, không được biên dịch trước nên phần nào hạn chế về mặt tốc độ thực hiện. Quá trình xử lý Postback khó khăn</a:t>
            </a:r>
          </a:p>
          <a:p>
            <a:r>
              <a:rPr lang="en-US" smtClean="0"/>
              <a:t>……</a:t>
            </a:r>
            <a:endParaRPr lang="en-US"/>
          </a:p>
        </p:txBody>
      </p:sp>
      <p:sp>
        <p:nvSpPr>
          <p:cNvPr id="4" name="Slide Number Placeholder 3"/>
          <p:cNvSpPr>
            <a:spLocks noGrp="1"/>
          </p:cNvSpPr>
          <p:nvPr>
            <p:ph type="sldNum" sz="quarter" idx="12"/>
          </p:nvPr>
        </p:nvSpPr>
        <p:spPr/>
        <p:txBody>
          <a:bodyPr/>
          <a:lstStyle/>
          <a:p>
            <a:fld id="{E221AC39-EED1-4351-843B-71EB0DF29766}"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smtClean="0"/>
              <a:t>ASP.NET</a:t>
            </a:r>
            <a:endParaRPr lang="en-US"/>
          </a:p>
        </p:txBody>
      </p:sp>
      <p:sp>
        <p:nvSpPr>
          <p:cNvPr id="3" name="Content Placeholder 2"/>
          <p:cNvSpPr>
            <a:spLocks noGrp="1"/>
          </p:cNvSpPr>
          <p:nvPr>
            <p:ph sz="quarter" idx="1"/>
          </p:nvPr>
        </p:nvSpPr>
        <p:spPr/>
        <p:txBody>
          <a:bodyPr>
            <a:normAutofit/>
          </a:bodyPr>
          <a:lstStyle/>
          <a:p>
            <a:r>
              <a:rPr lang="en-US" sz="2800" smtClean="0"/>
              <a:t>Ra đời năm 2002. Tên ban đầu ASP+. Tên chính thức ASP.NET</a:t>
            </a:r>
          </a:p>
          <a:p>
            <a:r>
              <a:rPr lang="en-US" sz="2800" smtClean="0"/>
              <a:t>Hỗ trợ mạnh lập trình hướng đối tượng trong quá trình xây dựng và phát triển ứng dụng Web. </a:t>
            </a:r>
          </a:p>
          <a:p>
            <a:r>
              <a:rPr lang="en-US" sz="2800" smtClean="0"/>
              <a:t>ASP.Net là kỹ thuật lập trình và phát triển ứng dụng web ở phía Server (Server-side) dựa trên nền tảng của Microsoft .Net Framework</a:t>
            </a:r>
            <a:endParaRPr lang="en-US" sz="2800"/>
          </a:p>
        </p:txBody>
      </p:sp>
      <p:sp>
        <p:nvSpPr>
          <p:cNvPr id="4" name="Slide Number Placeholder 3"/>
          <p:cNvSpPr>
            <a:spLocks noGrp="1"/>
          </p:cNvSpPr>
          <p:nvPr>
            <p:ph type="sldNum" sz="quarter" idx="12"/>
          </p:nvPr>
        </p:nvSpPr>
        <p:spPr/>
        <p:txBody>
          <a:bodyPr/>
          <a:lstStyle/>
          <a:p>
            <a:fld id="{E221AC39-EED1-4351-843B-71EB0DF29766}"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smtClean="0"/>
              <a:t>Những ưu điểm của ASP.Net </a:t>
            </a:r>
            <a:endParaRPr lang="en-US"/>
          </a:p>
        </p:txBody>
      </p:sp>
      <p:sp>
        <p:nvSpPr>
          <p:cNvPr id="3" name="Content Placeholder 2"/>
          <p:cNvSpPr>
            <a:spLocks noGrp="1"/>
          </p:cNvSpPr>
          <p:nvPr>
            <p:ph sz="quarter" idx="1"/>
          </p:nvPr>
        </p:nvSpPr>
        <p:spPr>
          <a:xfrm>
            <a:off x="914400" y="990600"/>
            <a:ext cx="7772400" cy="3200400"/>
          </a:xfrm>
        </p:spPr>
        <p:txBody>
          <a:bodyPr/>
          <a:lstStyle/>
          <a:p>
            <a:r>
              <a:rPr lang="en-US" smtClean="0"/>
              <a:t>ASP.Net cho phép lựa chọn một trong các ngôn ngữ lập trình : C#, Visual Basic.Net, J#,… </a:t>
            </a:r>
          </a:p>
          <a:p>
            <a:pPr algn="just"/>
            <a:r>
              <a:rPr lang="en-US" smtClean="0"/>
              <a:t>Trang ASP.Net được biên dịch trước. Thay vì phải đọc và thông dịch mỗi khi trang web được yêu cầu, ASP.Net biên dịch những trang web động thành những tập tin DLL mà Server có thể </a:t>
            </a:r>
            <a:br>
              <a:rPr lang="en-US" smtClean="0"/>
            </a:br>
            <a:r>
              <a:rPr lang="en-US" smtClean="0"/>
              <a:t>thi hành nhanh chóng và hiệu quả. </a:t>
            </a:r>
            <a:endParaRPr lang="en-US"/>
          </a:p>
        </p:txBody>
      </p:sp>
      <p:pic>
        <p:nvPicPr>
          <p:cNvPr id="3074" name="Picture 2"/>
          <p:cNvPicPr>
            <a:picLocks noChangeAspect="1" noChangeArrowheads="1"/>
          </p:cNvPicPr>
          <p:nvPr/>
        </p:nvPicPr>
        <p:blipFill>
          <a:blip r:embed="rId2"/>
          <a:srcRect/>
          <a:stretch>
            <a:fillRect/>
          </a:stretch>
        </p:blipFill>
        <p:spPr bwMode="auto">
          <a:xfrm>
            <a:off x="1371600" y="3990975"/>
            <a:ext cx="6229350" cy="20288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221AC39-EED1-4351-843B-71EB0DF2976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smtClean="0"/>
              <a:t>Những ưu điểm của ASP.Net </a:t>
            </a:r>
            <a:endParaRPr lang="en-US"/>
          </a:p>
        </p:txBody>
      </p:sp>
      <p:sp>
        <p:nvSpPr>
          <p:cNvPr id="3" name="Content Placeholder 2"/>
          <p:cNvSpPr>
            <a:spLocks noGrp="1"/>
          </p:cNvSpPr>
          <p:nvPr>
            <p:ph sz="quarter" idx="1"/>
          </p:nvPr>
        </p:nvSpPr>
        <p:spPr>
          <a:xfrm>
            <a:off x="304800" y="838200"/>
            <a:ext cx="8610600" cy="4572000"/>
          </a:xfrm>
        </p:spPr>
        <p:txBody>
          <a:bodyPr>
            <a:noAutofit/>
          </a:bodyPr>
          <a:lstStyle/>
          <a:p>
            <a:r>
              <a:rPr lang="en-US" smtClean="0"/>
              <a:t>ASP.Net hỗ trợ mạnh mẽ bộ thư viện phong phú và đa dạng của .Net Framework, làm việc với XML, Web Service, truy cập cơ sở dữ liệu qua ADO.Net,… </a:t>
            </a:r>
          </a:p>
          <a:p>
            <a:r>
              <a:rPr lang="en-US" smtClean="0"/>
              <a:t>ASPX và ASP có thể cùng hoạt động trong 1 ứng dụng. </a:t>
            </a:r>
          </a:p>
          <a:p>
            <a:r>
              <a:rPr lang="en-US" smtClean="0"/>
              <a:t>ASP.Net sử dụng phong cách lập trình mới: Code behide. Tách code riêng, giao diện riêng. Dễ đọc, dễ quản lý và bảo trì. </a:t>
            </a:r>
          </a:p>
          <a:p>
            <a:r>
              <a:rPr lang="en-US" smtClean="0"/>
              <a:t>Kiến trúc lập trình giống ứng dụng trên Windows. </a:t>
            </a:r>
          </a:p>
          <a:p>
            <a:r>
              <a:rPr lang="en-US" smtClean="0"/>
              <a:t>Hỗ trợ quản lý trạng thái của các control </a:t>
            </a:r>
          </a:p>
          <a:p>
            <a:r>
              <a:rPr lang="en-US" smtClean="0"/>
              <a:t>Tự động phát sinh mã HTML cho các Server control tương ứng với từng loại Browser</a:t>
            </a:r>
          </a:p>
          <a:p>
            <a:r>
              <a:rPr lang="en-US" smtClean="0"/>
              <a:t>Hỗ trợ nhiều cơ chế cache. </a:t>
            </a:r>
            <a:endParaRPr lang="en-US"/>
          </a:p>
        </p:txBody>
      </p:sp>
      <p:sp>
        <p:nvSpPr>
          <p:cNvPr id="4" name="Slide Number Placeholder 3"/>
          <p:cNvSpPr>
            <a:spLocks noGrp="1"/>
          </p:cNvSpPr>
          <p:nvPr>
            <p:ph type="sldNum" sz="quarter" idx="12"/>
          </p:nvPr>
        </p:nvSpPr>
        <p:spPr/>
        <p:txBody>
          <a:bodyPr/>
          <a:lstStyle/>
          <a:p>
            <a:fld id="{E221AC39-EED1-4351-843B-71EB0DF2976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smtClean="0"/>
              <a:t>Những ưu điểm của ASP.Net </a:t>
            </a:r>
            <a:endParaRPr lang="en-US"/>
          </a:p>
        </p:txBody>
      </p:sp>
      <p:sp>
        <p:nvSpPr>
          <p:cNvPr id="3" name="Content Placeholder 2"/>
          <p:cNvSpPr>
            <a:spLocks noGrp="1"/>
          </p:cNvSpPr>
          <p:nvPr>
            <p:ph sz="quarter" idx="1"/>
          </p:nvPr>
        </p:nvSpPr>
        <p:spPr/>
        <p:txBody>
          <a:bodyPr/>
          <a:lstStyle/>
          <a:p>
            <a:r>
              <a:rPr lang="en-US" dirty="0" err="1" smtClean="0"/>
              <a:t>Triển</a:t>
            </a:r>
            <a:r>
              <a:rPr lang="en-US" dirty="0" smtClean="0"/>
              <a:t> </a:t>
            </a:r>
            <a:r>
              <a:rPr lang="en-US" dirty="0" err="1" smtClean="0"/>
              <a:t>khai</a:t>
            </a:r>
            <a:r>
              <a:rPr lang="en-US" dirty="0" smtClean="0"/>
              <a:t> </a:t>
            </a:r>
            <a:r>
              <a:rPr lang="en-US" dirty="0" err="1" smtClean="0"/>
              <a:t>cài</a:t>
            </a:r>
            <a:r>
              <a:rPr lang="en-US" dirty="0" smtClean="0"/>
              <a:t> </a:t>
            </a:r>
            <a:r>
              <a:rPr lang="en-US" dirty="0" err="1" smtClean="0"/>
              <a:t>đặt</a:t>
            </a:r>
            <a:r>
              <a:rPr lang="en-US" dirty="0" smtClean="0"/>
              <a:t> </a:t>
            </a:r>
          </a:p>
          <a:p>
            <a:pPr lvl="1"/>
            <a:r>
              <a:rPr lang="en-US" dirty="0" err="1" smtClean="0"/>
              <a:t>Không</a:t>
            </a:r>
            <a:r>
              <a:rPr lang="en-US" dirty="0" smtClean="0"/>
              <a:t> </a:t>
            </a:r>
            <a:r>
              <a:rPr lang="en-US" dirty="0" err="1" smtClean="0"/>
              <a:t>cần</a:t>
            </a:r>
            <a:r>
              <a:rPr lang="en-US" dirty="0" smtClean="0"/>
              <a:t> lock, </a:t>
            </a:r>
            <a:r>
              <a:rPr lang="en-US" dirty="0" err="1" smtClean="0"/>
              <a:t>không</a:t>
            </a:r>
            <a:r>
              <a:rPr lang="en-US" dirty="0" smtClean="0"/>
              <a:t> </a:t>
            </a:r>
            <a:r>
              <a:rPr lang="en-US" dirty="0" err="1" smtClean="0"/>
              <a:t>cần</a:t>
            </a:r>
            <a:r>
              <a:rPr lang="en-US" dirty="0" smtClean="0"/>
              <a:t> </a:t>
            </a:r>
            <a:r>
              <a:rPr lang="en-US" dirty="0" err="1" smtClean="0"/>
              <a:t>đăng</a:t>
            </a:r>
            <a:r>
              <a:rPr lang="en-US" dirty="0" smtClean="0"/>
              <a:t> </a:t>
            </a:r>
            <a:r>
              <a:rPr lang="en-US" dirty="0" err="1" smtClean="0"/>
              <a:t>ký</a:t>
            </a:r>
            <a:r>
              <a:rPr lang="en-US" dirty="0" smtClean="0"/>
              <a:t> DLL </a:t>
            </a:r>
          </a:p>
          <a:p>
            <a:pPr lvl="1"/>
            <a:r>
              <a:rPr lang="en-US" dirty="0" smtClean="0"/>
              <a:t>Cho </a:t>
            </a:r>
            <a:r>
              <a:rPr lang="en-US" dirty="0" err="1" smtClean="0"/>
              <a:t>phép</a:t>
            </a:r>
            <a:r>
              <a:rPr lang="en-US" dirty="0" smtClean="0"/>
              <a:t> </a:t>
            </a:r>
            <a:r>
              <a:rPr lang="en-US" dirty="0" err="1" smtClean="0"/>
              <a:t>nhiều</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r>
              <a:rPr lang="en-US" dirty="0" smtClean="0"/>
              <a:t> </a:t>
            </a:r>
          </a:p>
          <a:p>
            <a:r>
              <a:rPr lang="en-US" dirty="0" err="1" smtClean="0"/>
              <a:t>Hỗ</a:t>
            </a:r>
            <a:r>
              <a:rPr lang="en-US" dirty="0" smtClean="0"/>
              <a:t> </a:t>
            </a:r>
            <a:r>
              <a:rPr lang="en-US" dirty="0" err="1" smtClean="0"/>
              <a:t>trợ</a:t>
            </a:r>
            <a:r>
              <a:rPr lang="en-US" dirty="0" smtClean="0"/>
              <a:t> </a:t>
            </a:r>
            <a:r>
              <a:rPr lang="en-US" dirty="0" err="1" smtClean="0"/>
              <a:t>quản</a:t>
            </a:r>
            <a:r>
              <a:rPr lang="en-US" dirty="0" smtClean="0"/>
              <a:t> </a:t>
            </a:r>
            <a:r>
              <a:rPr lang="en-US" dirty="0" err="1" smtClean="0"/>
              <a:t>lý</a:t>
            </a:r>
            <a:r>
              <a:rPr lang="en-US" dirty="0" smtClean="0"/>
              <a:t> </a:t>
            </a:r>
            <a:r>
              <a:rPr lang="en-US" dirty="0" err="1" smtClean="0"/>
              <a:t>ứng</a:t>
            </a:r>
            <a:r>
              <a:rPr lang="en-US" dirty="0" smtClean="0"/>
              <a:t> </a:t>
            </a:r>
            <a:r>
              <a:rPr lang="en-US" dirty="0" err="1" smtClean="0"/>
              <a:t>dụng</a:t>
            </a:r>
            <a:r>
              <a:rPr lang="en-US" dirty="0" smtClean="0"/>
              <a:t> ở </a:t>
            </a:r>
            <a:r>
              <a:rPr lang="en-US" dirty="0" err="1" smtClean="0"/>
              <a:t>mức</a:t>
            </a:r>
            <a:r>
              <a:rPr lang="en-US" dirty="0" smtClean="0"/>
              <a:t> </a:t>
            </a:r>
            <a:r>
              <a:rPr lang="en-US" dirty="0" err="1" smtClean="0"/>
              <a:t>toàn</a:t>
            </a:r>
            <a:r>
              <a:rPr lang="en-US" dirty="0" smtClean="0"/>
              <a:t> </a:t>
            </a:r>
            <a:r>
              <a:rPr lang="en-US" dirty="0" err="1" smtClean="0"/>
              <a:t>cục</a:t>
            </a:r>
            <a:r>
              <a:rPr lang="en-US" dirty="0" smtClean="0"/>
              <a:t> </a:t>
            </a:r>
          </a:p>
          <a:p>
            <a:pPr lvl="1"/>
            <a:r>
              <a:rPr lang="en-US" dirty="0" err="1" smtClean="0"/>
              <a:t>Global.asax</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hơn</a:t>
            </a:r>
            <a:r>
              <a:rPr lang="en-US" dirty="0" smtClean="0"/>
              <a:t> </a:t>
            </a:r>
          </a:p>
          <a:p>
            <a:pPr lvl="1"/>
            <a:r>
              <a:rPr lang="en-US" dirty="0" err="1" smtClean="0"/>
              <a:t>Quản</a:t>
            </a:r>
            <a:r>
              <a:rPr lang="en-US" dirty="0" smtClean="0"/>
              <a:t> </a:t>
            </a:r>
            <a:r>
              <a:rPr lang="en-US" dirty="0" err="1" smtClean="0"/>
              <a:t>lý</a:t>
            </a:r>
            <a:r>
              <a:rPr lang="en-US" dirty="0" smtClean="0"/>
              <a:t> session </a:t>
            </a:r>
            <a:r>
              <a:rPr lang="en-US" dirty="0" err="1" smtClean="0"/>
              <a:t>trên</a:t>
            </a:r>
            <a:r>
              <a:rPr lang="en-US" dirty="0" smtClean="0"/>
              <a:t> </a:t>
            </a:r>
            <a:r>
              <a:rPr lang="en-US" dirty="0" err="1" smtClean="0"/>
              <a:t>nhiều</a:t>
            </a:r>
            <a:r>
              <a:rPr lang="en-US" dirty="0" smtClean="0"/>
              <a:t> Server, </a:t>
            </a:r>
            <a:r>
              <a:rPr lang="en-US" dirty="0" err="1" smtClean="0"/>
              <a:t>không</a:t>
            </a:r>
            <a:r>
              <a:rPr lang="en-US" dirty="0" smtClean="0"/>
              <a:t> </a:t>
            </a:r>
            <a:r>
              <a:rPr lang="en-US" dirty="0" err="1" smtClean="0"/>
              <a:t>cần</a:t>
            </a:r>
            <a:r>
              <a:rPr lang="en-US" dirty="0" smtClean="0"/>
              <a:t> Cookies </a:t>
            </a:r>
          </a:p>
          <a:p>
            <a:endParaRPr lang="en-US" dirty="0"/>
          </a:p>
        </p:txBody>
      </p:sp>
      <p:sp>
        <p:nvSpPr>
          <p:cNvPr id="4" name="Slide Number Placeholder 3"/>
          <p:cNvSpPr>
            <a:spLocks noGrp="1"/>
          </p:cNvSpPr>
          <p:nvPr>
            <p:ph type="sldNum" sz="quarter" idx="12"/>
          </p:nvPr>
        </p:nvSpPr>
        <p:spPr/>
        <p:txBody>
          <a:bodyPr/>
          <a:lstStyle/>
          <a:p>
            <a:fld id="{E221AC39-EED1-4351-843B-71EB0DF29766}"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909</TotalTime>
  <Words>531</Words>
  <Application>Microsoft Office PowerPoint</Application>
  <PresentationFormat>On-screen Show (4:3)</PresentationFormat>
  <Paragraphs>54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TỔNG QUAN VỀ ASP.NET</vt:lpstr>
      <vt:lpstr>Giới thiệu về ASP.Net </vt:lpstr>
      <vt:lpstr>Tìm hiểu về .Net Framework </vt:lpstr>
      <vt:lpstr>Phân nhóm các lớp đối tượng theo loại</vt:lpstr>
      <vt:lpstr>Hạn chế của ASP</vt:lpstr>
      <vt:lpstr>ASP.NET</vt:lpstr>
      <vt:lpstr>Những ưu điểm của ASP.Net </vt:lpstr>
      <vt:lpstr>Những ưu điểm của ASP.Net </vt:lpstr>
      <vt:lpstr>Những ưu điểm của ASP.Net </vt:lpstr>
      <vt:lpstr>Quá trình xử lý tập tin ASPX </vt:lpstr>
      <vt:lpstr>Tạo website trong VS2005, 2008</vt:lpstr>
      <vt:lpstr>Các loại tập tin trong ASP.Net</vt:lpstr>
      <vt:lpstr>Cơ chế xử lý một ứng dụng ASP.NET</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ASP.NET</dc:title>
  <dc:creator>Nguyen Phuoc Dai</dc:creator>
  <cp:lastModifiedBy>Nguyen Phuoc Dai</cp:lastModifiedBy>
  <cp:revision>35</cp:revision>
  <dcterms:created xsi:type="dcterms:W3CDTF">2009-09-07T16:29:54Z</dcterms:created>
  <dcterms:modified xsi:type="dcterms:W3CDTF">2009-10-12T08:19:53Z</dcterms:modified>
</cp:coreProperties>
</file>