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4" r:id="rId3"/>
    <p:sldId id="257" r:id="rId4"/>
    <p:sldId id="305" r:id="rId5"/>
    <p:sldId id="306" r:id="rId6"/>
    <p:sldId id="258" r:id="rId7"/>
    <p:sldId id="295" r:id="rId8"/>
    <p:sldId id="296" r:id="rId9"/>
    <p:sldId id="297" r:id="rId10"/>
    <p:sldId id="298" r:id="rId11"/>
    <p:sldId id="302" r:id="rId12"/>
    <p:sldId id="313" r:id="rId13"/>
    <p:sldId id="314" r:id="rId14"/>
    <p:sldId id="315" r:id="rId15"/>
    <p:sldId id="316" r:id="rId16"/>
    <p:sldId id="322" r:id="rId17"/>
    <p:sldId id="318" r:id="rId18"/>
    <p:sldId id="31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83" autoAdjust="0"/>
    <p:restoredTop sz="94624" autoAdjust="0"/>
  </p:normalViewPr>
  <p:slideViewPr>
    <p:cSldViewPr>
      <p:cViewPr>
        <p:scale>
          <a:sx n="69" d="100"/>
          <a:sy n="69" d="100"/>
        </p:scale>
        <p:origin x="-128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Đề tài : Cache - Bộ nhớ đệm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3D8C-BFD0-4AE7-947F-9210B8F1DA95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Nhóm 11 - 10B5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76351-EE26-41CB-8462-DBFB60C18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3750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Đề tài : Cache - Bộ nhớ đệm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585E-D7B5-48AA-A90C-B9BC01948DC0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Nhóm 11 - 10B5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E01C-D2E7-4332-9443-C9BC5C503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98230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Nhóm 11 - 10B5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Nhóm 11 - 10B5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9B0A60-250F-45EC-8CAC-046F62F8C4A9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85BF-7BE0-4E95-A2C2-FDF99A16385E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C5CD-7368-4378-925F-A03DCEEF875B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E159E8-2A14-4022-9CAA-877DED1BC444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Nhóm 10N.N01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1B6A76-6FDB-46B2-8D49-15AE46A67377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6E53-A124-4F0D-8CCB-F1742B1DBE3C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F34A-C337-4A9E-950D-D3FA47B02BCD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D53E87-00C3-45F8-9573-F24ED24C3B31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Nhóm 10N.N01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C78-DB17-49C5-B21B-A0D271C32991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28A059-DA32-4741-8037-D4B4B389B71F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Nhóm 10N.N01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6C426B-E9D3-4AFA-B695-D45EEFA197DE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Nhóm 10N.N01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589947-869E-4E47-A8F7-805710D13501}" type="datetime1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Nhóm 10N.N01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643B32-CFF8-4996-B8F1-2D14784B0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7927"/>
            <a:ext cx="7467600" cy="121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XÂY DỰNG PHẦN MỀM QUẢN LÝ ĐIỂM CỦA HỌC SINH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TRƯỜNG THPT MỸ ĐỨC B – HÀ NỘI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514600"/>
            <a:ext cx="6781800" cy="23083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GVHD		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Ths.Trần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Dũng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: 10N.N20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(M)	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Sơn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Thắng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in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200" y="304800"/>
            <a:ext cx="965200" cy="76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8229600" cy="4572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WBS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19262"/>
            <a:ext cx="8229600" cy="58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4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9700"/>
            <a:ext cx="7772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43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Dreamweaver CS5, Photoshop CS5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Visual Studio 2010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SQL Server 2005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Crystal Report 10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62000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78486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75438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ớc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0" y="1966912"/>
            <a:ext cx="8171784" cy="4052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iveThanks300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4648200" cy="4648200"/>
          </a:xfrm>
        </p:spPr>
      </p:pic>
      <p:sp>
        <p:nvSpPr>
          <p:cNvPr id="6" name="TextBox 5"/>
          <p:cNvSpPr txBox="1"/>
          <p:nvPr/>
        </p:nvSpPr>
        <p:spPr>
          <a:xfrm>
            <a:off x="1066800" y="1371600"/>
            <a:ext cx="77724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WBS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1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THPT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10N.N20.</a:t>
            </a: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THPT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9/09/2013     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4/11/2013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tờ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Cồng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kềnh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trữ,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THPT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triệt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6: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7: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9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9337"/>
            <a:ext cx="7620000" cy="50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4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643B32-CFF8-4996-B8F1-2D14784B00D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286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76962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60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2181</TotalTime>
  <Words>897</Words>
  <Application>Microsoft Office PowerPoint</Application>
  <PresentationFormat>On-screen Show (4:3)</PresentationFormat>
  <Paragraphs>139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Slide 1</vt:lpstr>
      <vt:lpstr> NỘI DUNG TRÌNH BÀY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Lioness</dc:creator>
  <cp:lastModifiedBy>Hoai Duong</cp:lastModifiedBy>
  <cp:revision>250</cp:revision>
  <dcterms:created xsi:type="dcterms:W3CDTF">2012-10-28T20:45:57Z</dcterms:created>
  <dcterms:modified xsi:type="dcterms:W3CDTF">2013-10-19T00:43:20Z</dcterms:modified>
</cp:coreProperties>
</file>