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EA3"/>
    <a:srgbClr val="E65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BCAAA7-016E-4B24-9A2C-429E92740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EF98CB7-7135-4637-A8AC-3320BF74A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20FD8F-89BB-4B48-A8CB-87878EA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DE60D4-4D6A-4605-8DF1-4F182FD7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CE0297-FB5E-447E-9C7F-81B937CA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222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C2ADC2-08FD-4663-B2EC-B5F2BB2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7F11FCD-ABC0-46F8-A93A-E0EBBC7A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86B740-2EDD-474E-A4B8-89E7713A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7CB46D-EAE8-4400-996C-A76535BD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8691EC-1119-4BBC-876E-BA7A8079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29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3659514-502C-49C5-814E-DBEB9E2D5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BF05A44-70EE-4628-BFCA-7F6D80CF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EC27B4-7C46-42B9-8710-054E39B5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D2B1CB-B2A2-4299-B13A-62A8BC58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7CF496-4E17-4159-9D87-2D836B8E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57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0419AB-DA74-4C3C-8AE9-06F42F4F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674E7B-722D-4732-943F-C6D4818E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9A0440-F0D5-47FA-ACC8-7C10C5E5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E693ED-85EF-482F-842A-8BCE564A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B8D403-CCDD-4405-B006-AB7FCB5A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128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0DC8A4-118B-4BA0-AEC1-4441FB57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B10D2-D658-4F32-86F3-C756B99D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06BB18-5729-419C-9D53-BFD38A9B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4F74F4-1811-4A11-93EC-0ED5CACF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EC9D43-CE32-4D0A-83D6-46CF14FD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344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DD291D-0855-411B-BC49-7F6FC4B2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5088F3-7727-4973-8CD2-8E5AC6747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F856226-0C71-448F-9243-E2635A82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6CFE27-C4B0-433E-A323-D952ADBF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205FBE-47DF-4AFF-B163-D420B3F2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11EEC9-0A0D-47A2-948D-374FFA94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86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C8ED73-EE4C-43FC-A445-88125697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19E624-6B30-4C1F-9BE5-F46D565E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E22A8F-BDF0-4892-8853-ED10B2501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934FBBE-E720-447A-B1DF-BFFF1B89E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8B730B1-D760-42F8-B77D-324A57836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B643662-EEEB-4F7F-9466-FCC99407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FDCDE8D-2BE1-4A6E-85C4-F56F2BC8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A96E43E-98EB-4061-84A2-DCDF87AB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88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43240B-0CE0-48CD-AE3A-988AF9A7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57DC8F6-C42F-41D0-B5A4-59D881D0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C2013E9-AF59-43D0-944D-70D307CC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ADB7C9-FD72-47B8-B883-294C778E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95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5B2266C-616E-4B25-9E12-410C6BC2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5FC5495-258E-46D2-AD8C-C81BEE93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8D5241E-16D9-41A9-94F5-D5D8D6D2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244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241E08-9CD7-4DB7-B8B8-97E67D73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B61E62-AF1F-486B-98CB-723F6606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C2D3B93-A0CA-483D-8C96-C9414E1E1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2DEBC5-E225-4630-8496-8E240C9F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769B846-7CD3-4A8F-A88C-118BA41C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0C09F-79C7-489E-A0B2-7C395066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111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D71ED8-BA99-4ECA-9C09-E711A899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22279D6-BE9B-4076-A179-93266D800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175C36B-3B50-4B0F-800B-2A9A36F64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A26BED4-BB24-4425-9CD2-4F802000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454F45E-AA03-468A-879E-CAF2EBDB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3BCEBA-48AF-4BF8-A785-FE50B41D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2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9268A9-A62E-4C2E-8FB0-249FAD44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D08A32-1567-4646-B0BD-08C8AFC75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184FAE-3739-4AA8-8E65-0C8362252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51332-8DE9-4012-8348-BB842D8114F5}" type="datetimeFigureOut">
              <a:rPr lang="he-IL" smtClean="0"/>
              <a:t>ל'/חשון/תש"פ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75BE1D-BEE8-458D-8190-9BD35AC81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57325D-BFE1-4622-82F9-7C4D7FF29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4C57-F17B-4EAE-AE57-2F46480745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416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DA4CBFE-3674-4BBE-A2EF-DAD60490FB5B}"/>
              </a:ext>
            </a:extLst>
          </p:cNvPr>
          <p:cNvGrpSpPr/>
          <p:nvPr/>
        </p:nvGrpSpPr>
        <p:grpSpPr>
          <a:xfrm>
            <a:off x="5448093" y="2331231"/>
            <a:ext cx="3243884" cy="923330"/>
            <a:chOff x="4931258" y="2967335"/>
            <a:chExt cx="3243884" cy="923330"/>
          </a:xfrm>
        </p:grpSpPr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D4F0216E-9462-4892-93E3-45FAB3E0C2DE}"/>
                </a:ext>
              </a:extLst>
            </p:cNvPr>
            <p:cNvSpPr/>
            <p:nvPr/>
          </p:nvSpPr>
          <p:spPr>
            <a:xfrm>
              <a:off x="4931258" y="2967335"/>
              <a:ext cx="3243884" cy="92333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52980C5D-6A11-4DB6-ABC5-8B7B5D53E44D}"/>
                </a:ext>
              </a:extLst>
            </p:cNvPr>
            <p:cNvSpPr/>
            <p:nvPr/>
          </p:nvSpPr>
          <p:spPr>
            <a:xfrm>
              <a:off x="5024023" y="2967335"/>
              <a:ext cx="23294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he-IL" sz="5400" b="1" dirty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F67EA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מתוקו'ש</a:t>
              </a:r>
              <a:endParaRPr lang="he-IL" sz="54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67EA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גרפיקה 5" descr="עוגיית זנגביל">
              <a:extLst>
                <a:ext uri="{FF2B5EF4-FFF2-40B4-BE49-F238E27FC236}">
                  <a16:creationId xmlns:a16="http://schemas.microsoft.com/office/drawing/2014/main" id="{99FF83FF-1CBF-4AC5-B537-6F01809E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0742" y="297626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94924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מריה שטרית</dc:creator>
  <cp:lastModifiedBy>מריה שטרית</cp:lastModifiedBy>
  <cp:revision>4</cp:revision>
  <dcterms:created xsi:type="dcterms:W3CDTF">2019-11-28T14:26:20Z</dcterms:created>
  <dcterms:modified xsi:type="dcterms:W3CDTF">2019-12-02T09:57:28Z</dcterms:modified>
</cp:coreProperties>
</file>