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74" r:id="rId1"/>
    <p:sldMasterId id="2147483701" r:id="rId2"/>
  </p:sldMasterIdLst>
  <p:notesMasterIdLst>
    <p:notesMasterId r:id="rId17"/>
  </p:notesMasterIdLst>
  <p:sldIdLst>
    <p:sldId id="256" r:id="rId3"/>
    <p:sldId id="257" r:id="rId4"/>
    <p:sldId id="258" r:id="rId5"/>
    <p:sldId id="269" r:id="rId6"/>
    <p:sldId id="259" r:id="rId7"/>
    <p:sldId id="260" r:id="rId8"/>
    <p:sldId id="261" r:id="rId9"/>
    <p:sldId id="262" r:id="rId10"/>
    <p:sldId id="272" r:id="rId11"/>
    <p:sldId id="264" r:id="rId12"/>
    <p:sldId id="267" r:id="rId13"/>
    <p:sldId id="265" r:id="rId14"/>
    <p:sldId id="268" r:id="rId15"/>
    <p:sldId id="271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25"/>
    <a:srgbClr val="EEEEEE"/>
    <a:srgbClr val="3E8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943ADB0-D19E-4EF0-8E70-C9E7EE072276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0404BE3-6AB2-484A-A51D-C5039A0E26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243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://stories.freepik.com/" TargetMode="External"/><Relationship Id="rId4" Type="http://schemas.openxmlformats.org/officeDocument/2006/relationships/hyperlink" Target="https://slack-redir.net/link?url=https://www.freepik.com/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55200" y="4331312"/>
            <a:ext cx="3881600" cy="5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0"/>
            <a:ext cx="12192915" cy="3808781"/>
            <a:chOff x="0" y="0"/>
            <a:chExt cx="9142857" cy="2856586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2088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72088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713996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284946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55428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55428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25197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69444" y="0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425197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569444" y="572090"/>
              <a:ext cx="569835" cy="572245"/>
            </a:xfrm>
            <a:custGeom>
              <a:avLst/>
              <a:gdLst/>
              <a:ahLst/>
              <a:cxnLst/>
              <a:rect l="l" t="t" r="r" b="b"/>
              <a:pathLst>
                <a:path w="8040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25231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714002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42799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46203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141837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18801" y="0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39" y="8073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97356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569444" y="1144251"/>
              <a:ext cx="569835" cy="569835"/>
            </a:xfrm>
            <a:custGeom>
              <a:avLst/>
              <a:gdLst/>
              <a:ahLst/>
              <a:cxnLst/>
              <a:rect l="l" t="t" r="r" b="b"/>
              <a:pathLst>
                <a:path w="8040" h="8040" extrusionOk="0">
                  <a:moveTo>
                    <a:pt x="1" y="0"/>
                  </a:moveTo>
                  <a:lnTo>
                    <a:pt x="1" y="8039"/>
                  </a:lnTo>
                  <a:lnTo>
                    <a:pt x="8040" y="8039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55831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143082" y="1715215"/>
              <a:ext cx="570000" cy="57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146383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3361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0" y="2284341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70683" y="2284341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0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141837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97356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000078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82569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284946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" name="מציין מיקום תוכן 5">
            <a:extLst>
              <a:ext uri="{FF2B5EF4-FFF2-40B4-BE49-F238E27FC236}">
                <a16:creationId xmlns:a16="http://schemas.microsoft.com/office/drawing/2014/main" id="{D969E05F-6FDE-5CEC-8E5B-06C620C8A3F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4098" y="6301402"/>
            <a:ext cx="762899" cy="423489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marL="13970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tabLst/>
              <a:defRPr/>
            </a:pPr>
            <a:r>
              <a:rPr lang="en-US" dirty="0"/>
              <a:t>&lt;#&gt;</a:t>
            </a:r>
            <a:endParaRPr lang="he-IL" dirty="0"/>
          </a:p>
          <a:p>
            <a:pPr lvl="0"/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A414A73-5996-FE2A-53C3-1FB854A3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99849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bg>
      <p:bgPr>
        <a:noFill/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5">
            <a:extLst>
              <a:ext uri="{FF2B5EF4-FFF2-40B4-BE49-F238E27FC236}">
                <a16:creationId xmlns:a16="http://schemas.microsoft.com/office/drawing/2014/main" id="{9D2ABF56-752E-E438-2626-71B0292F0B6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4098" y="6301402"/>
            <a:ext cx="762899" cy="423489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marL="13970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tabLst/>
              <a:defRPr/>
            </a:pPr>
            <a:r>
              <a:rPr lang="en-US" dirty="0"/>
              <a:t>&lt;#&gt;</a:t>
            </a:r>
            <a:endParaRPr lang="he-IL" dirty="0"/>
          </a:p>
          <a:p>
            <a:pPr lv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5534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userDrawn="1">
  <p:cSld name="Section Header 1">
    <p:bg>
      <p:bgPr>
        <a:solidFill>
          <a:schemeClr val="accent5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3"/>
          <p:cNvGrpSpPr/>
          <p:nvPr/>
        </p:nvGrpSpPr>
        <p:grpSpPr>
          <a:xfrm>
            <a:off x="1" y="1"/>
            <a:ext cx="12200865" cy="3048415"/>
            <a:chOff x="0" y="0"/>
            <a:chExt cx="9150649" cy="2286311"/>
          </a:xfrm>
        </p:grpSpPr>
        <p:sp>
          <p:nvSpPr>
            <p:cNvPr id="182" name="Google Shape;182;p13"/>
            <p:cNvSpPr/>
            <p:nvPr/>
          </p:nvSpPr>
          <p:spPr>
            <a:xfrm>
              <a:off x="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0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572175" y="1714066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8578475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8578475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7999550" y="1714066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27516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1141837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1723237" y="57217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849300" y="57217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2" name="Google Shape;192;p13"/>
          <p:cNvSpPr/>
          <p:nvPr/>
        </p:nvSpPr>
        <p:spPr>
          <a:xfrm>
            <a:off x="3092001" y="6091834"/>
            <a:ext cx="2955711" cy="766169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13"/>
          <p:cNvSpPr/>
          <p:nvPr/>
        </p:nvSpPr>
        <p:spPr>
          <a:xfrm>
            <a:off x="-2103" y="6477198"/>
            <a:ext cx="3047976" cy="3808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13"/>
          <p:cNvSpPr/>
          <p:nvPr/>
        </p:nvSpPr>
        <p:spPr>
          <a:xfrm>
            <a:off x="6093860" y="6477198"/>
            <a:ext cx="3047976" cy="3808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13"/>
          <p:cNvSpPr/>
          <p:nvPr/>
        </p:nvSpPr>
        <p:spPr>
          <a:xfrm>
            <a:off x="9141857" y="6477198"/>
            <a:ext cx="3047976" cy="3808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13"/>
          <p:cNvSpPr/>
          <p:nvPr/>
        </p:nvSpPr>
        <p:spPr>
          <a:xfrm>
            <a:off x="4595400" y="762900"/>
            <a:ext cx="2994400" cy="299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2799600" y="4015233"/>
            <a:ext cx="6592800" cy="8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50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2" hasCustomPrompt="1"/>
          </p:nvPr>
        </p:nvSpPr>
        <p:spPr>
          <a:xfrm>
            <a:off x="4573533" y="2445056"/>
            <a:ext cx="3044800" cy="1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200"/>
              <a:buNone/>
              <a:defRPr sz="1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1"/>
          </p:nvPr>
        </p:nvSpPr>
        <p:spPr>
          <a:xfrm>
            <a:off x="3339800" y="4751561"/>
            <a:ext cx="5512400" cy="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200" name="Google Shape;200;p13"/>
          <p:cNvSpPr/>
          <p:nvPr/>
        </p:nvSpPr>
        <p:spPr>
          <a:xfrm>
            <a:off x="3330468" y="6091834"/>
            <a:ext cx="2581017" cy="3808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1" name="Google Shape;201;p13"/>
          <p:cNvGrpSpPr/>
          <p:nvPr/>
        </p:nvGrpSpPr>
        <p:grpSpPr>
          <a:xfrm>
            <a:off x="0" y="6057364"/>
            <a:ext cx="12197067" cy="800547"/>
            <a:chOff x="0" y="4858375"/>
            <a:chExt cx="9147800" cy="285000"/>
          </a:xfrm>
        </p:grpSpPr>
        <p:sp>
          <p:nvSpPr>
            <p:cNvPr id="202" name="Google Shape;202;p13"/>
            <p:cNvSpPr/>
            <p:nvPr/>
          </p:nvSpPr>
          <p:spPr>
            <a:xfrm>
              <a:off x="22157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44314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66471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88628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מציין מיקום תוכן 5">
            <a:extLst>
              <a:ext uri="{FF2B5EF4-FFF2-40B4-BE49-F238E27FC236}">
                <a16:creationId xmlns:a16="http://schemas.microsoft.com/office/drawing/2014/main" id="{D0C847CE-17F5-37BA-8E84-54C92B38342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4098" y="6301402"/>
            <a:ext cx="762899" cy="423489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marL="13970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tabLst/>
              <a:defRPr/>
            </a:pPr>
            <a:r>
              <a:rPr lang="en-US" dirty="0"/>
              <a:t>&lt;#&gt;</a:t>
            </a:r>
            <a:endParaRPr lang="he-IL" dirty="0"/>
          </a:p>
          <a:p>
            <a:pPr lv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97880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 userDrawn="1">
  <p:cSld name="Section Header 2">
    <p:bg>
      <p:bgPr>
        <a:solidFill>
          <a:schemeClr val="accent5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/>
          <p:nvPr/>
        </p:nvSpPr>
        <p:spPr>
          <a:xfrm>
            <a:off x="4595400" y="762900"/>
            <a:ext cx="2994400" cy="299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9" name="Google Shape;209;p14"/>
          <p:cNvGrpSpPr/>
          <p:nvPr/>
        </p:nvGrpSpPr>
        <p:grpSpPr>
          <a:xfrm>
            <a:off x="1" y="1"/>
            <a:ext cx="12200865" cy="3048415"/>
            <a:chOff x="0" y="0"/>
            <a:chExt cx="9150649" cy="2286311"/>
          </a:xfrm>
        </p:grpSpPr>
        <p:sp>
          <p:nvSpPr>
            <p:cNvPr id="210" name="Google Shape;210;p14"/>
            <p:cNvSpPr/>
            <p:nvPr/>
          </p:nvSpPr>
          <p:spPr>
            <a:xfrm>
              <a:off x="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0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1141863" y="572141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8578475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8578475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8002075" y="1714066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6849291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1723250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569575" y="171410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424887" y="57217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0" name="Google Shape;220;p14"/>
          <p:cNvSpPr/>
          <p:nvPr/>
        </p:nvSpPr>
        <p:spPr>
          <a:xfrm>
            <a:off x="5993767" y="6091834"/>
            <a:ext cx="3230295" cy="766169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14"/>
          <p:cNvSpPr/>
          <p:nvPr/>
        </p:nvSpPr>
        <p:spPr>
          <a:xfrm>
            <a:off x="3045864" y="6477198"/>
            <a:ext cx="3047976" cy="3808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14"/>
          <p:cNvSpPr/>
          <p:nvPr/>
        </p:nvSpPr>
        <p:spPr>
          <a:xfrm>
            <a:off x="-7" y="6477198"/>
            <a:ext cx="3047976" cy="3808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14"/>
          <p:cNvSpPr/>
          <p:nvPr/>
        </p:nvSpPr>
        <p:spPr>
          <a:xfrm>
            <a:off x="9141857" y="6477198"/>
            <a:ext cx="3047976" cy="3808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14"/>
          <p:cNvSpPr txBox="1">
            <a:spLocks noGrp="1"/>
          </p:cNvSpPr>
          <p:nvPr>
            <p:ph type="title"/>
          </p:nvPr>
        </p:nvSpPr>
        <p:spPr>
          <a:xfrm>
            <a:off x="2799600" y="4015233"/>
            <a:ext cx="6592800" cy="8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50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225" name="Google Shape;225;p14"/>
          <p:cNvSpPr txBox="1">
            <a:spLocks noGrp="1"/>
          </p:cNvSpPr>
          <p:nvPr>
            <p:ph type="title" idx="2" hasCustomPrompt="1"/>
          </p:nvPr>
        </p:nvSpPr>
        <p:spPr>
          <a:xfrm>
            <a:off x="4573533" y="2445056"/>
            <a:ext cx="3044800" cy="1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6" name="Google Shape;226;p14"/>
          <p:cNvSpPr txBox="1">
            <a:spLocks noGrp="1"/>
          </p:cNvSpPr>
          <p:nvPr>
            <p:ph type="subTitle" idx="1"/>
          </p:nvPr>
        </p:nvSpPr>
        <p:spPr>
          <a:xfrm>
            <a:off x="3339800" y="4751561"/>
            <a:ext cx="5512400" cy="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227" name="Google Shape;227;p14"/>
          <p:cNvSpPr/>
          <p:nvPr/>
        </p:nvSpPr>
        <p:spPr>
          <a:xfrm>
            <a:off x="6288080" y="6091834"/>
            <a:ext cx="2581017" cy="3808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8" name="Google Shape;228;p14"/>
          <p:cNvGrpSpPr/>
          <p:nvPr/>
        </p:nvGrpSpPr>
        <p:grpSpPr>
          <a:xfrm>
            <a:off x="0" y="6057364"/>
            <a:ext cx="12197067" cy="800547"/>
            <a:chOff x="0" y="4858375"/>
            <a:chExt cx="9147800" cy="285000"/>
          </a:xfrm>
        </p:grpSpPr>
        <p:sp>
          <p:nvSpPr>
            <p:cNvPr id="229" name="Google Shape;229;p14"/>
            <p:cNvSpPr/>
            <p:nvPr/>
          </p:nvSpPr>
          <p:spPr>
            <a:xfrm>
              <a:off x="22157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44314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66471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8628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מציין מיקום תוכן 5">
            <a:extLst>
              <a:ext uri="{FF2B5EF4-FFF2-40B4-BE49-F238E27FC236}">
                <a16:creationId xmlns:a16="http://schemas.microsoft.com/office/drawing/2014/main" id="{2D3FAC56-7686-A854-06D1-2C10E7FD04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4098" y="6301402"/>
            <a:ext cx="762899" cy="423489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marL="13970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tabLst/>
              <a:defRPr/>
            </a:pPr>
            <a:r>
              <a:rPr lang="en-US" dirty="0"/>
              <a:t>&lt;#&gt;</a:t>
            </a:r>
            <a:endParaRPr lang="he-IL" dirty="0"/>
          </a:p>
          <a:p>
            <a:pPr lv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98505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 userDrawn="1">
  <p:cSld name="Section Header 3">
    <p:bg>
      <p:bgPr>
        <a:solidFill>
          <a:schemeClr val="accent5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4595400" y="762900"/>
            <a:ext cx="2994400" cy="299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6" name="Google Shape;236;p15"/>
          <p:cNvGrpSpPr/>
          <p:nvPr/>
        </p:nvGrpSpPr>
        <p:grpSpPr>
          <a:xfrm>
            <a:off x="1" y="1"/>
            <a:ext cx="12207532" cy="3048415"/>
            <a:chOff x="0" y="0"/>
            <a:chExt cx="9155649" cy="2286311"/>
          </a:xfrm>
        </p:grpSpPr>
        <p:sp>
          <p:nvSpPr>
            <p:cNvPr id="237" name="Google Shape;237;p15"/>
            <p:cNvSpPr/>
            <p:nvPr/>
          </p:nvSpPr>
          <p:spPr>
            <a:xfrm>
              <a:off x="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563750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0" y="1714066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8578475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8011300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8583475" y="1714066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6849291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1723250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5" name="Google Shape;245;p15"/>
          <p:cNvSpPr/>
          <p:nvPr/>
        </p:nvSpPr>
        <p:spPr>
          <a:xfrm>
            <a:off x="8963767" y="6091834"/>
            <a:ext cx="3230295" cy="766169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15"/>
          <p:cNvSpPr/>
          <p:nvPr/>
        </p:nvSpPr>
        <p:spPr>
          <a:xfrm>
            <a:off x="3045864" y="6477198"/>
            <a:ext cx="3047976" cy="3808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5"/>
          <p:cNvSpPr/>
          <p:nvPr/>
        </p:nvSpPr>
        <p:spPr>
          <a:xfrm>
            <a:off x="6093860" y="6477198"/>
            <a:ext cx="3047976" cy="3808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15"/>
          <p:cNvSpPr/>
          <p:nvPr/>
        </p:nvSpPr>
        <p:spPr>
          <a:xfrm>
            <a:off x="-2143" y="6477198"/>
            <a:ext cx="3047976" cy="3808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15"/>
          <p:cNvSpPr txBox="1">
            <a:spLocks noGrp="1"/>
          </p:cNvSpPr>
          <p:nvPr>
            <p:ph type="title"/>
          </p:nvPr>
        </p:nvSpPr>
        <p:spPr>
          <a:xfrm>
            <a:off x="2799600" y="4015233"/>
            <a:ext cx="6592800" cy="8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0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250" name="Google Shape;250;p15"/>
          <p:cNvSpPr txBox="1">
            <a:spLocks noGrp="1"/>
          </p:cNvSpPr>
          <p:nvPr>
            <p:ph type="title" idx="2" hasCustomPrompt="1"/>
          </p:nvPr>
        </p:nvSpPr>
        <p:spPr>
          <a:xfrm>
            <a:off x="4573533" y="2445056"/>
            <a:ext cx="3044800" cy="1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200"/>
              <a:buNone/>
              <a:defRPr sz="1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15"/>
          <p:cNvSpPr txBox="1">
            <a:spLocks noGrp="1"/>
          </p:cNvSpPr>
          <p:nvPr>
            <p:ph type="subTitle" idx="1"/>
          </p:nvPr>
        </p:nvSpPr>
        <p:spPr>
          <a:xfrm>
            <a:off x="3339800" y="4751561"/>
            <a:ext cx="5512400" cy="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252" name="Google Shape;252;p15"/>
          <p:cNvSpPr/>
          <p:nvPr/>
        </p:nvSpPr>
        <p:spPr>
          <a:xfrm>
            <a:off x="9240668" y="6091834"/>
            <a:ext cx="2581017" cy="3808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3" name="Google Shape;253;p15"/>
          <p:cNvGrpSpPr/>
          <p:nvPr/>
        </p:nvGrpSpPr>
        <p:grpSpPr>
          <a:xfrm>
            <a:off x="0" y="6057364"/>
            <a:ext cx="12197067" cy="800547"/>
            <a:chOff x="0" y="4858375"/>
            <a:chExt cx="9147800" cy="285000"/>
          </a:xfrm>
        </p:grpSpPr>
        <p:sp>
          <p:nvSpPr>
            <p:cNvPr id="254" name="Google Shape;254;p15"/>
            <p:cNvSpPr/>
            <p:nvPr/>
          </p:nvSpPr>
          <p:spPr>
            <a:xfrm>
              <a:off x="22157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4314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66471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88628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" name="מציין מיקום תוכן 5">
            <a:extLst>
              <a:ext uri="{FF2B5EF4-FFF2-40B4-BE49-F238E27FC236}">
                <a16:creationId xmlns:a16="http://schemas.microsoft.com/office/drawing/2014/main" id="{FBCCE7B4-A7B2-EA3F-B642-55FB884A50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4098" y="6301402"/>
            <a:ext cx="762899" cy="423489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marL="13970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tabLst/>
              <a:defRPr/>
            </a:pPr>
            <a:r>
              <a:rPr lang="en-US" dirty="0"/>
              <a:t>&lt;#&gt;</a:t>
            </a:r>
            <a:endParaRPr lang="he-IL" dirty="0"/>
          </a:p>
          <a:p>
            <a:pPr lv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26577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Table of Contents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566651" y="4112115"/>
            <a:ext cx="2814400" cy="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67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1"/>
          </p:nvPr>
        </p:nvSpPr>
        <p:spPr>
          <a:xfrm>
            <a:off x="989851" y="4667365"/>
            <a:ext cx="1968000" cy="10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title" idx="2"/>
          </p:nvPr>
        </p:nvSpPr>
        <p:spPr>
          <a:xfrm>
            <a:off x="3315100" y="4112115"/>
            <a:ext cx="2814400" cy="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67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3"/>
          </p:nvPr>
        </p:nvSpPr>
        <p:spPr>
          <a:xfrm>
            <a:off x="3738300" y="4667365"/>
            <a:ext cx="1968000" cy="10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title" idx="4"/>
          </p:nvPr>
        </p:nvSpPr>
        <p:spPr>
          <a:xfrm>
            <a:off x="6063533" y="4112115"/>
            <a:ext cx="2814400" cy="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67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5"/>
          </p:nvPr>
        </p:nvSpPr>
        <p:spPr>
          <a:xfrm>
            <a:off x="6486733" y="4667365"/>
            <a:ext cx="1968000" cy="10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 idx="6"/>
          </p:nvPr>
        </p:nvSpPr>
        <p:spPr>
          <a:xfrm>
            <a:off x="8811216" y="4112115"/>
            <a:ext cx="2814400" cy="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67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267" name="Google Shape;267;p16"/>
          <p:cNvSpPr txBox="1">
            <a:spLocks noGrp="1"/>
          </p:cNvSpPr>
          <p:nvPr>
            <p:ph type="subTitle" idx="7"/>
          </p:nvPr>
        </p:nvSpPr>
        <p:spPr>
          <a:xfrm>
            <a:off x="9234417" y="4667365"/>
            <a:ext cx="1968000" cy="10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8" hasCustomPrompt="1"/>
          </p:nvPr>
        </p:nvSpPr>
        <p:spPr>
          <a:xfrm>
            <a:off x="786825" y="3130197"/>
            <a:ext cx="23740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9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9" hasCustomPrompt="1"/>
          </p:nvPr>
        </p:nvSpPr>
        <p:spPr>
          <a:xfrm>
            <a:off x="3535281" y="3130197"/>
            <a:ext cx="23740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16"/>
          <p:cNvSpPr txBox="1">
            <a:spLocks noGrp="1"/>
          </p:cNvSpPr>
          <p:nvPr>
            <p:ph type="title" idx="13" hasCustomPrompt="1"/>
          </p:nvPr>
        </p:nvSpPr>
        <p:spPr>
          <a:xfrm>
            <a:off x="6283817" y="3130197"/>
            <a:ext cx="23740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9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6"/>
          <p:cNvSpPr txBox="1">
            <a:spLocks noGrp="1"/>
          </p:cNvSpPr>
          <p:nvPr>
            <p:ph type="title" idx="14" hasCustomPrompt="1"/>
          </p:nvPr>
        </p:nvSpPr>
        <p:spPr>
          <a:xfrm>
            <a:off x="9031409" y="3130197"/>
            <a:ext cx="23740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6"/>
          <p:cNvSpPr/>
          <p:nvPr/>
        </p:nvSpPr>
        <p:spPr>
          <a:xfrm>
            <a:off x="23237485" y="3471501"/>
            <a:ext cx="5723767" cy="3635433"/>
          </a:xfrm>
          <a:custGeom>
            <a:avLst/>
            <a:gdLst/>
            <a:ahLst/>
            <a:cxnLst/>
            <a:rect l="l" t="t" r="r" b="b"/>
            <a:pathLst>
              <a:path w="171713" h="109063" extrusionOk="0">
                <a:moveTo>
                  <a:pt x="104963" y="0"/>
                </a:moveTo>
                <a:cubicBezTo>
                  <a:pt x="94846" y="0"/>
                  <a:pt x="84717" y="2175"/>
                  <a:pt x="75200" y="6766"/>
                </a:cubicBezTo>
                <a:cubicBezTo>
                  <a:pt x="53031" y="17470"/>
                  <a:pt x="35052" y="36055"/>
                  <a:pt x="18384" y="53760"/>
                </a:cubicBezTo>
                <a:cubicBezTo>
                  <a:pt x="10252" y="62404"/>
                  <a:pt x="0" y="71214"/>
                  <a:pt x="322" y="84323"/>
                </a:cubicBezTo>
                <a:cubicBezTo>
                  <a:pt x="643" y="97587"/>
                  <a:pt x="23241" y="99551"/>
                  <a:pt x="33374" y="101992"/>
                </a:cubicBezTo>
                <a:cubicBezTo>
                  <a:pt x="50596" y="106140"/>
                  <a:pt x="69232" y="109063"/>
                  <a:pt x="87686" y="109063"/>
                </a:cubicBezTo>
                <a:cubicBezTo>
                  <a:pt x="103447" y="109063"/>
                  <a:pt x="119075" y="106931"/>
                  <a:pt x="133577" y="101611"/>
                </a:cubicBezTo>
                <a:lnTo>
                  <a:pt x="134255" y="101361"/>
                </a:lnTo>
                <a:cubicBezTo>
                  <a:pt x="154198" y="93836"/>
                  <a:pt x="170867" y="77858"/>
                  <a:pt x="171331" y="55463"/>
                </a:cubicBezTo>
                <a:cubicBezTo>
                  <a:pt x="171712" y="36936"/>
                  <a:pt x="160782" y="21566"/>
                  <a:pt x="145364" y="11921"/>
                </a:cubicBezTo>
                <a:cubicBezTo>
                  <a:pt x="133031" y="4191"/>
                  <a:pt x="119008" y="0"/>
                  <a:pt x="104963" y="0"/>
                </a:cubicBezTo>
                <a:close/>
              </a:path>
            </a:pathLst>
          </a:custGeom>
          <a:solidFill>
            <a:srgbClr val="02918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6"/>
          <p:cNvSpPr/>
          <p:nvPr/>
        </p:nvSpPr>
        <p:spPr>
          <a:xfrm>
            <a:off x="24410251" y="4238734"/>
            <a:ext cx="4043000" cy="2337633"/>
          </a:xfrm>
          <a:custGeom>
            <a:avLst/>
            <a:gdLst/>
            <a:ahLst/>
            <a:cxnLst/>
            <a:rect l="l" t="t" r="r" b="b"/>
            <a:pathLst>
              <a:path w="121290" h="70129" extrusionOk="0">
                <a:moveTo>
                  <a:pt x="71233" y="1"/>
                </a:moveTo>
                <a:cubicBezTo>
                  <a:pt x="59531" y="1"/>
                  <a:pt x="48529" y="4166"/>
                  <a:pt x="38255" y="12479"/>
                </a:cubicBezTo>
                <a:cubicBezTo>
                  <a:pt x="27063" y="21551"/>
                  <a:pt x="13228" y="34077"/>
                  <a:pt x="8097" y="48043"/>
                </a:cubicBezTo>
                <a:cubicBezTo>
                  <a:pt x="0" y="70129"/>
                  <a:pt x="33469" y="68069"/>
                  <a:pt x="46732" y="68438"/>
                </a:cubicBezTo>
                <a:cubicBezTo>
                  <a:pt x="48053" y="68474"/>
                  <a:pt x="49385" y="68493"/>
                  <a:pt x="50725" y="68493"/>
                </a:cubicBezTo>
                <a:cubicBezTo>
                  <a:pt x="70704" y="68493"/>
                  <a:pt x="92398" y="64259"/>
                  <a:pt x="105966" y="48626"/>
                </a:cubicBezTo>
                <a:cubicBezTo>
                  <a:pt x="121289" y="30957"/>
                  <a:pt x="111228" y="11074"/>
                  <a:pt x="91345" y="3799"/>
                </a:cubicBezTo>
                <a:cubicBezTo>
                  <a:pt x="85582" y="1692"/>
                  <a:pt x="79975" y="465"/>
                  <a:pt x="74510" y="108"/>
                </a:cubicBezTo>
                <a:cubicBezTo>
                  <a:pt x="73411" y="36"/>
                  <a:pt x="72319" y="1"/>
                  <a:pt x="71233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16"/>
          <p:cNvSpPr/>
          <p:nvPr/>
        </p:nvSpPr>
        <p:spPr>
          <a:xfrm>
            <a:off x="23848285" y="5737200"/>
            <a:ext cx="395300" cy="380800"/>
          </a:xfrm>
          <a:custGeom>
            <a:avLst/>
            <a:gdLst/>
            <a:ahLst/>
            <a:cxnLst/>
            <a:rect l="l" t="t" r="r" b="b"/>
            <a:pathLst>
              <a:path w="11859" h="11424" extrusionOk="0">
                <a:moveTo>
                  <a:pt x="6156" y="2148"/>
                </a:moveTo>
                <a:cubicBezTo>
                  <a:pt x="8120" y="2148"/>
                  <a:pt x="9716" y="3744"/>
                  <a:pt x="9716" y="5708"/>
                </a:cubicBezTo>
                <a:cubicBezTo>
                  <a:pt x="9707" y="7851"/>
                  <a:pt x="7956" y="9268"/>
                  <a:pt x="6130" y="9268"/>
                </a:cubicBezTo>
                <a:cubicBezTo>
                  <a:pt x="5257" y="9268"/>
                  <a:pt x="4367" y="8944"/>
                  <a:pt x="3643" y="8220"/>
                </a:cubicBezTo>
                <a:cubicBezTo>
                  <a:pt x="1405" y="5982"/>
                  <a:pt x="2988" y="2148"/>
                  <a:pt x="6156" y="2148"/>
                </a:cubicBezTo>
                <a:close/>
                <a:moveTo>
                  <a:pt x="6155" y="1"/>
                </a:moveTo>
                <a:cubicBezTo>
                  <a:pt x="4670" y="1"/>
                  <a:pt x="3211" y="580"/>
                  <a:pt x="2119" y="1672"/>
                </a:cubicBezTo>
                <a:cubicBezTo>
                  <a:pt x="488" y="3303"/>
                  <a:pt x="0" y="5756"/>
                  <a:pt x="881" y="7887"/>
                </a:cubicBezTo>
                <a:cubicBezTo>
                  <a:pt x="1762" y="10030"/>
                  <a:pt x="3846" y="11423"/>
                  <a:pt x="6156" y="11423"/>
                </a:cubicBezTo>
                <a:cubicBezTo>
                  <a:pt x="9311" y="11411"/>
                  <a:pt x="11859" y="8863"/>
                  <a:pt x="11859" y="5708"/>
                </a:cubicBezTo>
                <a:cubicBezTo>
                  <a:pt x="11859" y="3398"/>
                  <a:pt x="10478" y="1315"/>
                  <a:pt x="8334" y="434"/>
                </a:cubicBezTo>
                <a:cubicBezTo>
                  <a:pt x="7629" y="142"/>
                  <a:pt x="6889" y="1"/>
                  <a:pt x="6155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16"/>
          <p:cNvSpPr/>
          <p:nvPr/>
        </p:nvSpPr>
        <p:spPr>
          <a:xfrm>
            <a:off x="22746151" y="7463200"/>
            <a:ext cx="395300" cy="380800"/>
          </a:xfrm>
          <a:custGeom>
            <a:avLst/>
            <a:gdLst/>
            <a:ahLst/>
            <a:cxnLst/>
            <a:rect l="l" t="t" r="r" b="b"/>
            <a:pathLst>
              <a:path w="11859" h="11424" extrusionOk="0">
                <a:moveTo>
                  <a:pt x="6156" y="2148"/>
                </a:moveTo>
                <a:cubicBezTo>
                  <a:pt x="8120" y="2160"/>
                  <a:pt x="9704" y="3744"/>
                  <a:pt x="9704" y="5708"/>
                </a:cubicBezTo>
                <a:cubicBezTo>
                  <a:pt x="9704" y="7851"/>
                  <a:pt x="7955" y="9269"/>
                  <a:pt x="6130" y="9269"/>
                </a:cubicBezTo>
                <a:cubicBezTo>
                  <a:pt x="5257" y="9269"/>
                  <a:pt x="4368" y="8945"/>
                  <a:pt x="3644" y="8220"/>
                </a:cubicBezTo>
                <a:cubicBezTo>
                  <a:pt x="1393" y="5982"/>
                  <a:pt x="2989" y="2148"/>
                  <a:pt x="6156" y="2148"/>
                </a:cubicBezTo>
                <a:close/>
                <a:moveTo>
                  <a:pt x="6156" y="1"/>
                </a:moveTo>
                <a:cubicBezTo>
                  <a:pt x="4671" y="1"/>
                  <a:pt x="3211" y="580"/>
                  <a:pt x="2120" y="1672"/>
                </a:cubicBezTo>
                <a:cubicBezTo>
                  <a:pt x="489" y="3303"/>
                  <a:pt x="0" y="5756"/>
                  <a:pt x="881" y="7887"/>
                </a:cubicBezTo>
                <a:cubicBezTo>
                  <a:pt x="1762" y="10030"/>
                  <a:pt x="3846" y="11423"/>
                  <a:pt x="6156" y="11423"/>
                </a:cubicBezTo>
                <a:cubicBezTo>
                  <a:pt x="9311" y="11411"/>
                  <a:pt x="11859" y="8863"/>
                  <a:pt x="11859" y="5708"/>
                </a:cubicBezTo>
                <a:cubicBezTo>
                  <a:pt x="11859" y="3398"/>
                  <a:pt x="10478" y="1315"/>
                  <a:pt x="8335" y="434"/>
                </a:cubicBezTo>
                <a:cubicBezTo>
                  <a:pt x="7630" y="142"/>
                  <a:pt x="6890" y="1"/>
                  <a:pt x="6156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16"/>
          <p:cNvSpPr/>
          <p:nvPr/>
        </p:nvSpPr>
        <p:spPr>
          <a:xfrm>
            <a:off x="26945485" y="4883534"/>
            <a:ext cx="395700" cy="380767"/>
          </a:xfrm>
          <a:custGeom>
            <a:avLst/>
            <a:gdLst/>
            <a:ahLst/>
            <a:cxnLst/>
            <a:rect l="l" t="t" r="r" b="b"/>
            <a:pathLst>
              <a:path w="11871" h="11423" extrusionOk="0">
                <a:moveTo>
                  <a:pt x="6156" y="2148"/>
                </a:moveTo>
                <a:cubicBezTo>
                  <a:pt x="8120" y="2160"/>
                  <a:pt x="9704" y="3743"/>
                  <a:pt x="9716" y="5708"/>
                </a:cubicBezTo>
                <a:cubicBezTo>
                  <a:pt x="9716" y="7850"/>
                  <a:pt x="7961" y="9268"/>
                  <a:pt x="6133" y="9268"/>
                </a:cubicBezTo>
                <a:cubicBezTo>
                  <a:pt x="5259" y="9268"/>
                  <a:pt x="4368" y="8944"/>
                  <a:pt x="3644" y="8220"/>
                </a:cubicBezTo>
                <a:cubicBezTo>
                  <a:pt x="1405" y="5982"/>
                  <a:pt x="2989" y="2148"/>
                  <a:pt x="6156" y="2148"/>
                </a:cubicBezTo>
                <a:close/>
                <a:moveTo>
                  <a:pt x="6159" y="0"/>
                </a:moveTo>
                <a:cubicBezTo>
                  <a:pt x="4671" y="0"/>
                  <a:pt x="3211" y="580"/>
                  <a:pt x="2120" y="1672"/>
                </a:cubicBezTo>
                <a:cubicBezTo>
                  <a:pt x="489" y="3303"/>
                  <a:pt x="0" y="5755"/>
                  <a:pt x="881" y="7899"/>
                </a:cubicBezTo>
                <a:cubicBezTo>
                  <a:pt x="1763" y="10030"/>
                  <a:pt x="3846" y="11423"/>
                  <a:pt x="6156" y="11423"/>
                </a:cubicBezTo>
                <a:cubicBezTo>
                  <a:pt x="9311" y="11411"/>
                  <a:pt x="11859" y="8863"/>
                  <a:pt x="11859" y="5708"/>
                </a:cubicBezTo>
                <a:cubicBezTo>
                  <a:pt x="11871" y="3398"/>
                  <a:pt x="10478" y="1314"/>
                  <a:pt x="8347" y="433"/>
                </a:cubicBezTo>
                <a:cubicBezTo>
                  <a:pt x="7638" y="142"/>
                  <a:pt x="6895" y="0"/>
                  <a:pt x="6159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16"/>
          <p:cNvSpPr/>
          <p:nvPr/>
        </p:nvSpPr>
        <p:spPr>
          <a:xfrm>
            <a:off x="25319885" y="4384700"/>
            <a:ext cx="880300" cy="847067"/>
          </a:xfrm>
          <a:custGeom>
            <a:avLst/>
            <a:gdLst/>
            <a:ahLst/>
            <a:cxnLst/>
            <a:rect l="l" t="t" r="r" b="b"/>
            <a:pathLst>
              <a:path w="26409" h="25412" extrusionOk="0">
                <a:moveTo>
                  <a:pt x="13704" y="3444"/>
                </a:moveTo>
                <a:cubicBezTo>
                  <a:pt x="18812" y="3456"/>
                  <a:pt x="22956" y="7588"/>
                  <a:pt x="22956" y="12708"/>
                </a:cubicBezTo>
                <a:cubicBezTo>
                  <a:pt x="22956" y="16446"/>
                  <a:pt x="20705" y="19816"/>
                  <a:pt x="17241" y="21256"/>
                </a:cubicBezTo>
                <a:cubicBezTo>
                  <a:pt x="16097" y="21729"/>
                  <a:pt x="14895" y="21960"/>
                  <a:pt x="13703" y="21960"/>
                </a:cubicBezTo>
                <a:cubicBezTo>
                  <a:pt x="11294" y="21960"/>
                  <a:pt x="8924" y="21020"/>
                  <a:pt x="7156" y="19244"/>
                </a:cubicBezTo>
                <a:cubicBezTo>
                  <a:pt x="4513" y="16601"/>
                  <a:pt x="3715" y="12612"/>
                  <a:pt x="5156" y="9159"/>
                </a:cubicBezTo>
                <a:cubicBezTo>
                  <a:pt x="6585" y="5695"/>
                  <a:pt x="9954" y="3444"/>
                  <a:pt x="13704" y="3444"/>
                </a:cubicBezTo>
                <a:close/>
                <a:moveTo>
                  <a:pt x="13706" y="1"/>
                </a:moveTo>
                <a:cubicBezTo>
                  <a:pt x="10403" y="1"/>
                  <a:pt x="7152" y="1290"/>
                  <a:pt x="4715" y="3718"/>
                </a:cubicBezTo>
                <a:cubicBezTo>
                  <a:pt x="1084" y="7350"/>
                  <a:pt x="0" y="12815"/>
                  <a:pt x="1965" y="17565"/>
                </a:cubicBezTo>
                <a:cubicBezTo>
                  <a:pt x="3929" y="22316"/>
                  <a:pt x="8561" y="25400"/>
                  <a:pt x="13704" y="25411"/>
                </a:cubicBezTo>
                <a:cubicBezTo>
                  <a:pt x="20717" y="25400"/>
                  <a:pt x="26397" y="19720"/>
                  <a:pt x="26408" y="12708"/>
                </a:cubicBezTo>
                <a:cubicBezTo>
                  <a:pt x="26408" y="7564"/>
                  <a:pt x="23313" y="2932"/>
                  <a:pt x="18562" y="968"/>
                </a:cubicBezTo>
                <a:cubicBezTo>
                  <a:pt x="16992" y="317"/>
                  <a:pt x="15343" y="1"/>
                  <a:pt x="13706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16"/>
          <p:cNvSpPr/>
          <p:nvPr/>
        </p:nvSpPr>
        <p:spPr>
          <a:xfrm>
            <a:off x="27159785" y="2540033"/>
            <a:ext cx="880300" cy="847067"/>
          </a:xfrm>
          <a:custGeom>
            <a:avLst/>
            <a:gdLst/>
            <a:ahLst/>
            <a:cxnLst/>
            <a:rect l="l" t="t" r="r" b="b"/>
            <a:pathLst>
              <a:path w="26409" h="25412" extrusionOk="0">
                <a:moveTo>
                  <a:pt x="13675" y="3456"/>
                </a:moveTo>
                <a:cubicBezTo>
                  <a:pt x="13685" y="3456"/>
                  <a:pt x="13695" y="3456"/>
                  <a:pt x="13705" y="3456"/>
                </a:cubicBezTo>
                <a:cubicBezTo>
                  <a:pt x="18813" y="3456"/>
                  <a:pt x="22956" y="7600"/>
                  <a:pt x="22956" y="12707"/>
                </a:cubicBezTo>
                <a:cubicBezTo>
                  <a:pt x="22956" y="16446"/>
                  <a:pt x="20706" y="19827"/>
                  <a:pt x="17241" y="21256"/>
                </a:cubicBezTo>
                <a:cubicBezTo>
                  <a:pt x="16097" y="21734"/>
                  <a:pt x="14893" y="21965"/>
                  <a:pt x="13700" y="21965"/>
                </a:cubicBezTo>
                <a:cubicBezTo>
                  <a:pt x="11292" y="21965"/>
                  <a:pt x="8924" y="21023"/>
                  <a:pt x="7156" y="19256"/>
                </a:cubicBezTo>
                <a:cubicBezTo>
                  <a:pt x="4513" y="16601"/>
                  <a:pt x="3716" y="12624"/>
                  <a:pt x="5144" y="9159"/>
                </a:cubicBezTo>
                <a:cubicBezTo>
                  <a:pt x="6581" y="5716"/>
                  <a:pt x="9937" y="3456"/>
                  <a:pt x="13675" y="3456"/>
                </a:cubicBezTo>
                <a:close/>
                <a:moveTo>
                  <a:pt x="13699" y="1"/>
                </a:moveTo>
                <a:cubicBezTo>
                  <a:pt x="10392" y="1"/>
                  <a:pt x="7144" y="1290"/>
                  <a:pt x="4716" y="3718"/>
                </a:cubicBezTo>
                <a:cubicBezTo>
                  <a:pt x="1084" y="7361"/>
                  <a:pt x="1" y="12826"/>
                  <a:pt x="1965" y="17565"/>
                </a:cubicBezTo>
                <a:cubicBezTo>
                  <a:pt x="3930" y="22316"/>
                  <a:pt x="8561" y="25411"/>
                  <a:pt x="13705" y="25411"/>
                </a:cubicBezTo>
                <a:cubicBezTo>
                  <a:pt x="20718" y="25399"/>
                  <a:pt x="26397" y="19720"/>
                  <a:pt x="26409" y="12707"/>
                </a:cubicBezTo>
                <a:cubicBezTo>
                  <a:pt x="26409" y="7564"/>
                  <a:pt x="23313" y="2932"/>
                  <a:pt x="18563" y="968"/>
                </a:cubicBezTo>
                <a:cubicBezTo>
                  <a:pt x="16989" y="317"/>
                  <a:pt x="15337" y="1"/>
                  <a:pt x="13699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16"/>
          <p:cNvSpPr/>
          <p:nvPr/>
        </p:nvSpPr>
        <p:spPr>
          <a:xfrm>
            <a:off x="25001985" y="7571701"/>
            <a:ext cx="1549033" cy="1549033"/>
          </a:xfrm>
          <a:custGeom>
            <a:avLst/>
            <a:gdLst/>
            <a:ahLst/>
            <a:cxnLst/>
            <a:rect l="l" t="t" r="r" b="b"/>
            <a:pathLst>
              <a:path w="46471" h="46471" extrusionOk="0">
                <a:moveTo>
                  <a:pt x="23241" y="8621"/>
                </a:moveTo>
                <a:cubicBezTo>
                  <a:pt x="31314" y="8633"/>
                  <a:pt x="37850" y="15169"/>
                  <a:pt x="37862" y="23242"/>
                </a:cubicBezTo>
                <a:cubicBezTo>
                  <a:pt x="37862" y="29147"/>
                  <a:pt x="34290" y="34481"/>
                  <a:pt x="28837" y="36743"/>
                </a:cubicBezTo>
                <a:cubicBezTo>
                  <a:pt x="27028" y="37492"/>
                  <a:pt x="25128" y="37856"/>
                  <a:pt x="23244" y="37856"/>
                </a:cubicBezTo>
                <a:cubicBezTo>
                  <a:pt x="19440" y="37856"/>
                  <a:pt x="15702" y="36371"/>
                  <a:pt x="12907" y="33576"/>
                </a:cubicBezTo>
                <a:cubicBezTo>
                  <a:pt x="8728" y="29397"/>
                  <a:pt x="7478" y="23111"/>
                  <a:pt x="9740" y="17646"/>
                </a:cubicBezTo>
                <a:cubicBezTo>
                  <a:pt x="12002" y="12181"/>
                  <a:pt x="17324" y="8621"/>
                  <a:pt x="23241" y="8621"/>
                </a:cubicBezTo>
                <a:close/>
                <a:moveTo>
                  <a:pt x="23241" y="1"/>
                </a:moveTo>
                <a:cubicBezTo>
                  <a:pt x="10418" y="1"/>
                  <a:pt x="0" y="10419"/>
                  <a:pt x="0" y="23242"/>
                </a:cubicBezTo>
                <a:cubicBezTo>
                  <a:pt x="0" y="36053"/>
                  <a:pt x="10430" y="46471"/>
                  <a:pt x="23241" y="46471"/>
                </a:cubicBezTo>
                <a:cubicBezTo>
                  <a:pt x="36053" y="46471"/>
                  <a:pt x="46471" y="36053"/>
                  <a:pt x="46471" y="23242"/>
                </a:cubicBezTo>
                <a:cubicBezTo>
                  <a:pt x="46471" y="10419"/>
                  <a:pt x="36053" y="1"/>
                  <a:pt x="2324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16"/>
          <p:cNvSpPr/>
          <p:nvPr/>
        </p:nvSpPr>
        <p:spPr>
          <a:xfrm>
            <a:off x="19355252" y="7499067"/>
            <a:ext cx="127833" cy="109267"/>
          </a:xfrm>
          <a:custGeom>
            <a:avLst/>
            <a:gdLst/>
            <a:ahLst/>
            <a:cxnLst/>
            <a:rect l="l" t="t" r="r" b="b"/>
            <a:pathLst>
              <a:path w="3835" h="3278" extrusionOk="0">
                <a:moveTo>
                  <a:pt x="2191" y="1"/>
                </a:moveTo>
                <a:cubicBezTo>
                  <a:pt x="739" y="1"/>
                  <a:pt x="0" y="1763"/>
                  <a:pt x="1036" y="2799"/>
                </a:cubicBezTo>
                <a:cubicBezTo>
                  <a:pt x="1370" y="3129"/>
                  <a:pt x="1780" y="3277"/>
                  <a:pt x="2182" y="3277"/>
                </a:cubicBezTo>
                <a:cubicBezTo>
                  <a:pt x="3026" y="3277"/>
                  <a:pt x="3834" y="2624"/>
                  <a:pt x="3834" y="1632"/>
                </a:cubicBezTo>
                <a:cubicBezTo>
                  <a:pt x="3834" y="727"/>
                  <a:pt x="3096" y="1"/>
                  <a:pt x="219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" name="Google Shape;281;p16"/>
          <p:cNvSpPr/>
          <p:nvPr/>
        </p:nvSpPr>
        <p:spPr>
          <a:xfrm>
            <a:off x="26594252" y="5526601"/>
            <a:ext cx="127433" cy="109433"/>
          </a:xfrm>
          <a:custGeom>
            <a:avLst/>
            <a:gdLst/>
            <a:ahLst/>
            <a:cxnLst/>
            <a:rect l="l" t="t" r="r" b="b"/>
            <a:pathLst>
              <a:path w="3823" h="3283" extrusionOk="0">
                <a:moveTo>
                  <a:pt x="2191" y="1"/>
                </a:moveTo>
                <a:cubicBezTo>
                  <a:pt x="727" y="1"/>
                  <a:pt x="0" y="1763"/>
                  <a:pt x="1024" y="2799"/>
                </a:cubicBezTo>
                <a:cubicBezTo>
                  <a:pt x="1359" y="3133"/>
                  <a:pt x="1770" y="3283"/>
                  <a:pt x="2172" y="3283"/>
                </a:cubicBezTo>
                <a:cubicBezTo>
                  <a:pt x="3015" y="3283"/>
                  <a:pt x="3822" y="2627"/>
                  <a:pt x="3822" y="1644"/>
                </a:cubicBezTo>
                <a:cubicBezTo>
                  <a:pt x="3822" y="739"/>
                  <a:pt x="3096" y="1"/>
                  <a:pt x="219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16"/>
          <p:cNvSpPr/>
          <p:nvPr/>
        </p:nvSpPr>
        <p:spPr>
          <a:xfrm>
            <a:off x="27232018" y="6693434"/>
            <a:ext cx="127433" cy="109100"/>
          </a:xfrm>
          <a:custGeom>
            <a:avLst/>
            <a:gdLst/>
            <a:ahLst/>
            <a:cxnLst/>
            <a:rect l="l" t="t" r="r" b="b"/>
            <a:pathLst>
              <a:path w="3823" h="3273" extrusionOk="0">
                <a:moveTo>
                  <a:pt x="2191" y="0"/>
                </a:moveTo>
                <a:cubicBezTo>
                  <a:pt x="727" y="0"/>
                  <a:pt x="1" y="1762"/>
                  <a:pt x="1037" y="2786"/>
                </a:cubicBezTo>
                <a:cubicBezTo>
                  <a:pt x="1369" y="3122"/>
                  <a:pt x="1779" y="3273"/>
                  <a:pt x="2181" y="3273"/>
                </a:cubicBezTo>
                <a:cubicBezTo>
                  <a:pt x="3019" y="3273"/>
                  <a:pt x="3823" y="2620"/>
                  <a:pt x="3823" y="1631"/>
                </a:cubicBezTo>
                <a:cubicBezTo>
                  <a:pt x="3823" y="726"/>
                  <a:pt x="3096" y="0"/>
                  <a:pt x="2191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16"/>
          <p:cNvSpPr/>
          <p:nvPr/>
        </p:nvSpPr>
        <p:spPr>
          <a:xfrm>
            <a:off x="24189585" y="3558100"/>
            <a:ext cx="127433" cy="109133"/>
          </a:xfrm>
          <a:custGeom>
            <a:avLst/>
            <a:gdLst/>
            <a:ahLst/>
            <a:cxnLst/>
            <a:rect l="l" t="t" r="r" b="b"/>
            <a:pathLst>
              <a:path w="3823" h="3274" extrusionOk="0">
                <a:moveTo>
                  <a:pt x="2191" y="1"/>
                </a:moveTo>
                <a:cubicBezTo>
                  <a:pt x="727" y="1"/>
                  <a:pt x="0" y="1763"/>
                  <a:pt x="1036" y="2787"/>
                </a:cubicBezTo>
                <a:cubicBezTo>
                  <a:pt x="1369" y="3123"/>
                  <a:pt x="1779" y="3274"/>
                  <a:pt x="2181" y="3274"/>
                </a:cubicBezTo>
                <a:cubicBezTo>
                  <a:pt x="3018" y="3274"/>
                  <a:pt x="3822" y="2621"/>
                  <a:pt x="3822" y="1632"/>
                </a:cubicBezTo>
                <a:cubicBezTo>
                  <a:pt x="3822" y="727"/>
                  <a:pt x="3096" y="1"/>
                  <a:pt x="219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6"/>
          <p:cNvSpPr/>
          <p:nvPr/>
        </p:nvSpPr>
        <p:spPr>
          <a:xfrm>
            <a:off x="26981185" y="3941901"/>
            <a:ext cx="127433" cy="109433"/>
          </a:xfrm>
          <a:custGeom>
            <a:avLst/>
            <a:gdLst/>
            <a:ahLst/>
            <a:cxnLst/>
            <a:rect l="l" t="t" r="r" b="b"/>
            <a:pathLst>
              <a:path w="3823" h="3283" extrusionOk="0">
                <a:moveTo>
                  <a:pt x="2192" y="0"/>
                </a:moveTo>
                <a:cubicBezTo>
                  <a:pt x="727" y="0"/>
                  <a:pt x="1" y="1762"/>
                  <a:pt x="1037" y="2798"/>
                </a:cubicBezTo>
                <a:cubicBezTo>
                  <a:pt x="1368" y="3133"/>
                  <a:pt x="1776" y="3282"/>
                  <a:pt x="2176" y="3282"/>
                </a:cubicBezTo>
                <a:cubicBezTo>
                  <a:pt x="3016" y="3282"/>
                  <a:pt x="3823" y="2626"/>
                  <a:pt x="3823" y="1643"/>
                </a:cubicBezTo>
                <a:cubicBezTo>
                  <a:pt x="3823" y="738"/>
                  <a:pt x="3097" y="0"/>
                  <a:pt x="2192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6"/>
          <p:cNvSpPr/>
          <p:nvPr/>
        </p:nvSpPr>
        <p:spPr>
          <a:xfrm>
            <a:off x="22796951" y="6748201"/>
            <a:ext cx="109167" cy="108767"/>
          </a:xfrm>
          <a:custGeom>
            <a:avLst/>
            <a:gdLst/>
            <a:ahLst/>
            <a:cxnLst/>
            <a:rect l="l" t="t" r="r" b="b"/>
            <a:pathLst>
              <a:path w="3275" h="3263" extrusionOk="0">
                <a:moveTo>
                  <a:pt x="1632" y="0"/>
                </a:moveTo>
                <a:cubicBezTo>
                  <a:pt x="727" y="0"/>
                  <a:pt x="0" y="726"/>
                  <a:pt x="0" y="1631"/>
                </a:cubicBezTo>
                <a:cubicBezTo>
                  <a:pt x="0" y="2536"/>
                  <a:pt x="727" y="3262"/>
                  <a:pt x="1632" y="3262"/>
                </a:cubicBezTo>
                <a:cubicBezTo>
                  <a:pt x="2536" y="3262"/>
                  <a:pt x="3275" y="2536"/>
                  <a:pt x="3275" y="1631"/>
                </a:cubicBezTo>
                <a:cubicBezTo>
                  <a:pt x="3275" y="726"/>
                  <a:pt x="2536" y="0"/>
                  <a:pt x="1632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6"/>
          <p:cNvSpPr/>
          <p:nvPr/>
        </p:nvSpPr>
        <p:spPr>
          <a:xfrm>
            <a:off x="24243952" y="7019267"/>
            <a:ext cx="127833" cy="109433"/>
          </a:xfrm>
          <a:custGeom>
            <a:avLst/>
            <a:gdLst/>
            <a:ahLst/>
            <a:cxnLst/>
            <a:rect l="l" t="t" r="r" b="b"/>
            <a:pathLst>
              <a:path w="3835" h="3283" extrusionOk="0">
                <a:moveTo>
                  <a:pt x="2191" y="0"/>
                </a:moveTo>
                <a:cubicBezTo>
                  <a:pt x="739" y="0"/>
                  <a:pt x="1" y="1762"/>
                  <a:pt x="1036" y="2798"/>
                </a:cubicBezTo>
                <a:cubicBezTo>
                  <a:pt x="1371" y="3133"/>
                  <a:pt x="1782" y="3282"/>
                  <a:pt x="2184" y="3282"/>
                </a:cubicBezTo>
                <a:cubicBezTo>
                  <a:pt x="3027" y="3282"/>
                  <a:pt x="3834" y="2626"/>
                  <a:pt x="3834" y="1643"/>
                </a:cubicBezTo>
                <a:cubicBezTo>
                  <a:pt x="3834" y="738"/>
                  <a:pt x="3096" y="0"/>
                  <a:pt x="2191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16"/>
          <p:cNvSpPr/>
          <p:nvPr/>
        </p:nvSpPr>
        <p:spPr>
          <a:xfrm>
            <a:off x="22093685" y="6872800"/>
            <a:ext cx="52433" cy="45200"/>
          </a:xfrm>
          <a:custGeom>
            <a:avLst/>
            <a:gdLst/>
            <a:ahLst/>
            <a:cxnLst/>
            <a:rect l="l" t="t" r="r" b="b"/>
            <a:pathLst>
              <a:path w="1573" h="1356" extrusionOk="0">
                <a:moveTo>
                  <a:pt x="893" y="1"/>
                </a:moveTo>
                <a:cubicBezTo>
                  <a:pt x="298" y="1"/>
                  <a:pt x="0" y="727"/>
                  <a:pt x="417" y="1156"/>
                </a:cubicBezTo>
                <a:cubicBezTo>
                  <a:pt x="555" y="1294"/>
                  <a:pt x="724" y="1355"/>
                  <a:pt x="890" y="1355"/>
                </a:cubicBezTo>
                <a:cubicBezTo>
                  <a:pt x="1238" y="1355"/>
                  <a:pt x="1572" y="1083"/>
                  <a:pt x="1572" y="679"/>
                </a:cubicBezTo>
                <a:cubicBezTo>
                  <a:pt x="1572" y="310"/>
                  <a:pt x="1274" y="1"/>
                  <a:pt x="893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16"/>
          <p:cNvSpPr/>
          <p:nvPr/>
        </p:nvSpPr>
        <p:spPr>
          <a:xfrm>
            <a:off x="21732118" y="5750434"/>
            <a:ext cx="52433" cy="44900"/>
          </a:xfrm>
          <a:custGeom>
            <a:avLst/>
            <a:gdLst/>
            <a:ahLst/>
            <a:cxnLst/>
            <a:rect l="l" t="t" r="r" b="b"/>
            <a:pathLst>
              <a:path w="1573" h="1347" extrusionOk="0">
                <a:moveTo>
                  <a:pt x="906" y="1"/>
                </a:moveTo>
                <a:cubicBezTo>
                  <a:pt x="299" y="1"/>
                  <a:pt x="1" y="727"/>
                  <a:pt x="430" y="1144"/>
                </a:cubicBezTo>
                <a:cubicBezTo>
                  <a:pt x="566" y="1284"/>
                  <a:pt x="735" y="1346"/>
                  <a:pt x="901" y="1346"/>
                </a:cubicBezTo>
                <a:cubicBezTo>
                  <a:pt x="1243" y="1346"/>
                  <a:pt x="1573" y="1080"/>
                  <a:pt x="1573" y="680"/>
                </a:cubicBezTo>
                <a:cubicBezTo>
                  <a:pt x="1573" y="299"/>
                  <a:pt x="1275" y="1"/>
                  <a:pt x="906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" name="Google Shape;289;p16"/>
          <p:cNvSpPr/>
          <p:nvPr/>
        </p:nvSpPr>
        <p:spPr>
          <a:xfrm>
            <a:off x="24341585" y="4419733"/>
            <a:ext cx="52433" cy="44867"/>
          </a:xfrm>
          <a:custGeom>
            <a:avLst/>
            <a:gdLst/>
            <a:ahLst/>
            <a:cxnLst/>
            <a:rect l="l" t="t" r="r" b="b"/>
            <a:pathLst>
              <a:path w="1573" h="1346" extrusionOk="0">
                <a:moveTo>
                  <a:pt x="905" y="0"/>
                </a:moveTo>
                <a:cubicBezTo>
                  <a:pt x="298" y="0"/>
                  <a:pt x="0" y="727"/>
                  <a:pt x="429" y="1143"/>
                </a:cubicBezTo>
                <a:cubicBezTo>
                  <a:pt x="565" y="1283"/>
                  <a:pt x="733" y="1345"/>
                  <a:pt x="899" y="1345"/>
                </a:cubicBezTo>
                <a:cubicBezTo>
                  <a:pt x="1242" y="1345"/>
                  <a:pt x="1572" y="1077"/>
                  <a:pt x="1572" y="667"/>
                </a:cubicBezTo>
                <a:cubicBezTo>
                  <a:pt x="1572" y="298"/>
                  <a:pt x="1274" y="0"/>
                  <a:pt x="905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" name="Google Shape;290;p16"/>
          <p:cNvSpPr/>
          <p:nvPr/>
        </p:nvSpPr>
        <p:spPr>
          <a:xfrm>
            <a:off x="25115885" y="4441967"/>
            <a:ext cx="52433" cy="45167"/>
          </a:xfrm>
          <a:custGeom>
            <a:avLst/>
            <a:gdLst/>
            <a:ahLst/>
            <a:cxnLst/>
            <a:rect l="l" t="t" r="r" b="b"/>
            <a:pathLst>
              <a:path w="1573" h="1355" extrusionOk="0">
                <a:moveTo>
                  <a:pt x="894" y="0"/>
                </a:moveTo>
                <a:cubicBezTo>
                  <a:pt x="298" y="0"/>
                  <a:pt x="1" y="726"/>
                  <a:pt x="417" y="1155"/>
                </a:cubicBezTo>
                <a:cubicBezTo>
                  <a:pt x="555" y="1293"/>
                  <a:pt x="724" y="1355"/>
                  <a:pt x="890" y="1355"/>
                </a:cubicBezTo>
                <a:cubicBezTo>
                  <a:pt x="1238" y="1355"/>
                  <a:pt x="1572" y="1082"/>
                  <a:pt x="1572" y="679"/>
                </a:cubicBezTo>
                <a:cubicBezTo>
                  <a:pt x="1572" y="310"/>
                  <a:pt x="1263" y="0"/>
                  <a:pt x="894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16"/>
          <p:cNvSpPr/>
          <p:nvPr/>
        </p:nvSpPr>
        <p:spPr>
          <a:xfrm>
            <a:off x="25983451" y="5613533"/>
            <a:ext cx="52433" cy="44867"/>
          </a:xfrm>
          <a:custGeom>
            <a:avLst/>
            <a:gdLst/>
            <a:ahLst/>
            <a:cxnLst/>
            <a:rect l="l" t="t" r="r" b="b"/>
            <a:pathLst>
              <a:path w="1573" h="1346" extrusionOk="0">
                <a:moveTo>
                  <a:pt x="894" y="0"/>
                </a:moveTo>
                <a:cubicBezTo>
                  <a:pt x="298" y="0"/>
                  <a:pt x="1" y="727"/>
                  <a:pt x="417" y="1143"/>
                </a:cubicBezTo>
                <a:cubicBezTo>
                  <a:pt x="557" y="1283"/>
                  <a:pt x="728" y="1345"/>
                  <a:pt x="895" y="1345"/>
                </a:cubicBezTo>
                <a:cubicBezTo>
                  <a:pt x="1242" y="1345"/>
                  <a:pt x="1572" y="1077"/>
                  <a:pt x="1572" y="667"/>
                </a:cubicBezTo>
                <a:cubicBezTo>
                  <a:pt x="1572" y="298"/>
                  <a:pt x="1263" y="0"/>
                  <a:pt x="894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16"/>
          <p:cNvSpPr/>
          <p:nvPr/>
        </p:nvSpPr>
        <p:spPr>
          <a:xfrm>
            <a:off x="27464585" y="6523167"/>
            <a:ext cx="52433" cy="44867"/>
          </a:xfrm>
          <a:custGeom>
            <a:avLst/>
            <a:gdLst/>
            <a:ahLst/>
            <a:cxnLst/>
            <a:rect l="l" t="t" r="r" b="b"/>
            <a:pathLst>
              <a:path w="1573" h="1346" extrusionOk="0">
                <a:moveTo>
                  <a:pt x="906" y="0"/>
                </a:moveTo>
                <a:cubicBezTo>
                  <a:pt x="298" y="0"/>
                  <a:pt x="1" y="727"/>
                  <a:pt x="429" y="1143"/>
                </a:cubicBezTo>
                <a:cubicBezTo>
                  <a:pt x="565" y="1283"/>
                  <a:pt x="733" y="1345"/>
                  <a:pt x="899" y="1345"/>
                </a:cubicBezTo>
                <a:cubicBezTo>
                  <a:pt x="1242" y="1345"/>
                  <a:pt x="1572" y="1077"/>
                  <a:pt x="1572" y="667"/>
                </a:cubicBezTo>
                <a:cubicBezTo>
                  <a:pt x="1572" y="298"/>
                  <a:pt x="1275" y="0"/>
                  <a:pt x="906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" name="Google Shape;293;p16"/>
          <p:cNvSpPr/>
          <p:nvPr/>
        </p:nvSpPr>
        <p:spPr>
          <a:xfrm>
            <a:off x="26325285" y="6725567"/>
            <a:ext cx="52700" cy="44867"/>
          </a:xfrm>
          <a:custGeom>
            <a:avLst/>
            <a:gdLst/>
            <a:ahLst/>
            <a:cxnLst/>
            <a:rect l="l" t="t" r="r" b="b"/>
            <a:pathLst>
              <a:path w="1581" h="1346" extrusionOk="0">
                <a:moveTo>
                  <a:pt x="887" y="0"/>
                </a:moveTo>
                <a:cubicBezTo>
                  <a:pt x="302" y="0"/>
                  <a:pt x="0" y="718"/>
                  <a:pt x="426" y="1143"/>
                </a:cubicBezTo>
                <a:cubicBezTo>
                  <a:pt x="565" y="1283"/>
                  <a:pt x="736" y="1346"/>
                  <a:pt x="903" y="1346"/>
                </a:cubicBezTo>
                <a:cubicBezTo>
                  <a:pt x="1250" y="1346"/>
                  <a:pt x="1580" y="1077"/>
                  <a:pt x="1580" y="667"/>
                </a:cubicBezTo>
                <a:cubicBezTo>
                  <a:pt x="1580" y="298"/>
                  <a:pt x="1283" y="0"/>
                  <a:pt x="902" y="0"/>
                </a:cubicBezTo>
                <a:cubicBezTo>
                  <a:pt x="897" y="0"/>
                  <a:pt x="892" y="0"/>
                  <a:pt x="887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" name="Google Shape;294;p16"/>
          <p:cNvSpPr/>
          <p:nvPr/>
        </p:nvSpPr>
        <p:spPr>
          <a:xfrm>
            <a:off x="23875652" y="7128400"/>
            <a:ext cx="52433" cy="45000"/>
          </a:xfrm>
          <a:custGeom>
            <a:avLst/>
            <a:gdLst/>
            <a:ahLst/>
            <a:cxnLst/>
            <a:rect l="l" t="t" r="r" b="b"/>
            <a:pathLst>
              <a:path w="1573" h="1350" extrusionOk="0">
                <a:moveTo>
                  <a:pt x="894" y="0"/>
                </a:moveTo>
                <a:cubicBezTo>
                  <a:pt x="298" y="0"/>
                  <a:pt x="1" y="727"/>
                  <a:pt x="417" y="1155"/>
                </a:cubicBezTo>
                <a:cubicBezTo>
                  <a:pt x="555" y="1289"/>
                  <a:pt x="724" y="1349"/>
                  <a:pt x="890" y="1349"/>
                </a:cubicBezTo>
                <a:cubicBezTo>
                  <a:pt x="1238" y="1349"/>
                  <a:pt x="1572" y="1083"/>
                  <a:pt x="1572" y="679"/>
                </a:cubicBezTo>
                <a:cubicBezTo>
                  <a:pt x="1572" y="310"/>
                  <a:pt x="1275" y="0"/>
                  <a:pt x="894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16"/>
          <p:cNvSpPr/>
          <p:nvPr/>
        </p:nvSpPr>
        <p:spPr>
          <a:xfrm>
            <a:off x="23359717" y="7585600"/>
            <a:ext cx="52800" cy="45167"/>
          </a:xfrm>
          <a:custGeom>
            <a:avLst/>
            <a:gdLst/>
            <a:ahLst/>
            <a:cxnLst/>
            <a:rect l="l" t="t" r="r" b="b"/>
            <a:pathLst>
              <a:path w="1584" h="1355" extrusionOk="0">
                <a:moveTo>
                  <a:pt x="905" y="0"/>
                </a:moveTo>
                <a:cubicBezTo>
                  <a:pt x="310" y="0"/>
                  <a:pt x="0" y="727"/>
                  <a:pt x="429" y="1155"/>
                </a:cubicBezTo>
                <a:cubicBezTo>
                  <a:pt x="567" y="1293"/>
                  <a:pt x="736" y="1355"/>
                  <a:pt x="902" y="1355"/>
                </a:cubicBezTo>
                <a:cubicBezTo>
                  <a:pt x="1250" y="1355"/>
                  <a:pt x="1584" y="1082"/>
                  <a:pt x="1584" y="679"/>
                </a:cubicBezTo>
                <a:cubicBezTo>
                  <a:pt x="1584" y="310"/>
                  <a:pt x="1274" y="0"/>
                  <a:pt x="905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16"/>
          <p:cNvSpPr/>
          <p:nvPr/>
        </p:nvSpPr>
        <p:spPr>
          <a:xfrm>
            <a:off x="26280318" y="3133067"/>
            <a:ext cx="52833" cy="45267"/>
          </a:xfrm>
          <a:custGeom>
            <a:avLst/>
            <a:gdLst/>
            <a:ahLst/>
            <a:cxnLst/>
            <a:rect l="l" t="t" r="r" b="b"/>
            <a:pathLst>
              <a:path w="1585" h="1358" extrusionOk="0">
                <a:moveTo>
                  <a:pt x="905" y="0"/>
                </a:moveTo>
                <a:cubicBezTo>
                  <a:pt x="310" y="0"/>
                  <a:pt x="1" y="727"/>
                  <a:pt x="429" y="1155"/>
                </a:cubicBezTo>
                <a:cubicBezTo>
                  <a:pt x="569" y="1295"/>
                  <a:pt x="740" y="1357"/>
                  <a:pt x="907" y="1357"/>
                </a:cubicBezTo>
                <a:cubicBezTo>
                  <a:pt x="1254" y="1357"/>
                  <a:pt x="1584" y="1089"/>
                  <a:pt x="1584" y="679"/>
                </a:cubicBezTo>
                <a:cubicBezTo>
                  <a:pt x="1584" y="310"/>
                  <a:pt x="1274" y="0"/>
                  <a:pt x="905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16"/>
          <p:cNvSpPr txBox="1">
            <a:spLocks noGrp="1"/>
          </p:cNvSpPr>
          <p:nvPr>
            <p:ph type="title" idx="15"/>
          </p:nvPr>
        </p:nvSpPr>
        <p:spPr>
          <a:xfrm>
            <a:off x="2273533" y="0"/>
            <a:ext cx="7645200" cy="1525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298" name="Google Shape;298;p16"/>
          <p:cNvSpPr/>
          <p:nvPr/>
        </p:nvSpPr>
        <p:spPr>
          <a:xfrm>
            <a:off x="950967" y="6477201"/>
            <a:ext cx="10290072" cy="3808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" name="Google Shape;299;p16"/>
          <p:cNvSpPr/>
          <p:nvPr/>
        </p:nvSpPr>
        <p:spPr>
          <a:xfrm>
            <a:off x="762902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16"/>
          <p:cNvSpPr/>
          <p:nvPr/>
        </p:nvSpPr>
        <p:spPr>
          <a:xfrm>
            <a:off x="10664003" y="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" name="Google Shape;301;p16"/>
          <p:cNvSpPr/>
          <p:nvPr/>
        </p:nvSpPr>
        <p:spPr>
          <a:xfrm>
            <a:off x="-7" y="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16"/>
          <p:cNvSpPr/>
          <p:nvPr/>
        </p:nvSpPr>
        <p:spPr>
          <a:xfrm>
            <a:off x="11426904" y="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6"/>
          <p:cNvSpPr/>
          <p:nvPr/>
        </p:nvSpPr>
        <p:spPr>
          <a:xfrm>
            <a:off x="1516993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16"/>
          <p:cNvSpPr/>
          <p:nvPr/>
        </p:nvSpPr>
        <p:spPr>
          <a:xfrm>
            <a:off x="9904026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מציין מיקום תוכן 5">
            <a:extLst>
              <a:ext uri="{FF2B5EF4-FFF2-40B4-BE49-F238E27FC236}">
                <a16:creationId xmlns:a16="http://schemas.microsoft.com/office/drawing/2014/main" id="{3D654008-F9BD-8E1A-DC61-7FAD539762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4098" y="6301402"/>
            <a:ext cx="762899" cy="423489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marL="13970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tabLst/>
              <a:defRPr/>
            </a:pPr>
            <a:r>
              <a:rPr lang="en-US" dirty="0"/>
              <a:t>&lt;#&gt;</a:t>
            </a:r>
            <a:endParaRPr lang="he-IL" dirty="0"/>
          </a:p>
          <a:p>
            <a:pPr lv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1764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+ Six Columns" userDrawn="1">
  <p:cSld name="Table + Six 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>
            <a:spLocks noGrp="1"/>
          </p:cNvSpPr>
          <p:nvPr>
            <p:ph type="title"/>
          </p:nvPr>
        </p:nvSpPr>
        <p:spPr>
          <a:xfrm>
            <a:off x="1415247" y="2780733"/>
            <a:ext cx="2374000" cy="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307" name="Google Shape;307;p17"/>
          <p:cNvSpPr txBox="1">
            <a:spLocks noGrp="1"/>
          </p:cNvSpPr>
          <p:nvPr>
            <p:ph type="subTitle" idx="1"/>
          </p:nvPr>
        </p:nvSpPr>
        <p:spPr>
          <a:xfrm>
            <a:off x="1343700" y="3295967"/>
            <a:ext cx="25168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title" idx="2"/>
          </p:nvPr>
        </p:nvSpPr>
        <p:spPr>
          <a:xfrm>
            <a:off x="4911677" y="2780733"/>
            <a:ext cx="2374000" cy="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309" name="Google Shape;309;p17"/>
          <p:cNvSpPr txBox="1">
            <a:spLocks noGrp="1"/>
          </p:cNvSpPr>
          <p:nvPr>
            <p:ph type="subTitle" idx="3"/>
          </p:nvPr>
        </p:nvSpPr>
        <p:spPr>
          <a:xfrm>
            <a:off x="4846011" y="3295967"/>
            <a:ext cx="2505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310" name="Google Shape;310;p17"/>
          <p:cNvSpPr txBox="1">
            <a:spLocks noGrp="1"/>
          </p:cNvSpPr>
          <p:nvPr>
            <p:ph type="title" idx="4"/>
          </p:nvPr>
        </p:nvSpPr>
        <p:spPr>
          <a:xfrm>
            <a:off x="8408351" y="2780733"/>
            <a:ext cx="2374000" cy="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311" name="Google Shape;311;p17"/>
          <p:cNvSpPr txBox="1">
            <a:spLocks noGrp="1"/>
          </p:cNvSpPr>
          <p:nvPr>
            <p:ph type="subTitle" idx="5"/>
          </p:nvPr>
        </p:nvSpPr>
        <p:spPr>
          <a:xfrm>
            <a:off x="8342667" y="3295967"/>
            <a:ext cx="2505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312" name="Google Shape;312;p17"/>
          <p:cNvSpPr txBox="1">
            <a:spLocks noGrp="1"/>
          </p:cNvSpPr>
          <p:nvPr>
            <p:ph type="title" idx="6"/>
          </p:nvPr>
        </p:nvSpPr>
        <p:spPr>
          <a:xfrm>
            <a:off x="1415247" y="4956185"/>
            <a:ext cx="2374000" cy="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7"/>
          </p:nvPr>
        </p:nvSpPr>
        <p:spPr>
          <a:xfrm>
            <a:off x="1343700" y="5471419"/>
            <a:ext cx="25168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title" idx="8"/>
          </p:nvPr>
        </p:nvSpPr>
        <p:spPr>
          <a:xfrm>
            <a:off x="4911677" y="4956185"/>
            <a:ext cx="2374000" cy="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9"/>
          </p:nvPr>
        </p:nvSpPr>
        <p:spPr>
          <a:xfrm>
            <a:off x="4846011" y="5471419"/>
            <a:ext cx="2505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title" idx="13"/>
          </p:nvPr>
        </p:nvSpPr>
        <p:spPr>
          <a:xfrm>
            <a:off x="8408551" y="4956185"/>
            <a:ext cx="2374000" cy="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14"/>
          </p:nvPr>
        </p:nvSpPr>
        <p:spPr>
          <a:xfrm>
            <a:off x="8342667" y="5471419"/>
            <a:ext cx="2505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title" idx="15"/>
          </p:nvPr>
        </p:nvSpPr>
        <p:spPr>
          <a:xfrm>
            <a:off x="3043767" y="0"/>
            <a:ext cx="6104000" cy="1525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319" name="Google Shape;319;p17"/>
          <p:cNvSpPr/>
          <p:nvPr/>
        </p:nvSpPr>
        <p:spPr>
          <a:xfrm>
            <a:off x="-145" y="762788"/>
            <a:ext cx="762993" cy="762993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17"/>
          <p:cNvSpPr/>
          <p:nvPr/>
        </p:nvSpPr>
        <p:spPr>
          <a:xfrm>
            <a:off x="-1966" y="0"/>
            <a:ext cx="762993" cy="762899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17"/>
          <p:cNvSpPr/>
          <p:nvPr/>
        </p:nvSpPr>
        <p:spPr>
          <a:xfrm>
            <a:off x="762930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17"/>
          <p:cNvSpPr/>
          <p:nvPr/>
        </p:nvSpPr>
        <p:spPr>
          <a:xfrm>
            <a:off x="1523697" y="-46"/>
            <a:ext cx="759780" cy="762993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17"/>
          <p:cNvSpPr/>
          <p:nvPr/>
        </p:nvSpPr>
        <p:spPr>
          <a:xfrm>
            <a:off x="9908377" y="0"/>
            <a:ext cx="762993" cy="762899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17"/>
          <p:cNvSpPr/>
          <p:nvPr/>
        </p:nvSpPr>
        <p:spPr>
          <a:xfrm>
            <a:off x="11429018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17"/>
          <p:cNvSpPr/>
          <p:nvPr/>
        </p:nvSpPr>
        <p:spPr>
          <a:xfrm>
            <a:off x="11429018" y="762788"/>
            <a:ext cx="759780" cy="762993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7"/>
          <p:cNvSpPr/>
          <p:nvPr/>
        </p:nvSpPr>
        <p:spPr>
          <a:xfrm>
            <a:off x="10669154" y="-46"/>
            <a:ext cx="762993" cy="762993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7"/>
          <p:cNvSpPr/>
          <p:nvPr/>
        </p:nvSpPr>
        <p:spPr>
          <a:xfrm>
            <a:off x="11429018" y="1525754"/>
            <a:ext cx="759780" cy="762993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7"/>
          <p:cNvSpPr/>
          <p:nvPr/>
        </p:nvSpPr>
        <p:spPr>
          <a:xfrm>
            <a:off x="1451" y="1525754"/>
            <a:ext cx="759780" cy="762993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17"/>
          <p:cNvSpPr/>
          <p:nvPr/>
        </p:nvSpPr>
        <p:spPr>
          <a:xfrm>
            <a:off x="9145377" y="0"/>
            <a:ext cx="762993" cy="762899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17"/>
          <p:cNvSpPr/>
          <p:nvPr/>
        </p:nvSpPr>
        <p:spPr>
          <a:xfrm>
            <a:off x="2284468" y="0"/>
            <a:ext cx="762993" cy="762899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מציין מיקום תוכן 5">
            <a:extLst>
              <a:ext uri="{FF2B5EF4-FFF2-40B4-BE49-F238E27FC236}">
                <a16:creationId xmlns:a16="http://schemas.microsoft.com/office/drawing/2014/main" id="{BB79C324-DB4E-E110-9B80-CBDF4E230C1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4098" y="6301402"/>
            <a:ext cx="762899" cy="423489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marL="13970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tabLst/>
              <a:defRPr/>
            </a:pPr>
            <a:r>
              <a:rPr lang="en-US" dirty="0"/>
              <a:t>&lt;#&gt;</a:t>
            </a:r>
            <a:endParaRPr lang="he-IL" dirty="0"/>
          </a:p>
          <a:p>
            <a:pPr lv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7564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 userDrawn="1">
  <p:cSld name="Title + Three Columns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 txBox="1">
            <a:spLocks noGrp="1"/>
          </p:cNvSpPr>
          <p:nvPr>
            <p:ph type="title"/>
          </p:nvPr>
        </p:nvSpPr>
        <p:spPr>
          <a:xfrm>
            <a:off x="1328300" y="4512013"/>
            <a:ext cx="2374000" cy="4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333" name="Google Shape;333;p18"/>
          <p:cNvSpPr txBox="1">
            <a:spLocks noGrp="1"/>
          </p:cNvSpPr>
          <p:nvPr>
            <p:ph type="subTitle" idx="1"/>
          </p:nvPr>
        </p:nvSpPr>
        <p:spPr>
          <a:xfrm>
            <a:off x="1255467" y="4898760"/>
            <a:ext cx="2520000" cy="8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334" name="Google Shape;334;p18"/>
          <p:cNvSpPr txBox="1">
            <a:spLocks noGrp="1"/>
          </p:cNvSpPr>
          <p:nvPr>
            <p:ph type="title" idx="2"/>
          </p:nvPr>
        </p:nvSpPr>
        <p:spPr>
          <a:xfrm>
            <a:off x="4908995" y="4512013"/>
            <a:ext cx="2374000" cy="4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335" name="Google Shape;335;p18"/>
          <p:cNvSpPr txBox="1">
            <a:spLocks noGrp="1"/>
          </p:cNvSpPr>
          <p:nvPr>
            <p:ph type="subTitle" idx="3"/>
          </p:nvPr>
        </p:nvSpPr>
        <p:spPr>
          <a:xfrm>
            <a:off x="4836059" y="4898760"/>
            <a:ext cx="2520000" cy="8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336" name="Google Shape;336;p18"/>
          <p:cNvSpPr txBox="1">
            <a:spLocks noGrp="1"/>
          </p:cNvSpPr>
          <p:nvPr>
            <p:ph type="title" idx="4"/>
          </p:nvPr>
        </p:nvSpPr>
        <p:spPr>
          <a:xfrm>
            <a:off x="8489567" y="4512013"/>
            <a:ext cx="2374000" cy="4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subTitle" idx="5"/>
          </p:nvPr>
        </p:nvSpPr>
        <p:spPr>
          <a:xfrm>
            <a:off x="8416665" y="4898760"/>
            <a:ext cx="2520000" cy="8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338" name="Google Shape;338;p18"/>
          <p:cNvSpPr txBox="1">
            <a:spLocks noGrp="1"/>
          </p:cNvSpPr>
          <p:nvPr>
            <p:ph type="title" idx="6"/>
          </p:nvPr>
        </p:nvSpPr>
        <p:spPr>
          <a:xfrm>
            <a:off x="3807800" y="0"/>
            <a:ext cx="4576800" cy="1525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339" name="Google Shape;339;p18"/>
          <p:cNvSpPr/>
          <p:nvPr/>
        </p:nvSpPr>
        <p:spPr>
          <a:xfrm>
            <a:off x="9908377" y="0"/>
            <a:ext cx="762993" cy="762899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18"/>
          <p:cNvSpPr/>
          <p:nvPr/>
        </p:nvSpPr>
        <p:spPr>
          <a:xfrm>
            <a:off x="11434039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" name="Google Shape;341;p18"/>
          <p:cNvSpPr/>
          <p:nvPr/>
        </p:nvSpPr>
        <p:spPr>
          <a:xfrm>
            <a:off x="10669154" y="-46"/>
            <a:ext cx="762993" cy="762993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" name="Google Shape;342;p18"/>
          <p:cNvSpPr/>
          <p:nvPr/>
        </p:nvSpPr>
        <p:spPr>
          <a:xfrm>
            <a:off x="3056" y="0"/>
            <a:ext cx="762993" cy="762899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" name="Google Shape;343;p18"/>
          <p:cNvSpPr/>
          <p:nvPr/>
        </p:nvSpPr>
        <p:spPr>
          <a:xfrm>
            <a:off x="762930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18"/>
          <p:cNvSpPr/>
          <p:nvPr/>
        </p:nvSpPr>
        <p:spPr>
          <a:xfrm>
            <a:off x="2284430" y="-46"/>
            <a:ext cx="759780" cy="762993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18"/>
          <p:cNvSpPr/>
          <p:nvPr/>
        </p:nvSpPr>
        <p:spPr>
          <a:xfrm>
            <a:off x="1523697" y="-46"/>
            <a:ext cx="759780" cy="762993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18"/>
          <p:cNvSpPr/>
          <p:nvPr/>
        </p:nvSpPr>
        <p:spPr>
          <a:xfrm>
            <a:off x="9151445" y="-46"/>
            <a:ext cx="759780" cy="762993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18"/>
          <p:cNvSpPr/>
          <p:nvPr/>
        </p:nvSpPr>
        <p:spPr>
          <a:xfrm rot="-5400000">
            <a:off x="3047797" y="-1534"/>
            <a:ext cx="759780" cy="762993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18"/>
          <p:cNvSpPr/>
          <p:nvPr/>
        </p:nvSpPr>
        <p:spPr>
          <a:xfrm rot="-5400000">
            <a:off x="3047797" y="759200"/>
            <a:ext cx="759780" cy="762993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" name="Google Shape;349;p18"/>
          <p:cNvSpPr/>
          <p:nvPr/>
        </p:nvSpPr>
        <p:spPr>
          <a:xfrm rot="-5400000">
            <a:off x="8389327" y="-1534"/>
            <a:ext cx="759780" cy="762993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18"/>
          <p:cNvSpPr/>
          <p:nvPr/>
        </p:nvSpPr>
        <p:spPr>
          <a:xfrm rot="-5400000">
            <a:off x="8389327" y="759200"/>
            <a:ext cx="759780" cy="762993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מציין מיקום תוכן 5">
            <a:extLst>
              <a:ext uri="{FF2B5EF4-FFF2-40B4-BE49-F238E27FC236}">
                <a16:creationId xmlns:a16="http://schemas.microsoft.com/office/drawing/2014/main" id="{7A916E12-F6C3-5D7D-CE56-AA824159B5F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4098" y="6301402"/>
            <a:ext cx="762899" cy="423489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marL="13970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tabLst/>
              <a:defRPr/>
            </a:pPr>
            <a:r>
              <a:rPr lang="en-US" dirty="0"/>
              <a:t>&lt;#&gt;</a:t>
            </a:r>
            <a:endParaRPr lang="he-IL" dirty="0"/>
          </a:p>
          <a:p>
            <a:pPr lv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53189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 userDrawn="1">
  <p:cSld name="Title + Four Columns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"/>
          <p:cNvSpPr txBox="1">
            <a:spLocks noGrp="1"/>
          </p:cNvSpPr>
          <p:nvPr>
            <p:ph type="title"/>
          </p:nvPr>
        </p:nvSpPr>
        <p:spPr>
          <a:xfrm>
            <a:off x="967733" y="4652869"/>
            <a:ext cx="1878400" cy="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353" name="Google Shape;353;p19"/>
          <p:cNvSpPr txBox="1">
            <a:spLocks noGrp="1"/>
          </p:cNvSpPr>
          <p:nvPr>
            <p:ph type="subTitle" idx="1"/>
          </p:nvPr>
        </p:nvSpPr>
        <p:spPr>
          <a:xfrm>
            <a:off x="967733" y="5175795"/>
            <a:ext cx="18784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2"/>
          </p:nvPr>
        </p:nvSpPr>
        <p:spPr>
          <a:xfrm>
            <a:off x="3757469" y="4652869"/>
            <a:ext cx="1892800" cy="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3"/>
          </p:nvPr>
        </p:nvSpPr>
        <p:spPr>
          <a:xfrm>
            <a:off x="3762267" y="5175795"/>
            <a:ext cx="18784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356" name="Google Shape;356;p19"/>
          <p:cNvSpPr txBox="1">
            <a:spLocks noGrp="1"/>
          </p:cNvSpPr>
          <p:nvPr>
            <p:ph type="title" idx="4"/>
          </p:nvPr>
        </p:nvSpPr>
        <p:spPr>
          <a:xfrm>
            <a:off x="6561604" y="4652869"/>
            <a:ext cx="1878400" cy="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357" name="Google Shape;357;p19"/>
          <p:cNvSpPr txBox="1">
            <a:spLocks noGrp="1"/>
          </p:cNvSpPr>
          <p:nvPr>
            <p:ph type="subTitle" idx="5"/>
          </p:nvPr>
        </p:nvSpPr>
        <p:spPr>
          <a:xfrm>
            <a:off x="6556801" y="5175795"/>
            <a:ext cx="18784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358" name="Google Shape;358;p19"/>
          <p:cNvSpPr txBox="1">
            <a:spLocks noGrp="1"/>
          </p:cNvSpPr>
          <p:nvPr>
            <p:ph type="title" idx="6"/>
          </p:nvPr>
        </p:nvSpPr>
        <p:spPr>
          <a:xfrm>
            <a:off x="9351340" y="4652869"/>
            <a:ext cx="1878400" cy="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359" name="Google Shape;359;p19"/>
          <p:cNvSpPr txBox="1">
            <a:spLocks noGrp="1"/>
          </p:cNvSpPr>
          <p:nvPr>
            <p:ph type="subTitle" idx="7"/>
          </p:nvPr>
        </p:nvSpPr>
        <p:spPr>
          <a:xfrm>
            <a:off x="9351335" y="5175795"/>
            <a:ext cx="18784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360" name="Google Shape;360;p19"/>
          <p:cNvSpPr txBox="1">
            <a:spLocks noGrp="1"/>
          </p:cNvSpPr>
          <p:nvPr>
            <p:ph type="title" idx="8"/>
          </p:nvPr>
        </p:nvSpPr>
        <p:spPr>
          <a:xfrm>
            <a:off x="3050933" y="0"/>
            <a:ext cx="6090000" cy="1525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grpSp>
        <p:nvGrpSpPr>
          <p:cNvPr id="361" name="Google Shape;361;p19"/>
          <p:cNvGrpSpPr/>
          <p:nvPr/>
        </p:nvGrpSpPr>
        <p:grpSpPr>
          <a:xfrm>
            <a:off x="1" y="-46"/>
            <a:ext cx="12192009" cy="1525793"/>
            <a:chOff x="0" y="-35"/>
            <a:chExt cx="9144007" cy="1144345"/>
          </a:xfrm>
        </p:grpSpPr>
        <p:sp>
          <p:nvSpPr>
            <p:cNvPr id="362" name="Google Shape;362;p19"/>
            <p:cNvSpPr/>
            <p:nvPr/>
          </p:nvSpPr>
          <p:spPr>
            <a:xfrm>
              <a:off x="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19"/>
            <p:cNvSpPr/>
            <p:nvPr/>
          </p:nvSpPr>
          <p:spPr>
            <a:xfrm rot="10800000">
              <a:off x="8002013" y="57206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19"/>
            <p:cNvSpPr/>
            <p:nvPr/>
          </p:nvSpPr>
          <p:spPr>
            <a:xfrm rot="10800000">
              <a:off x="572088" y="57210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1144075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7427638" y="-35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571762" y="-3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9"/>
            <p:cNvSpPr/>
            <p:nvPr/>
          </p:nvSpPr>
          <p:spPr>
            <a:xfrm rot="10800000">
              <a:off x="572088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19"/>
            <p:cNvSpPr/>
            <p:nvPr/>
          </p:nvSpPr>
          <p:spPr>
            <a:xfrm rot="10800000">
              <a:off x="8002013" y="-3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0" name="Google Shape;370;p19"/>
          <p:cNvGrpSpPr/>
          <p:nvPr/>
        </p:nvGrpSpPr>
        <p:grpSpPr>
          <a:xfrm>
            <a:off x="2288418" y="0"/>
            <a:ext cx="762993" cy="1525699"/>
            <a:chOff x="572088" y="0"/>
            <a:chExt cx="572245" cy="1144274"/>
          </a:xfrm>
        </p:grpSpPr>
        <p:sp>
          <p:nvSpPr>
            <p:cNvPr id="371" name="Google Shape;371;p19"/>
            <p:cNvSpPr/>
            <p:nvPr/>
          </p:nvSpPr>
          <p:spPr>
            <a:xfrm>
              <a:off x="572088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572088" y="57210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3" name="Google Shape;373;p19"/>
          <p:cNvGrpSpPr/>
          <p:nvPr/>
        </p:nvGrpSpPr>
        <p:grpSpPr>
          <a:xfrm>
            <a:off x="9137585" y="-46"/>
            <a:ext cx="762993" cy="1525793"/>
            <a:chOff x="8002013" y="-35"/>
            <a:chExt cx="572245" cy="1144345"/>
          </a:xfrm>
        </p:grpSpPr>
        <p:sp>
          <p:nvSpPr>
            <p:cNvPr id="374" name="Google Shape;374;p19"/>
            <p:cNvSpPr/>
            <p:nvPr/>
          </p:nvSpPr>
          <p:spPr>
            <a:xfrm>
              <a:off x="8002013" y="-3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8002013" y="57206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" name="מציין מיקום תוכן 5">
            <a:extLst>
              <a:ext uri="{FF2B5EF4-FFF2-40B4-BE49-F238E27FC236}">
                <a16:creationId xmlns:a16="http://schemas.microsoft.com/office/drawing/2014/main" id="{8AE275F8-88C8-AE59-5167-2CEC0243495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4098" y="6301402"/>
            <a:ext cx="762899" cy="423489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marL="13970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tabLst/>
              <a:defRPr/>
            </a:pPr>
            <a:r>
              <a:rPr lang="en-US" dirty="0"/>
              <a:t>&lt;#&gt;</a:t>
            </a:r>
            <a:endParaRPr lang="he-IL" dirty="0"/>
          </a:p>
          <a:p>
            <a:pPr lv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62731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 userDrawn="1">
  <p:cSld name="Title and Body 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"/>
          <p:cNvSpPr txBox="1">
            <a:spLocks noGrp="1"/>
          </p:cNvSpPr>
          <p:nvPr>
            <p:ph type="subTitle" idx="1"/>
          </p:nvPr>
        </p:nvSpPr>
        <p:spPr>
          <a:xfrm>
            <a:off x="2943933" y="2090099"/>
            <a:ext cx="63040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378" name="Google Shape;378;p20"/>
          <p:cNvSpPr txBox="1">
            <a:spLocks noGrp="1"/>
          </p:cNvSpPr>
          <p:nvPr>
            <p:ph type="title"/>
          </p:nvPr>
        </p:nvSpPr>
        <p:spPr>
          <a:xfrm>
            <a:off x="3050933" y="0"/>
            <a:ext cx="6100000" cy="1525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grpSp>
        <p:nvGrpSpPr>
          <p:cNvPr id="379" name="Google Shape;379;p20"/>
          <p:cNvGrpSpPr/>
          <p:nvPr/>
        </p:nvGrpSpPr>
        <p:grpSpPr>
          <a:xfrm>
            <a:off x="-183" y="3136"/>
            <a:ext cx="12192193" cy="3048397"/>
            <a:chOff x="-138" y="2352"/>
            <a:chExt cx="9144145" cy="2286298"/>
          </a:xfrm>
        </p:grpSpPr>
        <p:sp>
          <p:nvSpPr>
            <p:cNvPr id="380" name="Google Shape;380;p20"/>
            <p:cNvSpPr/>
            <p:nvPr/>
          </p:nvSpPr>
          <p:spPr>
            <a:xfrm>
              <a:off x="0" y="2388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8002013" y="2352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572088" y="2388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1144100" y="35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8571788" y="1716477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-138" y="1716438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7432485" y="3478"/>
              <a:ext cx="570000" cy="57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8571788" y="1144241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0" y="574477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8571762" y="2352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0" name="Google Shape;390;p20"/>
          <p:cNvSpPr/>
          <p:nvPr/>
        </p:nvSpPr>
        <p:spPr>
          <a:xfrm>
            <a:off x="2287952" y="3184"/>
            <a:ext cx="762993" cy="762899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1" name="Google Shape;391;p20"/>
          <p:cNvSpPr/>
          <p:nvPr/>
        </p:nvSpPr>
        <p:spPr>
          <a:xfrm>
            <a:off x="9150961" y="3137"/>
            <a:ext cx="762993" cy="762993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מציין מיקום תוכן 5">
            <a:extLst>
              <a:ext uri="{FF2B5EF4-FFF2-40B4-BE49-F238E27FC236}">
                <a16:creationId xmlns:a16="http://schemas.microsoft.com/office/drawing/2014/main" id="{4E746E72-0192-11B9-C84F-148C9A14DF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4098" y="6301402"/>
            <a:ext cx="762899" cy="423489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marL="13970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tabLst/>
              <a:defRPr/>
            </a:pPr>
            <a:r>
              <a:rPr lang="en-US" dirty="0"/>
              <a:t>&lt;#&gt;</a:t>
            </a:r>
            <a:endParaRPr lang="he-IL" dirty="0"/>
          </a:p>
          <a:p>
            <a:pPr lv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1270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" userDrawn="1">
  <p:cSld name="Quotes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>
            <a:spLocks noGrp="1"/>
          </p:cNvSpPr>
          <p:nvPr>
            <p:ph type="subTitle" idx="1"/>
          </p:nvPr>
        </p:nvSpPr>
        <p:spPr>
          <a:xfrm>
            <a:off x="1548333" y="4235567"/>
            <a:ext cx="9096000" cy="719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720000" tIns="91425" rIns="72000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subTitle" idx="2"/>
          </p:nvPr>
        </p:nvSpPr>
        <p:spPr>
          <a:xfrm>
            <a:off x="3151367" y="2709967"/>
            <a:ext cx="5889600" cy="1525600"/>
          </a:xfrm>
          <a:prstGeom prst="rect">
            <a:avLst/>
          </a:prstGeom>
          <a:noFill/>
        </p:spPr>
        <p:txBody>
          <a:bodyPr spcFirstLastPara="1" wrap="square" lIns="360000" tIns="91425" rIns="36000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 flipH="1">
            <a:off x="1525933" y="0"/>
            <a:ext cx="9140000" cy="1525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396" name="Google Shape;396;p21"/>
          <p:cNvSpPr/>
          <p:nvPr/>
        </p:nvSpPr>
        <p:spPr>
          <a:xfrm>
            <a:off x="1489" y="762788"/>
            <a:ext cx="762993" cy="762993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7" name="Google Shape;397;p21"/>
          <p:cNvSpPr/>
          <p:nvPr/>
        </p:nvSpPr>
        <p:spPr>
          <a:xfrm>
            <a:off x="2178" y="0"/>
            <a:ext cx="762993" cy="762899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21"/>
          <p:cNvSpPr/>
          <p:nvPr/>
        </p:nvSpPr>
        <p:spPr>
          <a:xfrm>
            <a:off x="3085" y="1525767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9" name="Google Shape;399;p21"/>
          <p:cNvSpPr/>
          <p:nvPr/>
        </p:nvSpPr>
        <p:spPr>
          <a:xfrm>
            <a:off x="11429530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0" name="Google Shape;400;p21"/>
          <p:cNvSpPr/>
          <p:nvPr/>
        </p:nvSpPr>
        <p:spPr>
          <a:xfrm>
            <a:off x="11429530" y="762788"/>
            <a:ext cx="759780" cy="762993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1" name="Google Shape;401;p21"/>
          <p:cNvSpPr/>
          <p:nvPr/>
        </p:nvSpPr>
        <p:spPr>
          <a:xfrm>
            <a:off x="11426073" y="1525721"/>
            <a:ext cx="762993" cy="762993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21"/>
          <p:cNvSpPr/>
          <p:nvPr/>
        </p:nvSpPr>
        <p:spPr>
          <a:xfrm>
            <a:off x="11427416" y="6091837"/>
            <a:ext cx="762993" cy="762993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3" name="Google Shape;403;p21"/>
          <p:cNvSpPr/>
          <p:nvPr/>
        </p:nvSpPr>
        <p:spPr>
          <a:xfrm>
            <a:off x="1515" y="6091837"/>
            <a:ext cx="762993" cy="762993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4" name="Google Shape;404;p21"/>
          <p:cNvSpPr/>
          <p:nvPr/>
        </p:nvSpPr>
        <p:spPr>
          <a:xfrm>
            <a:off x="765145" y="0"/>
            <a:ext cx="762993" cy="762899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5" name="Google Shape;405;p21"/>
          <p:cNvSpPr/>
          <p:nvPr/>
        </p:nvSpPr>
        <p:spPr>
          <a:xfrm>
            <a:off x="10666568" y="0"/>
            <a:ext cx="762993" cy="762899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מציין מיקום תוכן 5">
            <a:extLst>
              <a:ext uri="{FF2B5EF4-FFF2-40B4-BE49-F238E27FC236}">
                <a16:creationId xmlns:a16="http://schemas.microsoft.com/office/drawing/2014/main" id="{ABEA98CD-3BDE-C756-04D8-33A33BA3D1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4098" y="6301402"/>
            <a:ext cx="762899" cy="423489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marL="13970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tabLst/>
              <a:defRPr/>
            </a:pPr>
            <a:r>
              <a:rPr lang="en-US" dirty="0"/>
              <a:t>&lt;#&gt;</a:t>
            </a:r>
            <a:endParaRPr lang="he-IL" dirty="0"/>
          </a:p>
          <a:p>
            <a:pPr lv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5127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 header">
    <p:bg>
      <p:bgPr>
        <a:solidFill>
          <a:schemeClr val="accent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/>
          <p:nvPr/>
        </p:nvSpPr>
        <p:spPr>
          <a:xfrm>
            <a:off x="4595400" y="762900"/>
            <a:ext cx="2994400" cy="299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" name="Google Shape;46;p3"/>
          <p:cNvGrpSpPr/>
          <p:nvPr/>
        </p:nvGrpSpPr>
        <p:grpSpPr>
          <a:xfrm>
            <a:off x="1" y="1"/>
            <a:ext cx="12200865" cy="3048415"/>
            <a:chOff x="0" y="0"/>
            <a:chExt cx="9150649" cy="2286311"/>
          </a:xfrm>
        </p:grpSpPr>
        <p:sp>
          <p:nvSpPr>
            <p:cNvPr id="47" name="Google Shape;47;p3"/>
            <p:cNvSpPr/>
            <p:nvPr/>
          </p:nvSpPr>
          <p:spPr>
            <a:xfrm>
              <a:off x="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0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44175" y="1714066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578475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578475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427550" y="1714066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849291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723250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72150" y="57217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8002987" y="57217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2799600" y="4015233"/>
            <a:ext cx="6592800" cy="8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50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4573533" y="2445056"/>
            <a:ext cx="3044800" cy="1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200"/>
              <a:buNone/>
              <a:defRPr sz="1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3"/>
          <p:cNvSpPr txBox="1">
            <a:spLocks noGrp="1"/>
          </p:cNvSpPr>
          <p:nvPr>
            <p:ph type="subTitle" idx="1"/>
          </p:nvPr>
        </p:nvSpPr>
        <p:spPr>
          <a:xfrm>
            <a:off x="3339800" y="4751561"/>
            <a:ext cx="5512400" cy="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-2133" y="6091834"/>
            <a:ext cx="3230295" cy="766169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3"/>
          <p:cNvSpPr/>
          <p:nvPr/>
        </p:nvSpPr>
        <p:spPr>
          <a:xfrm>
            <a:off x="3045864" y="6477198"/>
            <a:ext cx="3047976" cy="3808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3"/>
          <p:cNvSpPr/>
          <p:nvPr/>
        </p:nvSpPr>
        <p:spPr>
          <a:xfrm>
            <a:off x="6093860" y="6477198"/>
            <a:ext cx="3047976" cy="3808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3"/>
          <p:cNvSpPr/>
          <p:nvPr/>
        </p:nvSpPr>
        <p:spPr>
          <a:xfrm>
            <a:off x="9141857" y="6477198"/>
            <a:ext cx="3047976" cy="3808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3"/>
          <p:cNvSpPr/>
          <p:nvPr/>
        </p:nvSpPr>
        <p:spPr>
          <a:xfrm>
            <a:off x="342734" y="6091834"/>
            <a:ext cx="2647332" cy="3808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5" name="Google Shape;65;p3"/>
          <p:cNvGrpSpPr/>
          <p:nvPr/>
        </p:nvGrpSpPr>
        <p:grpSpPr>
          <a:xfrm>
            <a:off x="0" y="6057364"/>
            <a:ext cx="12197067" cy="800547"/>
            <a:chOff x="0" y="4858375"/>
            <a:chExt cx="9147800" cy="285000"/>
          </a:xfrm>
        </p:grpSpPr>
        <p:sp>
          <p:nvSpPr>
            <p:cNvPr id="66" name="Google Shape;66;p3"/>
            <p:cNvSpPr/>
            <p:nvPr/>
          </p:nvSpPr>
          <p:spPr>
            <a:xfrm>
              <a:off x="22157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4314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6471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8628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מציין מיקום תוכן 5">
            <a:extLst>
              <a:ext uri="{FF2B5EF4-FFF2-40B4-BE49-F238E27FC236}">
                <a16:creationId xmlns:a16="http://schemas.microsoft.com/office/drawing/2014/main" id="{C4BEA71F-4D5B-9252-AB15-5CBDB2F2EE4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4098" y="6301402"/>
            <a:ext cx="762899" cy="423489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marL="13970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tabLst/>
              <a:defRPr/>
            </a:pPr>
            <a:r>
              <a:rPr lang="en-US" dirty="0"/>
              <a:t>&lt;#&gt;</a:t>
            </a:r>
            <a:endParaRPr lang="he-IL" dirty="0"/>
          </a:p>
          <a:p>
            <a:pPr lv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94966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 userDrawn="1">
  <p:cSld name="Thanks + Credits">
    <p:bg>
      <p:bgPr>
        <a:solidFill>
          <a:schemeClr val="lt2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2"/>
          <p:cNvSpPr txBox="1"/>
          <p:nvPr/>
        </p:nvSpPr>
        <p:spPr>
          <a:xfrm>
            <a:off x="3459799" y="4955167"/>
            <a:ext cx="5272400" cy="8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333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333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333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and illustrations by </a:t>
            </a:r>
            <a:r>
              <a:rPr lang="en" sz="1333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333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333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333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8" name="Google Shape;408;p22"/>
          <p:cNvSpPr txBox="1">
            <a:spLocks noGrp="1"/>
          </p:cNvSpPr>
          <p:nvPr>
            <p:ph type="title"/>
          </p:nvPr>
        </p:nvSpPr>
        <p:spPr>
          <a:xfrm>
            <a:off x="2585433" y="573915"/>
            <a:ext cx="7020800" cy="1525600"/>
          </a:xfrm>
          <a:prstGeom prst="rect">
            <a:avLst/>
          </a:prstGeom>
          <a:noFill/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409" name="Google Shape;409;p22"/>
          <p:cNvSpPr txBox="1">
            <a:spLocks noGrp="1"/>
          </p:cNvSpPr>
          <p:nvPr>
            <p:ph type="subTitle" idx="1"/>
          </p:nvPr>
        </p:nvSpPr>
        <p:spPr>
          <a:xfrm>
            <a:off x="3634133" y="2175184"/>
            <a:ext cx="4969600" cy="18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grpSp>
        <p:nvGrpSpPr>
          <p:cNvPr id="410" name="Google Shape;410;p22"/>
          <p:cNvGrpSpPr/>
          <p:nvPr/>
        </p:nvGrpSpPr>
        <p:grpSpPr>
          <a:xfrm>
            <a:off x="1" y="-300"/>
            <a:ext cx="1525857" cy="6858301"/>
            <a:chOff x="-4" y="1849"/>
            <a:chExt cx="1144393" cy="5140642"/>
          </a:xfrm>
        </p:grpSpPr>
        <p:sp>
          <p:nvSpPr>
            <p:cNvPr id="411" name="Google Shape;411;p22"/>
            <p:cNvSpPr/>
            <p:nvPr/>
          </p:nvSpPr>
          <p:spPr>
            <a:xfrm rot="-5400000">
              <a:off x="54" y="1712079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2"/>
            <p:cNvSpPr/>
            <p:nvPr/>
          </p:nvSpPr>
          <p:spPr>
            <a:xfrm rot="-5400000">
              <a:off x="18" y="113995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2"/>
            <p:cNvSpPr/>
            <p:nvPr/>
          </p:nvSpPr>
          <p:spPr>
            <a:xfrm rot="-5400000">
              <a:off x="1223" y="679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2"/>
            <p:cNvSpPr/>
            <p:nvPr/>
          </p:nvSpPr>
          <p:spPr>
            <a:xfrm rot="-5400000">
              <a:off x="572144" y="1712024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2"/>
            <p:cNvSpPr/>
            <p:nvPr/>
          </p:nvSpPr>
          <p:spPr>
            <a:xfrm rot="-5400000">
              <a:off x="573349" y="644"/>
              <a:ext cx="569835" cy="572245"/>
            </a:xfrm>
            <a:custGeom>
              <a:avLst/>
              <a:gdLst/>
              <a:ahLst/>
              <a:cxnLst/>
              <a:rect l="l" t="t" r="r" b="b"/>
              <a:pathLst>
                <a:path w="8040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2"/>
            <p:cNvSpPr/>
            <p:nvPr/>
          </p:nvSpPr>
          <p:spPr>
            <a:xfrm rot="-5400000">
              <a:off x="573361" y="2282997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39" y="8073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2"/>
            <p:cNvSpPr/>
            <p:nvPr/>
          </p:nvSpPr>
          <p:spPr>
            <a:xfrm rot="-5400000">
              <a:off x="572179" y="571562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2"/>
            <p:cNvSpPr/>
            <p:nvPr/>
          </p:nvSpPr>
          <p:spPr>
            <a:xfrm rot="-5400000">
              <a:off x="1937" y="3998156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2"/>
            <p:cNvSpPr/>
            <p:nvPr/>
          </p:nvSpPr>
          <p:spPr>
            <a:xfrm rot="-5400000">
              <a:off x="54" y="2856309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2"/>
            <p:cNvSpPr/>
            <p:nvPr/>
          </p:nvSpPr>
          <p:spPr>
            <a:xfrm rot="5400000">
              <a:off x="-4" y="4570246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2"/>
            <p:cNvSpPr/>
            <p:nvPr/>
          </p:nvSpPr>
          <p:spPr>
            <a:xfrm rot="5400000">
              <a:off x="572139" y="3998597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2"/>
            <p:cNvSpPr/>
            <p:nvPr/>
          </p:nvSpPr>
          <p:spPr>
            <a:xfrm rot="-5400000">
              <a:off x="54" y="571598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2"/>
            <p:cNvSpPr/>
            <p:nvPr/>
          </p:nvSpPr>
          <p:spPr>
            <a:xfrm rot="-5400000">
              <a:off x="18" y="3426032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2"/>
            <p:cNvSpPr/>
            <p:nvPr/>
          </p:nvSpPr>
          <p:spPr>
            <a:xfrm rot="5400000">
              <a:off x="572133" y="4570246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5" name="Google Shape;425;p22"/>
          <p:cNvGrpSpPr/>
          <p:nvPr/>
        </p:nvGrpSpPr>
        <p:grpSpPr>
          <a:xfrm>
            <a:off x="10665808" y="-1791"/>
            <a:ext cx="1525801" cy="6858289"/>
            <a:chOff x="7999488" y="-6715"/>
            <a:chExt cx="1144351" cy="5137038"/>
          </a:xfrm>
        </p:grpSpPr>
        <p:sp>
          <p:nvSpPr>
            <p:cNvPr id="426" name="Google Shape;426;p22"/>
            <p:cNvSpPr/>
            <p:nvPr/>
          </p:nvSpPr>
          <p:spPr>
            <a:xfrm rot="-5400000">
              <a:off x="7999493" y="563464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2"/>
            <p:cNvSpPr/>
            <p:nvPr/>
          </p:nvSpPr>
          <p:spPr>
            <a:xfrm rot="5400000">
              <a:off x="8571649" y="-6715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2"/>
            <p:cNvSpPr/>
            <p:nvPr/>
          </p:nvSpPr>
          <p:spPr>
            <a:xfrm rot="5400000">
              <a:off x="7999523" y="-675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2"/>
            <p:cNvSpPr/>
            <p:nvPr/>
          </p:nvSpPr>
          <p:spPr>
            <a:xfrm rot="5400000">
              <a:off x="8571613" y="565408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2"/>
            <p:cNvSpPr/>
            <p:nvPr/>
          </p:nvSpPr>
          <p:spPr>
            <a:xfrm rot="5400000">
              <a:off x="8571649" y="1701632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2"/>
            <p:cNvSpPr/>
            <p:nvPr/>
          </p:nvSpPr>
          <p:spPr>
            <a:xfrm rot="5400000">
              <a:off x="8571613" y="284440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2"/>
            <p:cNvSpPr/>
            <p:nvPr/>
          </p:nvSpPr>
          <p:spPr>
            <a:xfrm rot="5400000">
              <a:off x="8571613" y="1135158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2"/>
            <p:cNvSpPr/>
            <p:nvPr/>
          </p:nvSpPr>
          <p:spPr>
            <a:xfrm rot="5400000">
              <a:off x="8571613" y="3414147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2"/>
            <p:cNvSpPr/>
            <p:nvPr/>
          </p:nvSpPr>
          <p:spPr>
            <a:xfrm rot="5400000">
              <a:off x="8003997" y="1704761"/>
              <a:ext cx="566997" cy="57222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2"/>
            <p:cNvSpPr/>
            <p:nvPr/>
          </p:nvSpPr>
          <p:spPr>
            <a:xfrm rot="-5400000">
              <a:off x="8571665" y="2273724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2"/>
            <p:cNvSpPr/>
            <p:nvPr/>
          </p:nvSpPr>
          <p:spPr>
            <a:xfrm rot="5400000">
              <a:off x="7999588" y="3987191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2"/>
            <p:cNvSpPr/>
            <p:nvPr/>
          </p:nvSpPr>
          <p:spPr>
            <a:xfrm rot="5400000">
              <a:off x="8571613" y="4556941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2"/>
            <p:cNvSpPr/>
            <p:nvPr/>
          </p:nvSpPr>
          <p:spPr>
            <a:xfrm rot="5400000">
              <a:off x="7999488" y="4558079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" name="מציין מיקום תוכן 5">
            <a:extLst>
              <a:ext uri="{FF2B5EF4-FFF2-40B4-BE49-F238E27FC236}">
                <a16:creationId xmlns:a16="http://schemas.microsoft.com/office/drawing/2014/main" id="{209BFB8C-6C3B-0D12-7FE6-8DB6F006472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4098" y="6301402"/>
            <a:ext cx="762899" cy="423489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marL="13970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tabLst/>
              <a:defRPr/>
            </a:pPr>
            <a:r>
              <a:rPr lang="en-US" dirty="0"/>
              <a:t>&lt;#&gt;</a:t>
            </a:r>
            <a:endParaRPr lang="he-IL" dirty="0"/>
          </a:p>
          <a:p>
            <a:pPr lv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54630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 userDrawn="1">
  <p:cSld name="Only Title 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3"/>
          <p:cNvSpPr txBox="1">
            <a:spLocks noGrp="1"/>
          </p:cNvSpPr>
          <p:nvPr>
            <p:ph type="title"/>
          </p:nvPr>
        </p:nvSpPr>
        <p:spPr>
          <a:xfrm>
            <a:off x="3038900" y="0"/>
            <a:ext cx="6114000" cy="1525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441" name="Google Shape;441;p23"/>
          <p:cNvSpPr/>
          <p:nvPr/>
        </p:nvSpPr>
        <p:spPr>
          <a:xfrm>
            <a:off x="11429093" y="76290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2" name="Google Shape;442;p23"/>
          <p:cNvSpPr/>
          <p:nvPr/>
        </p:nvSpPr>
        <p:spPr>
          <a:xfrm>
            <a:off x="769809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3" name="Google Shape;443;p23"/>
          <p:cNvSpPr/>
          <p:nvPr/>
        </p:nvSpPr>
        <p:spPr>
          <a:xfrm>
            <a:off x="6899" y="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4" name="Google Shape;444;p23"/>
          <p:cNvSpPr/>
          <p:nvPr/>
        </p:nvSpPr>
        <p:spPr>
          <a:xfrm>
            <a:off x="11433811" y="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5" name="Google Shape;445;p23"/>
          <p:cNvSpPr/>
          <p:nvPr/>
        </p:nvSpPr>
        <p:spPr>
          <a:xfrm>
            <a:off x="10670909" y="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6" name="Google Shape;446;p23"/>
          <p:cNvSpPr/>
          <p:nvPr/>
        </p:nvSpPr>
        <p:spPr>
          <a:xfrm>
            <a:off x="6899" y="76290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7" name="Google Shape;447;p23"/>
          <p:cNvSpPr/>
          <p:nvPr/>
        </p:nvSpPr>
        <p:spPr>
          <a:xfrm>
            <a:off x="1529575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8" name="Google Shape;448;p23"/>
          <p:cNvSpPr/>
          <p:nvPr/>
        </p:nvSpPr>
        <p:spPr>
          <a:xfrm>
            <a:off x="9909876" y="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9" name="Google Shape;449;p23"/>
          <p:cNvSpPr/>
          <p:nvPr/>
        </p:nvSpPr>
        <p:spPr>
          <a:xfrm>
            <a:off x="769809" y="76290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0" name="Google Shape;450;p23"/>
          <p:cNvSpPr/>
          <p:nvPr/>
        </p:nvSpPr>
        <p:spPr>
          <a:xfrm>
            <a:off x="10672458" y="76290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1" name="Google Shape;451;p23"/>
          <p:cNvSpPr/>
          <p:nvPr/>
        </p:nvSpPr>
        <p:spPr>
          <a:xfrm>
            <a:off x="11436009" y="152580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2" name="Google Shape;452;p23"/>
          <p:cNvSpPr/>
          <p:nvPr/>
        </p:nvSpPr>
        <p:spPr>
          <a:xfrm>
            <a:off x="8458" y="152580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3" name="Google Shape;453;p23"/>
          <p:cNvSpPr/>
          <p:nvPr/>
        </p:nvSpPr>
        <p:spPr>
          <a:xfrm>
            <a:off x="11429103" y="6091833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4" name="Google Shape;454;p23"/>
          <p:cNvSpPr/>
          <p:nvPr/>
        </p:nvSpPr>
        <p:spPr>
          <a:xfrm>
            <a:off x="2" y="6091833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5" name="Google Shape;455;p23"/>
          <p:cNvSpPr/>
          <p:nvPr/>
        </p:nvSpPr>
        <p:spPr>
          <a:xfrm>
            <a:off x="9152891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6" name="Google Shape;456;p23"/>
          <p:cNvSpPr/>
          <p:nvPr/>
        </p:nvSpPr>
        <p:spPr>
          <a:xfrm>
            <a:off x="2289375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מציין מיקום תוכן 5">
            <a:extLst>
              <a:ext uri="{FF2B5EF4-FFF2-40B4-BE49-F238E27FC236}">
                <a16:creationId xmlns:a16="http://schemas.microsoft.com/office/drawing/2014/main" id="{B10D0115-7886-0B5F-C91E-B6A13A19E52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4098" y="6301402"/>
            <a:ext cx="762899" cy="423489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marL="13970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tabLst/>
              <a:defRPr/>
            </a:pPr>
            <a:r>
              <a:rPr lang="en-US" dirty="0"/>
              <a:t>&lt;#&gt;</a:t>
            </a:r>
            <a:endParaRPr lang="he-IL" dirty="0"/>
          </a:p>
          <a:p>
            <a:pPr lv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9483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 userDrawn="1">
  <p:cSld name="Only Title 2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4"/>
          <p:cNvSpPr txBox="1">
            <a:spLocks noGrp="1"/>
          </p:cNvSpPr>
          <p:nvPr>
            <p:ph type="title"/>
          </p:nvPr>
        </p:nvSpPr>
        <p:spPr>
          <a:xfrm>
            <a:off x="4550200" y="0"/>
            <a:ext cx="3091600" cy="1525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459" name="Google Shape;459;p24"/>
          <p:cNvSpPr/>
          <p:nvPr/>
        </p:nvSpPr>
        <p:spPr>
          <a:xfrm>
            <a:off x="760391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0" name="Google Shape;460;p24"/>
          <p:cNvSpPr/>
          <p:nvPr/>
        </p:nvSpPr>
        <p:spPr>
          <a:xfrm>
            <a:off x="-7" y="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24"/>
          <p:cNvSpPr/>
          <p:nvPr/>
        </p:nvSpPr>
        <p:spPr>
          <a:xfrm>
            <a:off x="11426904" y="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2" name="Google Shape;462;p24"/>
          <p:cNvSpPr/>
          <p:nvPr/>
        </p:nvSpPr>
        <p:spPr>
          <a:xfrm>
            <a:off x="10664003" y="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3" name="Google Shape;463;p24"/>
          <p:cNvSpPr/>
          <p:nvPr/>
        </p:nvSpPr>
        <p:spPr>
          <a:xfrm>
            <a:off x="1520158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4" name="Google Shape;464;p24"/>
          <p:cNvSpPr/>
          <p:nvPr/>
        </p:nvSpPr>
        <p:spPr>
          <a:xfrm>
            <a:off x="9154003" y="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5" name="Google Shape;465;p24"/>
          <p:cNvSpPr/>
          <p:nvPr/>
        </p:nvSpPr>
        <p:spPr>
          <a:xfrm>
            <a:off x="3033925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6" name="Google Shape;466;p24"/>
          <p:cNvSpPr/>
          <p:nvPr/>
        </p:nvSpPr>
        <p:spPr>
          <a:xfrm>
            <a:off x="2274158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7" name="Google Shape;467;p24"/>
          <p:cNvSpPr/>
          <p:nvPr/>
        </p:nvSpPr>
        <p:spPr>
          <a:xfrm>
            <a:off x="9907627" y="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8" name="Google Shape;468;p24"/>
          <p:cNvSpPr/>
          <p:nvPr/>
        </p:nvSpPr>
        <p:spPr>
          <a:xfrm>
            <a:off x="8396523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9" name="Google Shape;469;p24"/>
          <p:cNvSpPr/>
          <p:nvPr/>
        </p:nvSpPr>
        <p:spPr>
          <a:xfrm>
            <a:off x="11430059" y="76290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0" name="Google Shape;470;p24"/>
          <p:cNvSpPr/>
          <p:nvPr/>
        </p:nvSpPr>
        <p:spPr>
          <a:xfrm>
            <a:off x="1592" y="76290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1" name="Google Shape;471;p24"/>
          <p:cNvSpPr/>
          <p:nvPr/>
        </p:nvSpPr>
        <p:spPr>
          <a:xfrm>
            <a:off x="3787925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2" name="Google Shape;472;p24"/>
          <p:cNvSpPr/>
          <p:nvPr/>
        </p:nvSpPr>
        <p:spPr>
          <a:xfrm>
            <a:off x="7641801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מציין מיקום תוכן 5">
            <a:extLst>
              <a:ext uri="{FF2B5EF4-FFF2-40B4-BE49-F238E27FC236}">
                <a16:creationId xmlns:a16="http://schemas.microsoft.com/office/drawing/2014/main" id="{5607D70B-638B-5D96-D255-6DECC2A0701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4098" y="6301402"/>
            <a:ext cx="762899" cy="423489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marL="13970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tabLst/>
              <a:defRPr/>
            </a:pPr>
            <a:r>
              <a:rPr lang="en-US" dirty="0"/>
              <a:t>&lt;#&gt;</a:t>
            </a:r>
            <a:endParaRPr lang="he-IL" dirty="0"/>
          </a:p>
          <a:p>
            <a:pPr lv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7770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 userDrawn="1">
  <p:cSld name="Title and One column 1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"/>
          <p:cNvSpPr txBox="1">
            <a:spLocks noGrp="1"/>
          </p:cNvSpPr>
          <p:nvPr>
            <p:ph type="body" idx="1"/>
          </p:nvPr>
        </p:nvSpPr>
        <p:spPr>
          <a:xfrm>
            <a:off x="814719" y="2394967"/>
            <a:ext cx="4531200" cy="3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75" name="Google Shape;475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384400" cy="1525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684000" tIns="27000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grpSp>
        <p:nvGrpSpPr>
          <p:cNvPr id="476" name="Google Shape;476;p25"/>
          <p:cNvGrpSpPr/>
          <p:nvPr/>
        </p:nvGrpSpPr>
        <p:grpSpPr>
          <a:xfrm>
            <a:off x="9139698" y="-47"/>
            <a:ext cx="3049101" cy="1525827"/>
            <a:chOff x="6854773" y="-35"/>
            <a:chExt cx="2286826" cy="1144370"/>
          </a:xfrm>
        </p:grpSpPr>
        <p:sp>
          <p:nvSpPr>
            <p:cNvPr id="477" name="Google Shape;477;p25"/>
            <p:cNvSpPr/>
            <p:nvPr/>
          </p:nvSpPr>
          <p:spPr>
            <a:xfrm>
              <a:off x="7427516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8567997" y="0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8000316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8571763" y="572090"/>
              <a:ext cx="569835" cy="572245"/>
            </a:xfrm>
            <a:custGeom>
              <a:avLst/>
              <a:gdLst/>
              <a:ahLst/>
              <a:cxnLst/>
              <a:rect l="l" t="t" r="r" b="b"/>
              <a:pathLst>
                <a:path w="8040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6854773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6855529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7998099" y="-3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4" name="Google Shape;484;p25"/>
          <p:cNvSpPr/>
          <p:nvPr/>
        </p:nvSpPr>
        <p:spPr>
          <a:xfrm>
            <a:off x="8377689" y="-46"/>
            <a:ext cx="762993" cy="762993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מציין מיקום תוכן 5">
            <a:extLst>
              <a:ext uri="{FF2B5EF4-FFF2-40B4-BE49-F238E27FC236}">
                <a16:creationId xmlns:a16="http://schemas.microsoft.com/office/drawing/2014/main" id="{B77C42DA-C8E9-310B-51BB-553A1FDC43D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4098" y="6301402"/>
            <a:ext cx="762899" cy="423489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marL="13970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tabLst/>
              <a:defRPr/>
            </a:pPr>
            <a:r>
              <a:rPr lang="en-US" dirty="0"/>
              <a:t>&lt;#&gt;</a:t>
            </a:r>
            <a:endParaRPr lang="he-IL" dirty="0"/>
          </a:p>
          <a:p>
            <a:pPr lv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236040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 userDrawn="1">
  <p:cSld name="Title and One column 2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6"/>
          <p:cNvSpPr txBox="1">
            <a:spLocks noGrp="1"/>
          </p:cNvSpPr>
          <p:nvPr>
            <p:ph type="body" idx="1"/>
          </p:nvPr>
        </p:nvSpPr>
        <p:spPr>
          <a:xfrm>
            <a:off x="819533" y="3489751"/>
            <a:ext cx="5739200" cy="28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87" name="Google Shape;487;p26"/>
          <p:cNvSpPr txBox="1">
            <a:spLocks noGrp="1"/>
          </p:cNvSpPr>
          <p:nvPr>
            <p:ph type="title"/>
          </p:nvPr>
        </p:nvSpPr>
        <p:spPr>
          <a:xfrm>
            <a:off x="1523833" y="0"/>
            <a:ext cx="9144400" cy="1525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488" name="Google Shape;488;p26"/>
          <p:cNvSpPr/>
          <p:nvPr/>
        </p:nvSpPr>
        <p:spPr>
          <a:xfrm>
            <a:off x="11429018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9" name="Google Shape;489;p26"/>
          <p:cNvSpPr/>
          <p:nvPr/>
        </p:nvSpPr>
        <p:spPr>
          <a:xfrm>
            <a:off x="3056" y="0"/>
            <a:ext cx="762993" cy="762899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0" name="Google Shape;490;p26"/>
          <p:cNvSpPr/>
          <p:nvPr/>
        </p:nvSpPr>
        <p:spPr>
          <a:xfrm>
            <a:off x="764418" y="-13"/>
            <a:ext cx="759780" cy="762993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1" name="Google Shape;491;p26"/>
          <p:cNvSpPr/>
          <p:nvPr/>
        </p:nvSpPr>
        <p:spPr>
          <a:xfrm>
            <a:off x="10670171" y="-13"/>
            <a:ext cx="759780" cy="762993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" name="מציין מיקום תוכן 5">
            <a:extLst>
              <a:ext uri="{FF2B5EF4-FFF2-40B4-BE49-F238E27FC236}">
                <a16:creationId xmlns:a16="http://schemas.microsoft.com/office/drawing/2014/main" id="{65E9156C-1E53-FACA-CCD9-B49D45F4750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4098" y="6301402"/>
            <a:ext cx="762899" cy="423489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marL="13970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tabLst/>
              <a:defRPr/>
            </a:pPr>
            <a:r>
              <a:rPr lang="en-US" dirty="0"/>
              <a:t>&lt;#&gt;</a:t>
            </a:r>
            <a:endParaRPr lang="he-IL" dirty="0"/>
          </a:p>
          <a:p>
            <a:pPr lv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24550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userDrawn="1">
  <p:cSld name="Background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"/>
          <p:cNvSpPr/>
          <p:nvPr/>
        </p:nvSpPr>
        <p:spPr>
          <a:xfrm>
            <a:off x="762902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4" name="Google Shape;494;p27"/>
          <p:cNvSpPr/>
          <p:nvPr/>
        </p:nvSpPr>
        <p:spPr>
          <a:xfrm>
            <a:off x="-7" y="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5" name="Google Shape;495;p27"/>
          <p:cNvSpPr/>
          <p:nvPr/>
        </p:nvSpPr>
        <p:spPr>
          <a:xfrm>
            <a:off x="11426904" y="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6" name="Google Shape;496;p27"/>
          <p:cNvSpPr/>
          <p:nvPr/>
        </p:nvSpPr>
        <p:spPr>
          <a:xfrm>
            <a:off x="10664003" y="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7" name="Google Shape;497;p27"/>
          <p:cNvSpPr/>
          <p:nvPr/>
        </p:nvSpPr>
        <p:spPr>
          <a:xfrm>
            <a:off x="11428469" y="5328933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8" name="Google Shape;498;p27"/>
          <p:cNvSpPr/>
          <p:nvPr/>
        </p:nvSpPr>
        <p:spPr>
          <a:xfrm>
            <a:off x="11426903" y="6091833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9" name="Google Shape;499;p27"/>
          <p:cNvSpPr/>
          <p:nvPr/>
        </p:nvSpPr>
        <p:spPr>
          <a:xfrm>
            <a:off x="1569" y="6091833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0" name="Google Shape;500;p27"/>
          <p:cNvSpPr/>
          <p:nvPr/>
        </p:nvSpPr>
        <p:spPr>
          <a:xfrm>
            <a:off x="10665569" y="6091833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1" name="Google Shape;501;p27"/>
          <p:cNvSpPr/>
          <p:nvPr/>
        </p:nvSpPr>
        <p:spPr>
          <a:xfrm>
            <a:off x="11426893" y="76280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2" name="Google Shape;502;p27"/>
          <p:cNvSpPr/>
          <p:nvPr/>
        </p:nvSpPr>
        <p:spPr>
          <a:xfrm>
            <a:off x="8902" y="76280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3" name="Google Shape;503;p27"/>
          <p:cNvSpPr/>
          <p:nvPr/>
        </p:nvSpPr>
        <p:spPr>
          <a:xfrm>
            <a:off x="1569" y="5328933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4" name="Google Shape;504;p27"/>
          <p:cNvSpPr/>
          <p:nvPr/>
        </p:nvSpPr>
        <p:spPr>
          <a:xfrm>
            <a:off x="761327" y="6091833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מציין מיקום תוכן 5">
            <a:extLst>
              <a:ext uri="{FF2B5EF4-FFF2-40B4-BE49-F238E27FC236}">
                <a16:creationId xmlns:a16="http://schemas.microsoft.com/office/drawing/2014/main" id="{C221B980-4421-1F62-DFFA-1BEAF2B09E6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4098" y="6301402"/>
            <a:ext cx="762899" cy="423489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marL="13970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tabLst/>
              <a:defRPr/>
            </a:pPr>
            <a:r>
              <a:rPr lang="en-US" dirty="0"/>
              <a:t>&lt;#&gt;</a:t>
            </a:r>
            <a:endParaRPr lang="he-IL" dirty="0"/>
          </a:p>
          <a:p>
            <a:pPr lv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7494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preserve="1" userDrawn="1">
  <p:cSld name="Blank slide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5">
            <a:extLst>
              <a:ext uri="{FF2B5EF4-FFF2-40B4-BE49-F238E27FC236}">
                <a16:creationId xmlns:a16="http://schemas.microsoft.com/office/drawing/2014/main" id="{6146BE85-477E-632F-7C2D-999E706E5BA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4098" y="6301402"/>
            <a:ext cx="762899" cy="423489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marL="13970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tabLst/>
              <a:defRPr/>
            </a:pPr>
            <a:r>
              <a:rPr lang="en-US" dirty="0"/>
              <a:t>&lt;#&gt;</a:t>
            </a:r>
            <a:endParaRPr lang="he-IL" dirty="0"/>
          </a:p>
          <a:p>
            <a:pPr lv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3347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/>
          <p:nvPr/>
        </p:nvSpPr>
        <p:spPr>
          <a:xfrm>
            <a:off x="10667267" y="1055"/>
            <a:ext cx="763007" cy="763007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824833" y="1878733"/>
            <a:ext cx="9223200" cy="42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Muli"/>
              <a:buChar char="■"/>
              <a:defRPr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668800" cy="1525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11429034" y="-1266"/>
            <a:ext cx="759780" cy="765428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4"/>
          <p:cNvSpPr/>
          <p:nvPr/>
        </p:nvSpPr>
        <p:spPr>
          <a:xfrm>
            <a:off x="11429018" y="764042"/>
            <a:ext cx="759780" cy="762993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10668744" y="1525679"/>
            <a:ext cx="762899" cy="759780"/>
          </a:xfrm>
          <a:custGeom>
            <a:avLst/>
            <a:gdLst/>
            <a:ahLst/>
            <a:cxnLst/>
            <a:rect l="l" t="t" r="r" b="b"/>
            <a:pathLst>
              <a:path w="8073" h="8040" extrusionOk="0">
                <a:moveTo>
                  <a:pt x="0" y="0"/>
                </a:moveTo>
                <a:lnTo>
                  <a:pt x="0" y="8039"/>
                </a:lnTo>
                <a:lnTo>
                  <a:pt x="8073" y="8039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4"/>
          <p:cNvSpPr/>
          <p:nvPr/>
        </p:nvSpPr>
        <p:spPr>
          <a:xfrm>
            <a:off x="10667501" y="762790"/>
            <a:ext cx="763007" cy="763100"/>
          </a:xfrm>
          <a:custGeom>
            <a:avLst/>
            <a:gdLst/>
            <a:ahLst/>
            <a:cxnLst/>
            <a:rect l="l" t="t" r="r" b="b"/>
            <a:pathLst>
              <a:path w="8073" h="8074" extrusionOk="0">
                <a:moveTo>
                  <a:pt x="0" y="1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4"/>
          <p:cNvSpPr/>
          <p:nvPr/>
        </p:nvSpPr>
        <p:spPr>
          <a:xfrm>
            <a:off x="11429018" y="1524857"/>
            <a:ext cx="759780" cy="759780"/>
          </a:xfrm>
          <a:custGeom>
            <a:avLst/>
            <a:gdLst/>
            <a:ahLst/>
            <a:cxnLst/>
            <a:rect l="l" t="t" r="r" b="b"/>
            <a:pathLst>
              <a:path w="8040" h="8040" extrusionOk="0">
                <a:moveTo>
                  <a:pt x="1" y="0"/>
                </a:moveTo>
                <a:lnTo>
                  <a:pt x="1" y="8039"/>
                </a:lnTo>
                <a:lnTo>
                  <a:pt x="8040" y="8039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4"/>
          <p:cNvSpPr/>
          <p:nvPr/>
        </p:nvSpPr>
        <p:spPr>
          <a:xfrm>
            <a:off x="11430274" y="4567868"/>
            <a:ext cx="762993" cy="762993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4"/>
          <p:cNvSpPr/>
          <p:nvPr/>
        </p:nvSpPr>
        <p:spPr>
          <a:xfrm rot="10800000">
            <a:off x="11429032" y="6091632"/>
            <a:ext cx="762993" cy="762993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4"/>
          <p:cNvSpPr/>
          <p:nvPr/>
        </p:nvSpPr>
        <p:spPr>
          <a:xfrm>
            <a:off x="11430523" y="3808543"/>
            <a:ext cx="760000" cy="7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4"/>
          <p:cNvSpPr/>
          <p:nvPr/>
        </p:nvSpPr>
        <p:spPr>
          <a:xfrm>
            <a:off x="10666228" y="6091667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4"/>
          <p:cNvSpPr/>
          <p:nvPr/>
        </p:nvSpPr>
        <p:spPr>
          <a:xfrm>
            <a:off x="11429018" y="2284845"/>
            <a:ext cx="762993" cy="762993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DC72915-4B8C-C85E-C9C7-F82BDBF2C09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4098" y="6301402"/>
            <a:ext cx="762899" cy="423489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marL="13970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tabLst/>
              <a:defRPr/>
            </a:pPr>
            <a:r>
              <a:rPr lang="en-US" dirty="0"/>
              <a:t>&lt;#&gt;</a:t>
            </a:r>
            <a:endParaRPr lang="he-IL" dirty="0"/>
          </a:p>
          <a:p>
            <a:pPr lv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7799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11429093" y="76290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6"/>
          <p:cNvSpPr/>
          <p:nvPr/>
        </p:nvSpPr>
        <p:spPr>
          <a:xfrm>
            <a:off x="767923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6"/>
          <p:cNvSpPr/>
          <p:nvPr/>
        </p:nvSpPr>
        <p:spPr>
          <a:xfrm>
            <a:off x="5015" y="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6"/>
          <p:cNvSpPr/>
          <p:nvPr/>
        </p:nvSpPr>
        <p:spPr>
          <a:xfrm>
            <a:off x="11426904" y="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6"/>
          <p:cNvSpPr/>
          <p:nvPr/>
        </p:nvSpPr>
        <p:spPr>
          <a:xfrm>
            <a:off x="10664003" y="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6"/>
          <p:cNvSpPr/>
          <p:nvPr/>
        </p:nvSpPr>
        <p:spPr>
          <a:xfrm>
            <a:off x="5015" y="76290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2284200" y="0"/>
            <a:ext cx="7623600" cy="1525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1528102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6"/>
          <p:cNvSpPr/>
          <p:nvPr/>
        </p:nvSpPr>
        <p:spPr>
          <a:xfrm>
            <a:off x="9906390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מציין מיקום תוכן 5">
            <a:extLst>
              <a:ext uri="{FF2B5EF4-FFF2-40B4-BE49-F238E27FC236}">
                <a16:creationId xmlns:a16="http://schemas.microsoft.com/office/drawing/2014/main" id="{81A648EF-79ED-CC7D-1008-8EA9D0FED87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4098" y="6301402"/>
            <a:ext cx="762899" cy="423489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marL="13970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tabLst/>
              <a:defRPr/>
            </a:pPr>
            <a:r>
              <a:rPr lang="en-US" dirty="0"/>
              <a:t>&lt;#&gt;</a:t>
            </a:r>
            <a:endParaRPr lang="he-IL" dirty="0"/>
          </a:p>
          <a:p>
            <a:pPr lv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71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subTitle" idx="1"/>
          </p:nvPr>
        </p:nvSpPr>
        <p:spPr>
          <a:xfrm>
            <a:off x="945100" y="2947767"/>
            <a:ext cx="4546400" cy="2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9903356" y="0"/>
            <a:ext cx="762993" cy="762899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7"/>
          <p:cNvSpPr/>
          <p:nvPr/>
        </p:nvSpPr>
        <p:spPr>
          <a:xfrm>
            <a:off x="11429018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7"/>
          <p:cNvSpPr/>
          <p:nvPr/>
        </p:nvSpPr>
        <p:spPr>
          <a:xfrm>
            <a:off x="9905394" y="762788"/>
            <a:ext cx="762993" cy="762993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7"/>
          <p:cNvSpPr/>
          <p:nvPr/>
        </p:nvSpPr>
        <p:spPr>
          <a:xfrm>
            <a:off x="11429018" y="762788"/>
            <a:ext cx="759780" cy="762993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7"/>
          <p:cNvSpPr/>
          <p:nvPr/>
        </p:nvSpPr>
        <p:spPr>
          <a:xfrm>
            <a:off x="9147000" y="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7"/>
          <p:cNvSpPr/>
          <p:nvPr/>
        </p:nvSpPr>
        <p:spPr>
          <a:xfrm>
            <a:off x="7625004" y="0"/>
            <a:ext cx="762993" cy="762899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7"/>
          <p:cNvSpPr/>
          <p:nvPr/>
        </p:nvSpPr>
        <p:spPr>
          <a:xfrm>
            <a:off x="8386777" y="-46"/>
            <a:ext cx="762993" cy="762993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7"/>
          <p:cNvSpPr/>
          <p:nvPr/>
        </p:nvSpPr>
        <p:spPr>
          <a:xfrm>
            <a:off x="9148238" y="762788"/>
            <a:ext cx="762993" cy="762993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7"/>
          <p:cNvSpPr/>
          <p:nvPr/>
        </p:nvSpPr>
        <p:spPr>
          <a:xfrm>
            <a:off x="10667068" y="-46"/>
            <a:ext cx="762993" cy="762993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7"/>
          <p:cNvSpPr/>
          <p:nvPr/>
        </p:nvSpPr>
        <p:spPr>
          <a:xfrm>
            <a:off x="7625004" y="762833"/>
            <a:ext cx="762993" cy="762899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7"/>
          <p:cNvSpPr/>
          <p:nvPr/>
        </p:nvSpPr>
        <p:spPr>
          <a:xfrm>
            <a:off x="-15" y="6091821"/>
            <a:ext cx="759780" cy="762993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101600" cy="1525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684000" tIns="27000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grpSp>
        <p:nvGrpSpPr>
          <p:cNvPr id="125" name="Google Shape;125;p7"/>
          <p:cNvGrpSpPr/>
          <p:nvPr/>
        </p:nvGrpSpPr>
        <p:grpSpPr>
          <a:xfrm>
            <a:off x="6862388" y="1"/>
            <a:ext cx="762993" cy="1525732"/>
            <a:chOff x="5714986" y="0"/>
            <a:chExt cx="572245" cy="1144299"/>
          </a:xfrm>
        </p:grpSpPr>
        <p:sp>
          <p:nvSpPr>
            <p:cNvPr id="126" name="Google Shape;126;p7"/>
            <p:cNvSpPr/>
            <p:nvPr/>
          </p:nvSpPr>
          <p:spPr>
            <a:xfrm>
              <a:off x="5714986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5714986" y="57212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" name="Google Shape;128;p7"/>
          <p:cNvGrpSpPr/>
          <p:nvPr/>
        </p:nvGrpSpPr>
        <p:grpSpPr>
          <a:xfrm>
            <a:off x="6101465" y="1"/>
            <a:ext cx="762993" cy="1525732"/>
            <a:chOff x="5716869" y="0"/>
            <a:chExt cx="572245" cy="1144299"/>
          </a:xfrm>
        </p:grpSpPr>
        <p:sp>
          <p:nvSpPr>
            <p:cNvPr id="129" name="Google Shape;129;p7"/>
            <p:cNvSpPr/>
            <p:nvPr/>
          </p:nvSpPr>
          <p:spPr>
            <a:xfrm>
              <a:off x="5716869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5716869" y="57212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מציין מיקום תוכן 5">
            <a:extLst>
              <a:ext uri="{FF2B5EF4-FFF2-40B4-BE49-F238E27FC236}">
                <a16:creationId xmlns:a16="http://schemas.microsoft.com/office/drawing/2014/main" id="{DD8E7640-6507-B649-3C25-6B282BB76EB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4098" y="6301402"/>
            <a:ext cx="762899" cy="423489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marL="13970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tabLst/>
              <a:defRPr/>
            </a:pPr>
            <a:r>
              <a:rPr lang="en-US" dirty="0"/>
              <a:t>&lt;#&gt;</a:t>
            </a:r>
            <a:endParaRPr lang="he-IL" dirty="0"/>
          </a:p>
          <a:p>
            <a:pPr lv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2578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userDrawn="1">
  <p:cSld name="Main point">
    <p:bg>
      <p:bgPr>
        <a:solidFill>
          <a:schemeClr val="accent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>
            <a:spLocks noGrp="1"/>
          </p:cNvSpPr>
          <p:nvPr>
            <p:ph type="title"/>
          </p:nvPr>
        </p:nvSpPr>
        <p:spPr>
          <a:xfrm>
            <a:off x="699021" y="762933"/>
            <a:ext cx="3728800" cy="3228000"/>
          </a:xfrm>
          <a:prstGeom prst="rect">
            <a:avLst/>
          </a:prstGeom>
          <a:noFill/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grpSp>
        <p:nvGrpSpPr>
          <p:cNvPr id="133" name="Google Shape;133;p8"/>
          <p:cNvGrpSpPr/>
          <p:nvPr/>
        </p:nvGrpSpPr>
        <p:grpSpPr>
          <a:xfrm>
            <a:off x="1" y="-46"/>
            <a:ext cx="12192009" cy="6851700"/>
            <a:chOff x="0" y="-35"/>
            <a:chExt cx="9144007" cy="5138775"/>
          </a:xfrm>
        </p:grpSpPr>
        <p:sp>
          <p:nvSpPr>
            <p:cNvPr id="134" name="Google Shape;134;p8"/>
            <p:cNvSpPr/>
            <p:nvPr/>
          </p:nvSpPr>
          <p:spPr>
            <a:xfrm>
              <a:off x="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8002013" y="-3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572088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714075" y="1176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8571788" y="3433714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141837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094" y="4568740"/>
              <a:ext cx="570000" cy="57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8571788" y="4004054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0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8571762" y="-3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" name="מציין מיקום תוכן 5">
            <a:extLst>
              <a:ext uri="{FF2B5EF4-FFF2-40B4-BE49-F238E27FC236}">
                <a16:creationId xmlns:a16="http://schemas.microsoft.com/office/drawing/2014/main" id="{466BF0CF-F82C-578C-9A8B-5A399D66153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4098" y="6301402"/>
            <a:ext cx="762899" cy="423489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marL="13970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tabLst/>
              <a:defRPr/>
            </a:pPr>
            <a:r>
              <a:rPr lang="en-US" dirty="0"/>
              <a:t>&lt;#&gt;</a:t>
            </a:r>
            <a:endParaRPr lang="he-IL" dirty="0"/>
          </a:p>
          <a:p>
            <a:pPr lv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845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 title and 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subTitle" idx="1"/>
          </p:nvPr>
        </p:nvSpPr>
        <p:spPr>
          <a:xfrm>
            <a:off x="745800" y="2158933"/>
            <a:ext cx="4005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2"/>
          </p:nvPr>
        </p:nvSpPr>
        <p:spPr>
          <a:xfrm>
            <a:off x="745800" y="2838667"/>
            <a:ext cx="4268800" cy="2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3050933" y="0"/>
            <a:ext cx="6090000" cy="1525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5" name="מציין מיקום תוכן 5">
            <a:extLst>
              <a:ext uri="{FF2B5EF4-FFF2-40B4-BE49-F238E27FC236}">
                <a16:creationId xmlns:a16="http://schemas.microsoft.com/office/drawing/2014/main" id="{37B0DC3C-9582-B5D4-725C-978F78CFD95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4098" y="6301402"/>
            <a:ext cx="762899" cy="423489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marL="13970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tabLst/>
              <a:defRPr/>
            </a:pPr>
            <a:r>
              <a:rPr lang="en-US" dirty="0"/>
              <a:t>&lt;#&gt;</a:t>
            </a:r>
            <a:endParaRPr lang="he-IL" dirty="0"/>
          </a:p>
          <a:p>
            <a:pPr lv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2729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userDrawn="1">
  <p:cSld name="Ca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3050933" y="2666200"/>
            <a:ext cx="6090000" cy="1525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3" name="מציין מיקום תוכן 5">
            <a:extLst>
              <a:ext uri="{FF2B5EF4-FFF2-40B4-BE49-F238E27FC236}">
                <a16:creationId xmlns:a16="http://schemas.microsoft.com/office/drawing/2014/main" id="{079F1D33-BEBF-3479-9462-3697BE524A3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4098" y="6301402"/>
            <a:ext cx="762899" cy="423489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marL="13970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tabLst/>
              <a:defRPr/>
            </a:pPr>
            <a:r>
              <a:rPr lang="en-US" dirty="0"/>
              <a:t>&lt;#&gt;</a:t>
            </a:r>
            <a:endParaRPr lang="he-IL" dirty="0"/>
          </a:p>
          <a:p>
            <a:pPr lv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378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userDrawn="1">
  <p:cSld name="Big numb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>
            <a:spLocks noGrp="1"/>
          </p:cNvSpPr>
          <p:nvPr>
            <p:ph type="title" hasCustomPrompt="1"/>
          </p:nvPr>
        </p:nvSpPr>
        <p:spPr>
          <a:xfrm>
            <a:off x="949467" y="2547796"/>
            <a:ext cx="10293200" cy="22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Char char="+"/>
              <a:defRPr sz="1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6000"/>
            </a:lvl9pPr>
          </a:lstStyle>
          <a:p>
            <a:r>
              <a:t>xx%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2285033" y="4441743"/>
            <a:ext cx="7622000" cy="4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153" name="Google Shape;153;p11"/>
          <p:cNvSpPr txBox="1">
            <a:spLocks noGrp="1"/>
          </p:cNvSpPr>
          <p:nvPr>
            <p:ph type="title" idx="2"/>
          </p:nvPr>
        </p:nvSpPr>
        <p:spPr>
          <a:xfrm>
            <a:off x="3035633" y="0"/>
            <a:ext cx="6120400" cy="1525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11436925" y="9"/>
            <a:ext cx="760000" cy="7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11"/>
          <p:cNvSpPr/>
          <p:nvPr/>
        </p:nvSpPr>
        <p:spPr>
          <a:xfrm>
            <a:off x="1456" y="9"/>
            <a:ext cx="760000" cy="7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11"/>
          <p:cNvSpPr/>
          <p:nvPr/>
        </p:nvSpPr>
        <p:spPr>
          <a:xfrm>
            <a:off x="10675134" y="-1495"/>
            <a:ext cx="762993" cy="762993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11"/>
          <p:cNvSpPr/>
          <p:nvPr/>
        </p:nvSpPr>
        <p:spPr>
          <a:xfrm>
            <a:off x="761229" y="-1464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11"/>
          <p:cNvSpPr/>
          <p:nvPr/>
        </p:nvSpPr>
        <p:spPr>
          <a:xfrm>
            <a:off x="9912001" y="-1495"/>
            <a:ext cx="762993" cy="762993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11"/>
          <p:cNvSpPr/>
          <p:nvPr/>
        </p:nvSpPr>
        <p:spPr>
          <a:xfrm>
            <a:off x="1519928" y="-1495"/>
            <a:ext cx="762993" cy="762993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0" name="Google Shape;160;p11"/>
          <p:cNvGrpSpPr/>
          <p:nvPr/>
        </p:nvGrpSpPr>
        <p:grpSpPr>
          <a:xfrm>
            <a:off x="-9" y="6091645"/>
            <a:ext cx="12188797" cy="762993"/>
            <a:chOff x="-7" y="4568733"/>
            <a:chExt cx="9141598" cy="572245"/>
          </a:xfrm>
        </p:grpSpPr>
        <p:sp>
          <p:nvSpPr>
            <p:cNvPr id="161" name="Google Shape;161;p11"/>
            <p:cNvSpPr/>
            <p:nvPr/>
          </p:nvSpPr>
          <p:spPr>
            <a:xfrm rot="10800000">
              <a:off x="8569417" y="4568746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1"/>
            <p:cNvSpPr/>
            <p:nvPr/>
          </p:nvSpPr>
          <p:spPr>
            <a:xfrm rot="10800000">
              <a:off x="7997259" y="4568746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1"/>
            <p:cNvSpPr/>
            <p:nvPr/>
          </p:nvSpPr>
          <p:spPr>
            <a:xfrm rot="10800000">
              <a:off x="6855422" y="4568746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1"/>
            <p:cNvSpPr/>
            <p:nvPr/>
          </p:nvSpPr>
          <p:spPr>
            <a:xfrm rot="10800000">
              <a:off x="5716384" y="4568746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1"/>
            <p:cNvSpPr/>
            <p:nvPr/>
          </p:nvSpPr>
          <p:spPr>
            <a:xfrm rot="10800000">
              <a:off x="1713989" y="4568746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1"/>
            <p:cNvSpPr/>
            <p:nvPr/>
          </p:nvSpPr>
          <p:spPr>
            <a:xfrm rot="10800000">
              <a:off x="1141830" y="4568746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1"/>
            <p:cNvSpPr/>
            <p:nvPr/>
          </p:nvSpPr>
          <p:spPr>
            <a:xfrm rot="10800000">
              <a:off x="-7" y="4568746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11"/>
            <p:cNvSpPr/>
            <p:nvPr/>
          </p:nvSpPr>
          <p:spPr>
            <a:xfrm rot="10800000">
              <a:off x="7427510" y="4568746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1"/>
            <p:cNvSpPr/>
            <p:nvPr/>
          </p:nvSpPr>
          <p:spPr>
            <a:xfrm rot="10800000">
              <a:off x="2286077" y="4568746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39" y="8073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11"/>
            <p:cNvSpPr/>
            <p:nvPr/>
          </p:nvSpPr>
          <p:spPr>
            <a:xfrm rot="10800000">
              <a:off x="5146637" y="4568746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1"/>
            <p:cNvSpPr/>
            <p:nvPr/>
          </p:nvSpPr>
          <p:spPr>
            <a:xfrm rot="10800000">
              <a:off x="4000066" y="4568746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1"/>
            <p:cNvSpPr/>
            <p:nvPr/>
          </p:nvSpPr>
          <p:spPr>
            <a:xfrm rot="10800000">
              <a:off x="2858220" y="4568746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4572156" y="4568733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1"/>
            <p:cNvSpPr/>
            <p:nvPr/>
          </p:nvSpPr>
          <p:spPr>
            <a:xfrm rot="10800000">
              <a:off x="569742" y="4568746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1"/>
            <p:cNvSpPr/>
            <p:nvPr/>
          </p:nvSpPr>
          <p:spPr>
            <a:xfrm rot="10800000">
              <a:off x="3427907" y="4568746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6287096" y="4568763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7" name="Google Shape;177;p11"/>
          <p:cNvSpPr/>
          <p:nvPr/>
        </p:nvSpPr>
        <p:spPr>
          <a:xfrm>
            <a:off x="9148845" y="-1495"/>
            <a:ext cx="762993" cy="762993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11"/>
          <p:cNvSpPr/>
          <p:nvPr/>
        </p:nvSpPr>
        <p:spPr>
          <a:xfrm>
            <a:off x="2282528" y="-1495"/>
            <a:ext cx="762993" cy="762993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מציין מיקום תוכן 5">
            <a:extLst>
              <a:ext uri="{FF2B5EF4-FFF2-40B4-BE49-F238E27FC236}">
                <a16:creationId xmlns:a16="http://schemas.microsoft.com/office/drawing/2014/main" id="{9EB1FC85-4807-66A2-E3C7-C902A629CF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4098" y="6301402"/>
            <a:ext cx="762899" cy="423489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marL="13970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tabLst/>
              <a:defRPr/>
            </a:pPr>
            <a:r>
              <a:rPr lang="en-US" dirty="0"/>
              <a:t>&lt;#&gt;</a:t>
            </a:r>
            <a:endParaRPr lang="he-IL" dirty="0"/>
          </a:p>
          <a:p>
            <a:pPr lv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597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Montserrat"/>
              <a:buNone/>
              <a:defRPr sz="3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5403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" name="מציין מיקום תוכן 5">
            <a:extLst>
              <a:ext uri="{FF2B5EF4-FFF2-40B4-BE49-F238E27FC236}">
                <a16:creationId xmlns:a16="http://schemas.microsoft.com/office/drawing/2014/main" id="{37DDDC00-69E6-A39D-20B5-829AD8AB41B4}"/>
              </a:ext>
            </a:extLst>
          </p:cNvPr>
          <p:cNvSpPr txBox="1">
            <a:spLocks/>
          </p:cNvSpPr>
          <p:nvPr userDrawn="1"/>
        </p:nvSpPr>
        <p:spPr>
          <a:xfrm>
            <a:off x="244098" y="6301402"/>
            <a:ext cx="762899" cy="42348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marR="0" lvl="0" indent="0" algn="r" rt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5"/>
              </a:buClr>
              <a:buSzPts val="1400"/>
              <a:buFont typeface="Nunito"/>
              <a:buNone/>
            </a:pPr>
            <a:r>
              <a:rPr lang="en-US" kern="0"/>
              <a:t>&lt;#&gt;</a:t>
            </a:r>
            <a:endParaRPr lang="he-IL" kern="0"/>
          </a:p>
          <a:p>
            <a:endParaRPr lang="he-IL" kern="0" dirty="0"/>
          </a:p>
        </p:txBody>
      </p:sp>
    </p:spTree>
    <p:extLst>
      <p:ext uri="{BB962C8B-B14F-4D97-AF65-F5344CB8AC3E}">
        <p14:creationId xmlns:p14="http://schemas.microsoft.com/office/powerpoint/2010/main" val="38434312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microsoft.com/office/2007/relationships/hdphoto" Target="../media/hdphoto5.wdp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1400" y="714375"/>
            <a:ext cx="35814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David" panose="020E0502060401010101" pitchFamily="34" charset="-79"/>
                <a:cs typeface="+mj-cs"/>
              </a:rPr>
              <a:t>Ben-Gurion University Of The Negev Faculty of Engineering Biomedical Engineering</a:t>
            </a:r>
            <a:endParaRPr lang="he-IL" b="1" dirty="0">
              <a:solidFill>
                <a:schemeClr val="accent2">
                  <a:lumMod val="50000"/>
                </a:schemeClr>
              </a:solidFill>
              <a:latin typeface="David" panose="020E0502060401010101" pitchFamily="34" charset="-79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8168" y="2314575"/>
            <a:ext cx="9122231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>
                <a:solidFill>
                  <a:srgbClr val="3E8853"/>
                </a:solidFill>
                <a:latin typeface="David" panose="020E0502060401010101" pitchFamily="34" charset="-79"/>
                <a:cs typeface="+mj-cs"/>
              </a:rPr>
              <a:t>Analysis calls of mouse pups as a</a:t>
            </a:r>
          </a:p>
          <a:p>
            <a:pPr algn="ctr"/>
            <a:endParaRPr lang="en-US" sz="4400" b="1" dirty="0">
              <a:solidFill>
                <a:srgbClr val="3E8853"/>
              </a:solidFill>
              <a:latin typeface="David" panose="020E0502060401010101" pitchFamily="34" charset="-79"/>
              <a:cs typeface="+mj-cs"/>
            </a:endParaRPr>
          </a:p>
          <a:p>
            <a:pPr algn="ctr"/>
            <a:r>
              <a:rPr lang="en-US" sz="4400" b="1" dirty="0">
                <a:solidFill>
                  <a:srgbClr val="3E8853"/>
                </a:solidFill>
                <a:latin typeface="David" panose="020E0502060401010101" pitchFamily="34" charset="-79"/>
                <a:cs typeface="+mj-cs"/>
              </a:rPr>
              <a:t> means of predicting autistic behavior</a:t>
            </a:r>
            <a:endParaRPr lang="he-IL" sz="4400" b="1" dirty="0">
              <a:solidFill>
                <a:srgbClr val="3E8853"/>
              </a:solidFill>
              <a:latin typeface="David" panose="020E0502060401010101" pitchFamily="34" charset="-79"/>
              <a:cs typeface="+mj-cs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2582344" y="5255001"/>
            <a:ext cx="2363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Student:</a:t>
            </a:r>
            <a:b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Weinberger Shaked</a:t>
            </a:r>
            <a:endParaRPr lang="he-IL" sz="20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2349" y="5101112"/>
            <a:ext cx="254317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Supervisors: </a:t>
            </a:r>
            <a:b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Prof. Golan </a:t>
            </a:r>
            <a:r>
              <a:rPr lang="en-US" sz="2000" b="1" dirty="0" err="1">
                <a:latin typeface="David" panose="020E0502060401010101" pitchFamily="34" charset="-79"/>
                <a:cs typeface="David" panose="020E0502060401010101" pitchFamily="34" charset="-79"/>
              </a:rPr>
              <a:t>Hava</a:t>
            </a:r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b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Dr. Lederman </a:t>
            </a:r>
            <a:r>
              <a:rPr lang="en-US" sz="2000" b="1" dirty="0" err="1">
                <a:latin typeface="David" panose="020E0502060401010101" pitchFamily="34" charset="-79"/>
                <a:cs typeface="David" panose="020E0502060401010101" pitchFamily="34" charset="-79"/>
              </a:rPr>
              <a:t>Dror</a:t>
            </a:r>
            <a:endParaRPr lang="he-IL" sz="20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026" name="Picture 2" descr="עכבר אמוג'י 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137" y="4846942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69091" y1="89630" x2="69091" y2="896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48538" y="726237"/>
            <a:ext cx="628687" cy="771570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77225" y="745287"/>
            <a:ext cx="796710" cy="78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24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015BFACD-3F32-D136-3851-1273860C0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713" y="1777133"/>
            <a:ext cx="5880367" cy="4613507"/>
          </a:xfrm>
        </p:spPr>
        <p:txBody>
          <a:bodyPr/>
          <a:lstStyle/>
          <a:p>
            <a:pPr algn="l"/>
            <a:r>
              <a:rPr lang="en-US" sz="3200" b="1" dirty="0" err="1">
                <a:latin typeface="David" panose="020E0502060401010101" pitchFamily="34" charset="-79"/>
                <a:cs typeface="David" panose="020E0502060401010101" pitchFamily="34" charset="-79"/>
              </a:rPr>
              <a:t>XGBoost</a:t>
            </a:r>
            <a:r>
              <a:rPr lang="en-US" sz="3200" b="1" dirty="0"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</a:p>
          <a:p>
            <a:pPr lvl="1" algn="l"/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</a:rPr>
              <a:t>Easy to use</a:t>
            </a:r>
          </a:p>
          <a:p>
            <a:pPr lvl="1" algn="l"/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</a:rPr>
              <a:t>Small dataset</a:t>
            </a:r>
          </a:p>
          <a:p>
            <a:pPr lvl="1" algn="l"/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</a:rPr>
              <a:t>Uses consecutive decision trees</a:t>
            </a:r>
          </a:p>
          <a:p>
            <a:pPr lvl="1" algn="l"/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</a:rPr>
              <a:t>Boosting – each tree focuses on previous tree’s error</a:t>
            </a:r>
          </a:p>
          <a:p>
            <a:pPr algn="l"/>
            <a:endParaRPr lang="he-IL" dirty="0"/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73A1D1DE-1CDB-EB2C-46DB-3BD41230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68800" cy="1119600"/>
          </a:xfr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0000" tIns="270000" rIns="91425" bIns="0" anchor="ctr" anchorCtr="0">
            <a:noAutofit/>
          </a:bodyPr>
          <a:lstStyle/>
          <a:p>
            <a:r>
              <a:rPr lang="en-US" sz="5400" dirty="0">
                <a:latin typeface="David" panose="020E0502060401010101" pitchFamily="34" charset="-79"/>
                <a:cs typeface="+mj-cs"/>
              </a:rPr>
              <a:t>Methods - Final Classification</a:t>
            </a:r>
            <a:endParaRPr lang="he-IL" sz="5400" dirty="0">
              <a:latin typeface="David" panose="020E0502060401010101" pitchFamily="34" charset="-79"/>
              <a:cs typeface="+mj-cs"/>
            </a:endParaRPr>
          </a:p>
        </p:txBody>
      </p:sp>
      <p:pic>
        <p:nvPicPr>
          <p:cNvPr id="4" name="תמונה 7">
            <a:extLst>
              <a:ext uri="{FF2B5EF4-FFF2-40B4-BE49-F238E27FC236}">
                <a16:creationId xmlns:a16="http://schemas.microsoft.com/office/drawing/2014/main" id="{70D45F07-A821-C354-84EB-D43BB2443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80" y="1645053"/>
            <a:ext cx="4347180" cy="3302493"/>
          </a:xfrm>
          <a:prstGeom prst="rect">
            <a:avLst/>
          </a:prstGeom>
        </p:spPr>
      </p:pic>
      <p:pic>
        <p:nvPicPr>
          <p:cNvPr id="5" name="גרפיקה 4" descr="עכברוש קו מיתאר">
            <a:extLst>
              <a:ext uri="{FF2B5EF4-FFF2-40B4-BE49-F238E27FC236}">
                <a16:creationId xmlns:a16="http://schemas.microsoft.com/office/drawing/2014/main" id="{AE94C082-8DE4-2100-22B5-65F8E6046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015304" y="5990350"/>
            <a:ext cx="914400" cy="914400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D869BE63-1743-B6C8-80F9-3A8279DF77E9}"/>
              </a:ext>
            </a:extLst>
          </p:cNvPr>
          <p:cNvSpPr txBox="1"/>
          <p:nvPr/>
        </p:nvSpPr>
        <p:spPr>
          <a:xfrm>
            <a:off x="142041" y="6391462"/>
            <a:ext cx="42613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cs typeface="David" panose="020E0502060401010101" pitchFamily="34" charset="-79"/>
                <a:sym typeface="Nunito"/>
              </a:rPr>
              <a:t>10</a:t>
            </a:r>
            <a:endParaRPr lang="he-IL" sz="1600" b="1" dirty="0">
              <a:solidFill>
                <a:schemeClr val="accent5"/>
              </a:solidFill>
              <a:cs typeface="David" panose="020E0502060401010101" pitchFamily="34" charset="-79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94405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800531F1-E4CB-6EFA-B7AB-E7E4117E8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68800" cy="1119600"/>
          </a:xfr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0000" tIns="270000" rIns="91425" bIns="0" anchor="ctr" anchorCtr="0">
            <a:noAutofit/>
          </a:bodyPr>
          <a:lstStyle/>
          <a:p>
            <a:r>
              <a:rPr lang="en-US" sz="5400" dirty="0">
                <a:latin typeface="David" panose="020E0502060401010101" pitchFamily="34" charset="-79"/>
                <a:cs typeface="+mj-cs"/>
              </a:rPr>
              <a:t>Results</a:t>
            </a:r>
            <a:endParaRPr lang="he-IL" sz="5400" dirty="0">
              <a:latin typeface="David" panose="020E0502060401010101" pitchFamily="34" charset="-79"/>
              <a:cs typeface="+mj-cs"/>
            </a:endParaRPr>
          </a:p>
        </p:txBody>
      </p:sp>
      <p:pic>
        <p:nvPicPr>
          <p:cNvPr id="8" name="גרפיקה 7" descr="עכברוש קו מיתאר">
            <a:extLst>
              <a:ext uri="{FF2B5EF4-FFF2-40B4-BE49-F238E27FC236}">
                <a16:creationId xmlns:a16="http://schemas.microsoft.com/office/drawing/2014/main" id="{8E00B84A-DFC7-9036-19BD-C3FA3E2EA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015304" y="5990350"/>
            <a:ext cx="914400" cy="914400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B55A03E-241A-CD62-B11E-0BDDE2D0DEA4}"/>
              </a:ext>
            </a:extLst>
          </p:cNvPr>
          <p:cNvSpPr txBox="1"/>
          <p:nvPr/>
        </p:nvSpPr>
        <p:spPr>
          <a:xfrm>
            <a:off x="142041" y="6391462"/>
            <a:ext cx="44388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cs typeface="David" panose="020E0502060401010101" pitchFamily="34" charset="-79"/>
                <a:sym typeface="Nunito"/>
              </a:rPr>
              <a:t>11</a:t>
            </a:r>
            <a:endParaRPr lang="he-IL" sz="1600" b="1" dirty="0">
              <a:solidFill>
                <a:schemeClr val="accent5"/>
              </a:solidFill>
              <a:cs typeface="David" panose="020E0502060401010101" pitchFamily="34" charset="-79"/>
              <a:sym typeface="Nunito"/>
            </a:endParaRPr>
          </a:p>
        </p:txBody>
      </p:sp>
      <p:sp>
        <p:nvSpPr>
          <p:cNvPr id="15" name="מציין מיקום טקסט 1">
            <a:extLst>
              <a:ext uri="{FF2B5EF4-FFF2-40B4-BE49-F238E27FC236}">
                <a16:creationId xmlns:a16="http://schemas.microsoft.com/office/drawing/2014/main" id="{0479144D-B19D-DDB3-8B3F-E695807EEC61}"/>
              </a:ext>
            </a:extLst>
          </p:cNvPr>
          <p:cNvSpPr txBox="1">
            <a:spLocks/>
          </p:cNvSpPr>
          <p:nvPr/>
        </p:nvSpPr>
        <p:spPr>
          <a:xfrm>
            <a:off x="445327" y="1204372"/>
            <a:ext cx="7535698" cy="137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  <a:defRPr sz="16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1219170" marR="0" lvl="1" indent="-406390" algn="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867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828754" marR="0" lvl="2" indent="-406390" algn="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sz="1867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2438339" marR="0" lvl="3" indent="-406390" algn="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867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3047924" marR="0" lvl="4" indent="-406390" algn="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867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3657509" marR="0" lvl="5" indent="-406390" algn="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sz="1867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4267093" marR="0" lvl="6" indent="-406390" algn="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867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4876678" marR="0" lvl="7" indent="-406390" algn="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867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5486263" marR="0" lvl="8" indent="-406390" algn="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Muli"/>
              <a:buChar char="■"/>
              <a:defRPr sz="1867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sz="2400" b="1" kern="0" dirty="0">
                <a:latin typeface="David" panose="020E0502060401010101" pitchFamily="34" charset="-79"/>
                <a:ea typeface="Source Sans Pro" panose="020B0503030403020204" pitchFamily="34" charset="0"/>
                <a:cs typeface="David" panose="020E0502060401010101" pitchFamily="34" charset="-79"/>
              </a:rPr>
              <a:t>63 mice</a:t>
            </a:r>
            <a:endParaRPr lang="he-IL" sz="2400" b="1" kern="0" dirty="0">
              <a:latin typeface="David" panose="020E0502060401010101" pitchFamily="34" charset="-79"/>
              <a:ea typeface="Source Sans Pro" panose="020B0503030403020204" pitchFamily="34" charset="0"/>
              <a:cs typeface="David" panose="020E0502060401010101" pitchFamily="34" charset="-79"/>
            </a:endParaRPr>
          </a:p>
          <a:p>
            <a:pPr algn="l"/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Training - 2250 recordings</a:t>
            </a:r>
          </a:p>
          <a:p>
            <a:pPr algn="l"/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Validation – 751 recordings</a:t>
            </a:r>
          </a:p>
          <a:p>
            <a:pPr marL="203195" indent="0" algn="l">
              <a:buNone/>
            </a:pPr>
            <a:endParaRPr lang="en-US" sz="2400" b="1" kern="0" dirty="0">
              <a:latin typeface="David" panose="020E0502060401010101" pitchFamily="34" charset="-79"/>
              <a:ea typeface="Source Sans Pro" panose="020B0503030403020204" pitchFamily="34" charset="0"/>
              <a:cs typeface="David" panose="020E0502060401010101" pitchFamily="34" charset="-79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6C045A-00D8-A617-4015-CC87FE33C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3" y="2495043"/>
            <a:ext cx="10344275" cy="395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E9D7DA22-FC04-50BC-56BA-A30E8556C7FA}"/>
              </a:ext>
            </a:extLst>
          </p:cNvPr>
          <p:cNvSpPr txBox="1"/>
          <p:nvPr/>
        </p:nvSpPr>
        <p:spPr>
          <a:xfrm>
            <a:off x="3787322" y="6453017"/>
            <a:ext cx="349759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latin typeface="David" panose="020E0502060401010101" pitchFamily="34" charset="-79"/>
                <a:cs typeface="David" panose="020E0502060401010101" pitchFamily="34" charset="-79"/>
              </a:rPr>
              <a:t>Figure 6: Accuracy (a) and error (b) of the model</a:t>
            </a:r>
            <a:endParaRPr lang="he-IL" sz="1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52954438-BBA0-C3A5-9879-3EDBD9E81412}"/>
              </a:ext>
            </a:extLst>
          </p:cNvPr>
          <p:cNvSpPr txBox="1"/>
          <p:nvPr/>
        </p:nvSpPr>
        <p:spPr>
          <a:xfrm>
            <a:off x="404299" y="5592238"/>
            <a:ext cx="3632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  <a:t>(a)</a:t>
            </a:r>
            <a:endParaRPr lang="he-IL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2FD27899-FB31-512F-6E43-0B1B2A796A2D}"/>
              </a:ext>
            </a:extLst>
          </p:cNvPr>
          <p:cNvSpPr txBox="1"/>
          <p:nvPr/>
        </p:nvSpPr>
        <p:spPr>
          <a:xfrm>
            <a:off x="5732747" y="5592238"/>
            <a:ext cx="3632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  <a:t>(b)</a:t>
            </a:r>
            <a:endParaRPr lang="he-IL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582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BEE404FE-DC51-353A-DF96-ACCDD1A5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668800" cy="1119600"/>
          </a:xfr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0000" tIns="270000" rIns="91425" bIns="0" anchor="ctr" anchorCtr="0">
            <a:noAutofit/>
          </a:bodyPr>
          <a:lstStyle/>
          <a:p>
            <a:r>
              <a:rPr lang="en-US" sz="5400" dirty="0">
                <a:latin typeface="David" panose="020E0502060401010101" pitchFamily="34" charset="-79"/>
                <a:cs typeface="+mj-cs"/>
              </a:rPr>
              <a:t>Results</a:t>
            </a:r>
            <a:endParaRPr lang="he-IL" sz="5400" dirty="0">
              <a:latin typeface="David" panose="020E0502060401010101" pitchFamily="34" charset="-79"/>
              <a:cs typeface="+mj-cs"/>
            </a:endParaRPr>
          </a:p>
        </p:txBody>
      </p:sp>
      <p:pic>
        <p:nvPicPr>
          <p:cNvPr id="10" name="גרפיקה 9" descr="עכברוש קו מיתאר">
            <a:extLst>
              <a:ext uri="{FF2B5EF4-FFF2-40B4-BE49-F238E27FC236}">
                <a16:creationId xmlns:a16="http://schemas.microsoft.com/office/drawing/2014/main" id="{18281AB4-C6A3-816C-E9FB-852BA270A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015304" y="5990350"/>
            <a:ext cx="914400" cy="914400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1A4DC463-69D3-6C85-E32D-EA4A0213EEDA}"/>
              </a:ext>
            </a:extLst>
          </p:cNvPr>
          <p:cNvSpPr txBox="1"/>
          <p:nvPr/>
        </p:nvSpPr>
        <p:spPr>
          <a:xfrm>
            <a:off x="142041" y="6391462"/>
            <a:ext cx="43500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cs typeface="David" panose="020E0502060401010101" pitchFamily="34" charset="-79"/>
                <a:sym typeface="Nunito"/>
              </a:rPr>
              <a:t>12</a:t>
            </a:r>
            <a:endParaRPr lang="he-IL" sz="1600" b="1" dirty="0">
              <a:solidFill>
                <a:schemeClr val="accent5"/>
              </a:solidFill>
              <a:cs typeface="David" panose="020E0502060401010101" pitchFamily="34" charset="-79"/>
              <a:sym typeface="Nunito"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57861A60-D7DA-E556-6843-B384BE827DA4}"/>
              </a:ext>
            </a:extLst>
          </p:cNvPr>
          <p:cNvSpPr txBox="1"/>
          <p:nvPr/>
        </p:nvSpPr>
        <p:spPr>
          <a:xfrm>
            <a:off x="5334400" y="6318349"/>
            <a:ext cx="349759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latin typeface="David" panose="020E0502060401010101" pitchFamily="34" charset="-79"/>
                <a:cs typeface="David" panose="020E0502060401010101" pitchFamily="34" charset="-79"/>
              </a:rPr>
              <a:t>Figure 7: Confusion matrix for test set</a:t>
            </a:r>
            <a:endParaRPr lang="he-IL" sz="1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1760ACE9-2357-D0DA-A7D7-D00677424602}"/>
              </a:ext>
            </a:extLst>
          </p:cNvPr>
          <p:cNvGrpSpPr/>
          <p:nvPr/>
        </p:nvGrpSpPr>
        <p:grpSpPr>
          <a:xfrm>
            <a:off x="4633561" y="1243139"/>
            <a:ext cx="5913319" cy="5147863"/>
            <a:chOff x="142041" y="1768613"/>
            <a:chExt cx="5463838" cy="47608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3EF6F50-4511-72A0-7611-D822F055A2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041" y="1768613"/>
              <a:ext cx="5463838" cy="476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תיבת טקסט 1">
              <a:extLst>
                <a:ext uri="{FF2B5EF4-FFF2-40B4-BE49-F238E27FC236}">
                  <a16:creationId xmlns:a16="http://schemas.microsoft.com/office/drawing/2014/main" id="{F0D2903F-3422-9773-4F77-48B8FB9B7988}"/>
                </a:ext>
              </a:extLst>
            </p:cNvPr>
            <p:cNvSpPr txBox="1"/>
            <p:nvPr/>
          </p:nvSpPr>
          <p:spPr>
            <a:xfrm>
              <a:off x="3329127" y="3201533"/>
              <a:ext cx="59480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ssistant SemiBold" panose="020B0604020202020204" pitchFamily="2" charset="-79"/>
                  <a:cs typeface="Assistant SemiBold" panose="020B0604020202020204" pitchFamily="2" charset="-79"/>
                </a:rPr>
                <a:t>(38)</a:t>
              </a:r>
              <a:endParaRPr lang="he-IL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SemiBold" panose="020B0604020202020204" pitchFamily="2" charset="-79"/>
                <a:cs typeface="Assistant SemiBold" panose="020B0604020202020204" pitchFamily="2" charset="-79"/>
              </a:endParaRP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B90D51C3-69DD-C5B3-1F9A-44B672617789}"/>
                </a:ext>
              </a:extLst>
            </p:cNvPr>
            <p:cNvSpPr txBox="1"/>
            <p:nvPr/>
          </p:nvSpPr>
          <p:spPr>
            <a:xfrm>
              <a:off x="1435382" y="3201533"/>
              <a:ext cx="76600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Assistant SemiBold" pitchFamily="2" charset="-79"/>
                  <a:cs typeface="Assistant SemiBold" pitchFamily="2" charset="-79"/>
                </a:rPr>
                <a:t>(210)</a:t>
              </a:r>
              <a:endParaRPr lang="he-IL" b="1" dirty="0">
                <a:solidFill>
                  <a:schemeClr val="tx2"/>
                </a:solidFill>
                <a:latin typeface="Assistant SemiBold" pitchFamily="2" charset="-79"/>
                <a:cs typeface="Assistant SemiBold" pitchFamily="2" charset="-79"/>
              </a:endParaRPr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026BF30-98C9-E04A-D67D-3F1143FA010D}"/>
                </a:ext>
              </a:extLst>
            </p:cNvPr>
            <p:cNvSpPr txBox="1"/>
            <p:nvPr/>
          </p:nvSpPr>
          <p:spPr>
            <a:xfrm>
              <a:off x="3243527" y="4913524"/>
              <a:ext cx="76600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Assistant SemiBold" pitchFamily="2" charset="-79"/>
                  <a:cs typeface="Assistant SemiBold" pitchFamily="2" charset="-79"/>
                </a:rPr>
                <a:t>(385)</a:t>
              </a:r>
              <a:endParaRPr lang="he-IL" b="1" dirty="0">
                <a:solidFill>
                  <a:schemeClr val="tx2"/>
                </a:solidFill>
                <a:latin typeface="Assistant SemiBold" pitchFamily="2" charset="-79"/>
                <a:cs typeface="Assistant SemiBold" pitchFamily="2" charset="-79"/>
              </a:endParaRPr>
            </a:p>
          </p:txBody>
        </p:sp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6D4E4EC9-7A73-AE64-4AFA-C615E3BE836B}"/>
                </a:ext>
              </a:extLst>
            </p:cNvPr>
            <p:cNvSpPr txBox="1"/>
            <p:nvPr/>
          </p:nvSpPr>
          <p:spPr>
            <a:xfrm>
              <a:off x="1459940" y="4913524"/>
              <a:ext cx="76600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ssistant SemiBold" pitchFamily="2" charset="-79"/>
                  <a:cs typeface="Assistant SemiBold" pitchFamily="2" charset="-79"/>
                </a:rPr>
                <a:t>(118)</a:t>
              </a:r>
              <a:endParaRPr lang="he-IL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SemiBold" pitchFamily="2" charset="-79"/>
                <a:cs typeface="Assistant SemiBold" pitchFamily="2" charset="-79"/>
              </a:endParaRPr>
            </a:p>
          </p:txBody>
        </p:sp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A220FC42-DF1F-5D2D-E718-9B1FDCE40918}"/>
                </a:ext>
              </a:extLst>
            </p:cNvPr>
            <p:cNvSpPr/>
            <p:nvPr/>
          </p:nvSpPr>
          <p:spPr>
            <a:xfrm>
              <a:off x="995680" y="2184400"/>
              <a:ext cx="3576320" cy="3484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F25F208D-3CCD-4572-F3FC-F307CA7D30D7}"/>
                </a:ext>
              </a:extLst>
            </p:cNvPr>
            <p:cNvSpPr/>
            <p:nvPr/>
          </p:nvSpPr>
          <p:spPr>
            <a:xfrm>
              <a:off x="4785360" y="2184400"/>
              <a:ext cx="161548" cy="3484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2" name="מציין מיקום טקסט 1">
            <a:extLst>
              <a:ext uri="{FF2B5EF4-FFF2-40B4-BE49-F238E27FC236}">
                <a16:creationId xmlns:a16="http://schemas.microsoft.com/office/drawing/2014/main" id="{78878397-33B8-94D3-BFDE-08FB9F215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1314" y="4575363"/>
            <a:ext cx="4411354" cy="1414987"/>
          </a:xfrm>
        </p:spPr>
        <p:txBody>
          <a:bodyPr/>
          <a:lstStyle/>
          <a:p>
            <a:pPr algn="l"/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Test – 751 recordings</a:t>
            </a:r>
          </a:p>
          <a:p>
            <a:pPr algn="l"/>
            <a:endParaRPr lang="en-US" sz="24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/>
            <a:r>
              <a:rPr lang="en-US" sz="3200" b="1" dirty="0">
                <a:latin typeface="David" panose="020E0502060401010101" pitchFamily="34" charset="-79"/>
                <a:cs typeface="David" panose="020E0502060401010101" pitchFamily="34" charset="-79"/>
              </a:rPr>
              <a:t>79% Accuracy test</a:t>
            </a:r>
            <a:endParaRPr lang="he-IL" sz="32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03195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437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E545FE19-9DC1-0F51-3726-F78E0591B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4299" y="1409755"/>
            <a:ext cx="9223200" cy="4725267"/>
          </a:xfrm>
        </p:spPr>
        <p:txBody>
          <a:bodyPr/>
          <a:lstStyle/>
          <a:p>
            <a:pPr algn="l">
              <a:spcBef>
                <a:spcPts val="600"/>
              </a:spcBef>
            </a:pPr>
            <a:r>
              <a:rPr lang="en-US" sz="3200" b="1" dirty="0">
                <a:latin typeface="David" panose="020E0502060401010101" pitchFamily="34" charset="-79"/>
                <a:ea typeface="Source Sans Pro"/>
                <a:cs typeface="David" panose="020E0502060401010101" pitchFamily="34" charset="-79"/>
              </a:rPr>
              <a:t>Conclusions:</a:t>
            </a:r>
            <a:endParaRPr lang="en-US" sz="28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 algn="l">
              <a:spcBef>
                <a:spcPts val="600"/>
              </a:spcBef>
            </a:pPr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</a:rPr>
              <a:t>For the first time a unified and automatic model.</a:t>
            </a:r>
          </a:p>
          <a:p>
            <a:pPr lvl="1" algn="l">
              <a:spcBef>
                <a:spcPts val="600"/>
              </a:spcBef>
            </a:pPr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</a:rPr>
              <a:t>For the first time using non-manually analyzed data.</a:t>
            </a:r>
            <a:b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en-US" sz="32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>
              <a:spcBef>
                <a:spcPts val="600"/>
              </a:spcBef>
            </a:pPr>
            <a:r>
              <a:rPr lang="en-US" sz="3200" b="1" dirty="0">
                <a:latin typeface="David" panose="020E0502060401010101" pitchFamily="34" charset="-79"/>
                <a:ea typeface="Source Sans Pro"/>
                <a:cs typeface="David" panose="020E0502060401010101" pitchFamily="34" charset="-79"/>
              </a:rPr>
              <a:t>Future</a:t>
            </a:r>
            <a:r>
              <a:rPr lang="en-US" sz="3200" dirty="0">
                <a:latin typeface="David" panose="020E0502060401010101" pitchFamily="34" charset="-79"/>
                <a:ea typeface="Source Sans Pro"/>
                <a:cs typeface="David" panose="020E0502060401010101" pitchFamily="34" charset="-79"/>
              </a:rPr>
              <a:t> </a:t>
            </a:r>
            <a:r>
              <a:rPr lang="en-US" sz="3200" b="1" dirty="0">
                <a:latin typeface="David" panose="020E0502060401010101" pitchFamily="34" charset="-79"/>
                <a:ea typeface="Source Sans Pro"/>
                <a:cs typeface="David" panose="020E0502060401010101" pitchFamily="34" charset="-79"/>
              </a:rPr>
              <a:t>steps:</a:t>
            </a:r>
          </a:p>
          <a:p>
            <a:pPr lvl="1" algn="l">
              <a:spcBef>
                <a:spcPts val="600"/>
              </a:spcBef>
            </a:pPr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</a:rPr>
              <a:t>Subject-dependent to subject-independent.</a:t>
            </a:r>
          </a:p>
          <a:p>
            <a:pPr lvl="1" algn="l">
              <a:spcBef>
                <a:spcPts val="600"/>
              </a:spcBef>
            </a:pPr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</a:rPr>
              <a:t>Extract additional features and focus on most relevant features.</a:t>
            </a:r>
          </a:p>
          <a:p>
            <a:pPr marL="203195" indent="0" algn="l">
              <a:buNone/>
            </a:pPr>
            <a:r>
              <a:rPr lang="en-US" sz="3200" dirty="0">
                <a:latin typeface="David" panose="020E0502060401010101" pitchFamily="34" charset="-79"/>
                <a:ea typeface="Source Sans Pro"/>
                <a:cs typeface="David" panose="020E0502060401010101" pitchFamily="34" charset="-79"/>
              </a:rPr>
              <a:t> </a:t>
            </a:r>
          </a:p>
          <a:p>
            <a:pPr marL="203195" indent="0" algn="l">
              <a:buNone/>
            </a:pPr>
            <a:endParaRPr lang="he-IL" dirty="0"/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9262F7BB-DCD7-CAC0-C717-7DBB1F70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68800" cy="1119600"/>
          </a:xfr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0000" tIns="270000" rIns="91425" bIns="0" anchor="ctr" anchorCtr="0">
            <a:noAutofit/>
          </a:bodyPr>
          <a:lstStyle/>
          <a:p>
            <a:r>
              <a:rPr lang="en-US" sz="5400" dirty="0">
                <a:latin typeface="David" panose="020E0502060401010101" pitchFamily="34" charset="-79"/>
                <a:cs typeface="+mj-cs"/>
              </a:rPr>
              <a:t>Conclusions &amp;  Future steps</a:t>
            </a:r>
            <a:endParaRPr lang="he-IL" sz="5400" dirty="0">
              <a:latin typeface="David" panose="020E0502060401010101" pitchFamily="34" charset="-79"/>
              <a:cs typeface="+mj-cs"/>
            </a:endParaRPr>
          </a:p>
        </p:txBody>
      </p:sp>
      <p:pic>
        <p:nvPicPr>
          <p:cNvPr id="4" name="גרפיקה 3" descr="עכברוש קו מיתאר">
            <a:extLst>
              <a:ext uri="{FF2B5EF4-FFF2-40B4-BE49-F238E27FC236}">
                <a16:creationId xmlns:a16="http://schemas.microsoft.com/office/drawing/2014/main" id="{7B941723-362E-ED55-7863-187BEEA6A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015304" y="5990350"/>
            <a:ext cx="914400" cy="914400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12F388B-8DD2-AAB2-FC1E-B508AB3242EE}"/>
              </a:ext>
            </a:extLst>
          </p:cNvPr>
          <p:cNvSpPr txBox="1"/>
          <p:nvPr/>
        </p:nvSpPr>
        <p:spPr>
          <a:xfrm>
            <a:off x="142041" y="6391462"/>
            <a:ext cx="45276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cs typeface="David" panose="020E0502060401010101" pitchFamily="34" charset="-79"/>
                <a:sym typeface="Nunito"/>
              </a:rPr>
              <a:t>13</a:t>
            </a:r>
            <a:endParaRPr lang="he-IL" sz="1600" b="1" dirty="0">
              <a:solidFill>
                <a:schemeClr val="accent5"/>
              </a:solidFill>
              <a:cs typeface="David" panose="020E0502060401010101" pitchFamily="34" charset="-79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050341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B315E7-01E4-417F-3FF2-9D1D7AEF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947" y="1115041"/>
            <a:ext cx="4955786" cy="1843107"/>
          </a:xfrm>
        </p:spPr>
        <p:txBody>
          <a:bodyPr/>
          <a:lstStyle/>
          <a:p>
            <a:r>
              <a:rPr lang="en" sz="8000" dirty="0">
                <a:latin typeface="David" panose="020E0502060401010101" pitchFamily="34" charset="-79"/>
                <a:cs typeface="+mj-cs"/>
              </a:rPr>
              <a:t>Questions?</a:t>
            </a:r>
            <a:endParaRPr lang="he-IL" sz="8000" dirty="0">
              <a:latin typeface="David" panose="020E0502060401010101" pitchFamily="34" charset="-79"/>
              <a:cs typeface="+mj-cs"/>
            </a:endParaRPr>
          </a:p>
        </p:txBody>
      </p:sp>
      <p:pic>
        <p:nvPicPr>
          <p:cNvPr id="3" name="גרפיקה 2" descr="עכברוש קו מיתאר">
            <a:extLst>
              <a:ext uri="{FF2B5EF4-FFF2-40B4-BE49-F238E27FC236}">
                <a16:creationId xmlns:a16="http://schemas.microsoft.com/office/drawing/2014/main" id="{483A3A5A-BB12-D01F-B77B-9C6372ECA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015304" y="5990350"/>
            <a:ext cx="914400" cy="914400"/>
          </a:xfrm>
          <a:prstGeom prst="rect">
            <a:avLst/>
          </a:prstGeom>
        </p:spPr>
      </p:pic>
      <p:pic>
        <p:nvPicPr>
          <p:cNvPr id="1026" name="Picture 2" descr="Computer Science for Fun - cs4fn: Manufacturing magic">
            <a:extLst>
              <a:ext uri="{FF2B5EF4-FFF2-40B4-BE49-F238E27FC236}">
                <a16:creationId xmlns:a16="http://schemas.microsoft.com/office/drawing/2014/main" id="{8E70ACB0-28CC-4EE8-AEA0-E4760EC8D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46" b="95911" l="9091" r="96257">
                        <a14:foregroundMark x1="52406" y1="7807" x2="52406" y2="7807"/>
                        <a14:foregroundMark x1="89305" y1="28996" x2="89305" y2="28996"/>
                        <a14:foregroundMark x1="50802" y1="79182" x2="50802" y2="79182"/>
                        <a14:foregroundMark x1="42246" y1="92193" x2="42246" y2="92193"/>
                        <a14:foregroundMark x1="9091" y1="19703" x2="9091" y2="19703"/>
                        <a14:foregroundMark x1="52941" y1="4089" x2="52941" y2="4089"/>
                        <a14:foregroundMark x1="96257" y1="28253" x2="96257" y2="28253"/>
                        <a14:foregroundMark x1="50802" y1="95911" x2="50802" y2="95911"/>
                      </a14:backgroundRemoval>
                    </a14:imgEffect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253" y="3330471"/>
            <a:ext cx="178117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49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idx="1"/>
          </p:nvPr>
        </p:nvSpPr>
        <p:spPr>
          <a:xfrm>
            <a:off x="824833" y="1878733"/>
            <a:ext cx="4412992" cy="4290400"/>
          </a:xfrm>
        </p:spPr>
        <p:txBody>
          <a:bodyPr/>
          <a:lstStyle/>
          <a:p>
            <a:pPr algn="l"/>
            <a:r>
              <a:rPr lang="en-US" sz="3200" b="1" dirty="0">
                <a:latin typeface="David" panose="020E0502060401010101" pitchFamily="34" charset="-79"/>
                <a:cs typeface="David" panose="020E0502060401010101" pitchFamily="34" charset="-79"/>
              </a:rPr>
              <a:t>What is ASD?</a:t>
            </a:r>
          </a:p>
          <a:p>
            <a:pPr marL="203195" indent="0" algn="l">
              <a:buNone/>
            </a:pPr>
            <a:endParaRPr lang="en-US" sz="32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/>
            <a:r>
              <a:rPr lang="en-US" sz="3200" b="1" dirty="0">
                <a:latin typeface="David" panose="020E0502060401010101" pitchFamily="34" charset="-79"/>
                <a:cs typeface="David" panose="020E0502060401010101" pitchFamily="34" charset="-79"/>
              </a:rPr>
              <a:t>Current diagnosis methods</a:t>
            </a:r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>
          <a:xfrm>
            <a:off x="0" y="-2950"/>
            <a:ext cx="10668800" cy="1119600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en-US" sz="5400" dirty="0">
                <a:latin typeface="David" panose="020E0502060401010101" pitchFamily="34" charset="-79"/>
                <a:cs typeface="+mj-cs"/>
              </a:rPr>
              <a:t>Background</a:t>
            </a:r>
            <a:endParaRPr lang="he-IL" sz="5400" dirty="0">
              <a:latin typeface="David" panose="020E0502060401010101" pitchFamily="34" charset="-79"/>
              <a:cs typeface="+mj-cs"/>
            </a:endParaRPr>
          </a:p>
        </p:txBody>
      </p:sp>
      <p:sp>
        <p:nvSpPr>
          <p:cNvPr id="7" name="מציין מיקום טקסט 1">
            <a:extLst>
              <a:ext uri="{FF2B5EF4-FFF2-40B4-BE49-F238E27FC236}">
                <a16:creationId xmlns:a16="http://schemas.microsoft.com/office/drawing/2014/main" id="{DF37475D-EE6D-9F4A-1605-C73C481E030B}"/>
              </a:ext>
            </a:extLst>
          </p:cNvPr>
          <p:cNvSpPr txBox="1">
            <a:spLocks/>
          </p:cNvSpPr>
          <p:nvPr/>
        </p:nvSpPr>
        <p:spPr>
          <a:xfrm>
            <a:off x="5868828" y="1878733"/>
            <a:ext cx="4412992" cy="4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  <a:defRPr sz="16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1219170" marR="0" lvl="1" indent="-406390" algn="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867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828754" marR="0" lvl="2" indent="-406390" algn="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sz="1867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2438339" marR="0" lvl="3" indent="-406390" algn="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867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3047924" marR="0" lvl="4" indent="-406390" algn="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867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3657509" marR="0" lvl="5" indent="-406390" algn="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sz="1867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4267093" marR="0" lvl="6" indent="-406390" algn="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867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4876678" marR="0" lvl="7" indent="-406390" algn="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867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5486263" marR="0" lvl="8" indent="-406390" algn="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Muli"/>
              <a:buChar char="■"/>
              <a:defRPr sz="1867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sz="3200" b="1" dirty="0">
                <a:latin typeface="David" panose="020E0502060401010101" pitchFamily="34" charset="-79"/>
                <a:cs typeface="David" panose="020E0502060401010101" pitchFamily="34" charset="-79"/>
              </a:rPr>
              <a:t>Average diagnosis age 4-5 years</a:t>
            </a:r>
          </a:p>
          <a:p>
            <a:pPr algn="l"/>
            <a:endParaRPr lang="en-US" sz="32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/>
            <a:r>
              <a:rPr lang="en-US" sz="3200" b="1" dirty="0">
                <a:latin typeface="David" panose="020E0502060401010101" pitchFamily="34" charset="-79"/>
                <a:cs typeface="David" panose="020E0502060401010101" pitchFamily="34" charset="-79"/>
              </a:rPr>
              <a:t>Early diagnosis of ASD is particularly important </a:t>
            </a:r>
            <a:endParaRPr lang="he-IL" sz="3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026" name="Picture 2" descr="אבחון אוטיזם באופן פרטי - ME">
            <a:extLst>
              <a:ext uri="{FF2B5EF4-FFF2-40B4-BE49-F238E27FC236}">
                <a16:creationId xmlns:a16="http://schemas.microsoft.com/office/drawing/2014/main" id="{60A9B72B-24C2-1CC9-F965-4CFCC865B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25" y="4381638"/>
            <a:ext cx="2784815" cy="185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גרפיקה 5" descr="עכברוש קו מיתאר">
            <a:extLst>
              <a:ext uri="{FF2B5EF4-FFF2-40B4-BE49-F238E27FC236}">
                <a16:creationId xmlns:a16="http://schemas.microsoft.com/office/drawing/2014/main" id="{0E2E3B2B-03C1-B43E-BF38-321C3063F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015304" y="5990350"/>
            <a:ext cx="914400" cy="914400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97D477B-A7CE-FC02-BE1C-2791EF307984}"/>
              </a:ext>
            </a:extLst>
          </p:cNvPr>
          <p:cNvSpPr txBox="1"/>
          <p:nvPr/>
        </p:nvSpPr>
        <p:spPr>
          <a:xfrm>
            <a:off x="142041" y="6391462"/>
            <a:ext cx="36398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cs typeface="David" panose="020E0502060401010101" pitchFamily="34" charset="-79"/>
                <a:sym typeface="Nunito"/>
              </a:rPr>
              <a:t>2</a:t>
            </a:r>
            <a:endParaRPr lang="he-IL" sz="1600" b="1" dirty="0">
              <a:solidFill>
                <a:schemeClr val="accent5"/>
              </a:solidFill>
              <a:cs typeface="David" panose="020E0502060401010101" pitchFamily="34" charset="-79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48208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F0BD3B3B-B308-EFEC-636F-D384D4764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380" y="1698953"/>
            <a:ext cx="10668799" cy="2732606"/>
          </a:xfrm>
        </p:spPr>
        <p:txBody>
          <a:bodyPr/>
          <a:lstStyle/>
          <a:p>
            <a:pPr algn="l"/>
            <a:r>
              <a:rPr lang="en-US" sz="3200" b="1" dirty="0">
                <a:latin typeface="David" panose="020E0502060401010101" pitchFamily="34" charset="-79"/>
                <a:cs typeface="David" panose="020E0502060401010101" pitchFamily="34" charset="-79"/>
              </a:rPr>
              <a:t>MTHFR deficiency increases the risk of ASD symptoms</a:t>
            </a:r>
          </a:p>
          <a:p>
            <a:pPr marL="203195" indent="0" algn="l">
              <a:buNone/>
            </a:pPr>
            <a:endParaRPr lang="en-US" sz="32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/>
            <a:r>
              <a:rPr lang="en-US" sz="3200" b="1" dirty="0">
                <a:latin typeface="David" panose="020E0502060401010101" pitchFamily="34" charset="-79"/>
                <a:cs typeface="David" panose="020E0502060401010101" pitchFamily="34" charset="-79"/>
              </a:rPr>
              <a:t>Why mice model?</a:t>
            </a:r>
          </a:p>
          <a:p>
            <a:pPr marL="203195" indent="0" algn="l">
              <a:buNone/>
            </a:pPr>
            <a:endParaRPr lang="en-US" sz="32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/>
            <a:r>
              <a:rPr lang="en-US" sz="3200" b="1" dirty="0">
                <a:latin typeface="David" panose="020E0502060401010101" pitchFamily="34" charset="-79"/>
                <a:cs typeface="David" panose="020E0502060401010101" pitchFamily="34" charset="-79"/>
              </a:rPr>
              <a:t>USV - </a:t>
            </a:r>
            <a:r>
              <a:rPr lang="en-US" sz="3200" b="1" dirty="0" err="1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UltraSonic</a:t>
            </a:r>
            <a:r>
              <a:rPr lang="en-US" sz="3200" b="1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Vocalizations</a:t>
            </a:r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E5097530-D761-0B6A-C5DC-18B94B55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68800" cy="1119600"/>
          </a:xfr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0000" tIns="270000" rIns="91425" bIns="0" anchor="ctr" anchorCtr="0">
            <a:noAutofit/>
          </a:bodyPr>
          <a:lstStyle/>
          <a:p>
            <a:r>
              <a:rPr lang="en-US" sz="5400" dirty="0">
                <a:latin typeface="David" panose="020E0502060401010101" pitchFamily="34" charset="-79"/>
                <a:cs typeface="+mj-cs"/>
              </a:rPr>
              <a:t>Background</a:t>
            </a:r>
            <a:endParaRPr lang="he-IL" sz="5400" dirty="0">
              <a:latin typeface="David" panose="020E0502060401010101" pitchFamily="34" charset="-79"/>
              <a:cs typeface="+mj-cs"/>
            </a:endParaRPr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4CD30161-0722-ED63-BCFA-519DB1B9FE3C}"/>
              </a:ext>
            </a:extLst>
          </p:cNvPr>
          <p:cNvGrpSpPr/>
          <p:nvPr/>
        </p:nvGrpSpPr>
        <p:grpSpPr>
          <a:xfrm>
            <a:off x="1266153" y="4302489"/>
            <a:ext cx="8044115" cy="2006353"/>
            <a:chOff x="-65263" y="0"/>
            <a:chExt cx="5682961" cy="1506415"/>
          </a:xfrm>
        </p:grpSpPr>
        <p:grpSp>
          <p:nvGrpSpPr>
            <p:cNvPr id="5" name="קבוצה 4">
              <a:extLst>
                <a:ext uri="{FF2B5EF4-FFF2-40B4-BE49-F238E27FC236}">
                  <a16:creationId xmlns:a16="http://schemas.microsoft.com/office/drawing/2014/main" id="{D32E00CD-FA3B-1405-1C74-0AAFFED3DAA4}"/>
                </a:ext>
              </a:extLst>
            </p:cNvPr>
            <p:cNvGrpSpPr/>
            <p:nvPr/>
          </p:nvGrpSpPr>
          <p:grpSpPr>
            <a:xfrm>
              <a:off x="276078" y="0"/>
              <a:ext cx="5341620" cy="1203960"/>
              <a:chOff x="0" y="0"/>
              <a:chExt cx="5341620" cy="1203960"/>
            </a:xfrm>
          </p:grpSpPr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C23A7DBE-538F-E134-5DC8-229DF1660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8600" y="0"/>
                <a:ext cx="1303020" cy="120396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</p:pic>
          <p:pic>
            <p:nvPicPr>
              <p:cNvPr id="11" name="תמונה 10">
                <a:extLst>
                  <a:ext uri="{FF2B5EF4-FFF2-40B4-BE49-F238E27FC236}">
                    <a16:creationId xmlns:a16="http://schemas.microsoft.com/office/drawing/2014/main" id="{9F3041C8-9AFA-16DA-0DF0-9595F1662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1750" y="0"/>
                <a:ext cx="1303020" cy="120396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2" name="תמונה 11">
                <a:extLst>
                  <a:ext uri="{FF2B5EF4-FFF2-40B4-BE49-F238E27FC236}">
                    <a16:creationId xmlns:a16="http://schemas.microsoft.com/office/drawing/2014/main" id="{8EEA390E-DA98-9F8F-BF2D-D761A3727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3500" y="0"/>
                <a:ext cx="1424940" cy="120396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</p:pic>
          <p:pic>
            <p:nvPicPr>
              <p:cNvPr id="13" name="תמונה 12">
                <a:extLst>
                  <a:ext uri="{FF2B5EF4-FFF2-40B4-BE49-F238E27FC236}">
                    <a16:creationId xmlns:a16="http://schemas.microsoft.com/office/drawing/2014/main" id="{99C353AB-58B2-70CD-5860-8B9733C728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303020" cy="120396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6" name="מחבר חץ ישר 5">
              <a:extLst>
                <a:ext uri="{FF2B5EF4-FFF2-40B4-BE49-F238E27FC236}">
                  <a16:creationId xmlns:a16="http://schemas.microsoft.com/office/drawing/2014/main" id="{9BF5F7A8-999E-5951-6B93-802A9564628E}"/>
                </a:ext>
              </a:extLst>
            </p:cNvPr>
            <p:cNvCxnSpPr/>
            <p:nvPr/>
          </p:nvCxnSpPr>
          <p:spPr>
            <a:xfrm rot="300000" flipV="1">
              <a:off x="328832" y="1248508"/>
              <a:ext cx="857449" cy="691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מחבר חץ ישר 6">
              <a:extLst>
                <a:ext uri="{FF2B5EF4-FFF2-40B4-BE49-F238E27FC236}">
                  <a16:creationId xmlns:a16="http://schemas.microsoft.com/office/drawing/2014/main" id="{72E8D90C-0BFF-30EE-B4E4-BC25E85F714E}"/>
                </a:ext>
              </a:extLst>
            </p:cNvPr>
            <p:cNvCxnSpPr/>
            <p:nvPr/>
          </p:nvCxnSpPr>
          <p:spPr>
            <a:xfrm rot="300000" flipH="1" flipV="1">
              <a:off x="64458" y="503475"/>
              <a:ext cx="61155" cy="698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תיבת טקסט 2">
              <a:extLst>
                <a:ext uri="{FF2B5EF4-FFF2-40B4-BE49-F238E27FC236}">
                  <a16:creationId xmlns:a16="http://schemas.microsoft.com/office/drawing/2014/main" id="{C80FD668-1D4B-CB1E-914D-61D9BA061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46417" y="1277815"/>
              <a:ext cx="67945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900" dirty="0">
                  <a:effectLst/>
                  <a:latin typeface="David" panose="020E0502060401010101" pitchFamily="34" charset="-79"/>
                  <a:ea typeface="Calibri" panose="020F0502020204030204" pitchFamily="34" charset="0"/>
                  <a:cs typeface="Arial" panose="020B0604020202020204" pitchFamily="34" charset="0"/>
                </a:rPr>
                <a:t>Time [</a:t>
              </a:r>
              <a:r>
                <a:rPr lang="en-US" sz="900" dirty="0" err="1">
                  <a:effectLst/>
                  <a:latin typeface="David" panose="020E0502060401010101" pitchFamily="34" charset="-79"/>
                  <a:ea typeface="Calibri" panose="020F0502020204030204" pitchFamily="34" charset="0"/>
                  <a:cs typeface="Arial" panose="020B0604020202020204" pitchFamily="34" charset="0"/>
                </a:rPr>
                <a:t>ms</a:t>
              </a:r>
              <a:r>
                <a:rPr lang="en-US" sz="900" dirty="0">
                  <a:effectLst/>
                  <a:latin typeface="David" panose="020E0502060401010101" pitchFamily="34" charset="-79"/>
                  <a:ea typeface="Calibri" panose="020F0502020204030204" pitchFamily="34" charset="0"/>
                  <a:cs typeface="Arial" panose="020B0604020202020204" pitchFamily="34" charset="0"/>
                </a:rPr>
                <a:t>]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תיבת טקסט 2">
              <a:extLst>
                <a:ext uri="{FF2B5EF4-FFF2-40B4-BE49-F238E27FC236}">
                  <a16:creationId xmlns:a16="http://schemas.microsoft.com/office/drawing/2014/main" id="{8E335522-A8D9-62F2-393A-B07F27A70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 flipH="1">
              <a:off x="-351048" y="787757"/>
              <a:ext cx="800169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900" dirty="0">
                  <a:effectLst/>
                  <a:latin typeface="David" panose="020E0502060401010101" pitchFamily="34" charset="-79"/>
                  <a:ea typeface="Calibri" panose="020F0502020204030204" pitchFamily="34" charset="0"/>
                  <a:cs typeface="Arial" panose="020B0604020202020204" pitchFamily="34" charset="0"/>
                </a:rPr>
                <a:t>Frequency  [</a:t>
              </a:r>
              <a:r>
                <a:rPr lang="en-US" sz="900" dirty="0">
                  <a:latin typeface="David" panose="020E0502060401010101" pitchFamily="34" charset="-79"/>
                  <a:ea typeface="Calibri" panose="020F0502020204030204" pitchFamily="34" charset="0"/>
                  <a:cs typeface="Arial" panose="020B0604020202020204" pitchFamily="34" charset="0"/>
                </a:rPr>
                <a:t>k</a:t>
              </a:r>
              <a:r>
                <a:rPr lang="en-US" sz="900" dirty="0">
                  <a:effectLst/>
                  <a:latin typeface="David" panose="020E0502060401010101" pitchFamily="34" charset="-79"/>
                  <a:ea typeface="Calibri" panose="020F0502020204030204" pitchFamily="34" charset="0"/>
                  <a:cs typeface="Arial" panose="020B0604020202020204" pitchFamily="34" charset="0"/>
                </a:rPr>
                <a:t>Hz]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914E9094-C568-ACCE-D6C3-E5F6463A863C}"/>
              </a:ext>
            </a:extLst>
          </p:cNvPr>
          <p:cNvSpPr txBox="1"/>
          <p:nvPr/>
        </p:nvSpPr>
        <p:spPr>
          <a:xfrm>
            <a:off x="2210541" y="6119046"/>
            <a:ext cx="590365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Figure 1: Examples of syllables and their presentation of a spectrogram</a:t>
            </a:r>
          </a:p>
          <a:p>
            <a:endParaRPr lang="he-IL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5" name="גרפיקה 14" descr="עכברוש קו מיתאר">
            <a:extLst>
              <a:ext uri="{FF2B5EF4-FFF2-40B4-BE49-F238E27FC236}">
                <a16:creationId xmlns:a16="http://schemas.microsoft.com/office/drawing/2014/main" id="{9EAD9DA4-32E2-BB9F-D50F-D869D92EB2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015304" y="5990350"/>
            <a:ext cx="914400" cy="914400"/>
          </a:xfrm>
          <a:prstGeom prst="rect">
            <a:avLst/>
          </a:prstGeom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76CD67F6-EECA-F4A1-49EA-033CCD704098}"/>
              </a:ext>
            </a:extLst>
          </p:cNvPr>
          <p:cNvSpPr txBox="1"/>
          <p:nvPr/>
        </p:nvSpPr>
        <p:spPr>
          <a:xfrm>
            <a:off x="142041" y="6391462"/>
            <a:ext cx="36398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cs typeface="David" panose="020E0502060401010101" pitchFamily="34" charset="-79"/>
                <a:sym typeface="Nunito"/>
              </a:rPr>
              <a:t>3</a:t>
            </a:r>
            <a:endParaRPr lang="he-IL" sz="1600" b="1" dirty="0">
              <a:solidFill>
                <a:schemeClr val="accent5"/>
              </a:solidFill>
              <a:cs typeface="David" panose="020E0502060401010101" pitchFamily="34" charset="-79"/>
              <a:sym typeface="Nunito"/>
            </a:endParaRPr>
          </a:p>
        </p:txBody>
      </p: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F1F3ADEC-C0C1-3BDA-6AED-D1E49E648B18}"/>
              </a:ext>
            </a:extLst>
          </p:cNvPr>
          <p:cNvCxnSpPr/>
          <p:nvPr/>
        </p:nvCxnSpPr>
        <p:spPr>
          <a:xfrm>
            <a:off x="1704925" y="5837950"/>
            <a:ext cx="729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B71DEAC5-7CFD-B2BE-ACEC-D59FCD123BC4}"/>
              </a:ext>
            </a:extLst>
          </p:cNvPr>
          <p:cNvCxnSpPr/>
          <p:nvPr/>
        </p:nvCxnSpPr>
        <p:spPr>
          <a:xfrm>
            <a:off x="1706399" y="4365736"/>
            <a:ext cx="729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651659C9-4FA4-B14D-AE5C-230DEF03756F}"/>
              </a:ext>
            </a:extLst>
          </p:cNvPr>
          <p:cNvSpPr txBox="1"/>
          <p:nvPr/>
        </p:nvSpPr>
        <p:spPr>
          <a:xfrm>
            <a:off x="1435133" y="5724901"/>
            <a:ext cx="361947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>
                <a:latin typeface="David" panose="020E0502060401010101" pitchFamily="34" charset="-79"/>
                <a:cs typeface="David" panose="020E0502060401010101" pitchFamily="34" charset="-79"/>
              </a:rPr>
              <a:t>40</a:t>
            </a:r>
            <a:endParaRPr lang="he-IL" sz="1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CEFBCBA4-E66C-79DC-3BA9-81090F887580}"/>
              </a:ext>
            </a:extLst>
          </p:cNvPr>
          <p:cNvSpPr txBox="1"/>
          <p:nvPr/>
        </p:nvSpPr>
        <p:spPr>
          <a:xfrm>
            <a:off x="1256566" y="4253107"/>
            <a:ext cx="531680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>
                <a:latin typeface="David" panose="020E0502060401010101" pitchFamily="34" charset="-79"/>
                <a:cs typeface="David" panose="020E0502060401010101" pitchFamily="34" charset="-79"/>
              </a:rPr>
              <a:t>120</a:t>
            </a:r>
            <a:endParaRPr lang="he-IL" sz="1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608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F0BD3B3B-B308-EFEC-636F-D384D4764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5993" y="1417454"/>
            <a:ext cx="3656222" cy="2921856"/>
          </a:xfrm>
        </p:spPr>
        <p:txBody>
          <a:bodyPr/>
          <a:lstStyle/>
          <a:p>
            <a:pPr algn="l"/>
            <a:r>
              <a:rPr lang="en-US" sz="3200" b="1" dirty="0">
                <a:latin typeface="David" panose="020E0502060401010101" pitchFamily="34" charset="-79"/>
                <a:cs typeface="David" panose="020E0502060401010101" pitchFamily="34" charset="-79"/>
              </a:rPr>
              <a:t>Previous works focused on syllables classification</a:t>
            </a:r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E5097530-D761-0B6A-C5DC-18B94B55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68800" cy="1119600"/>
          </a:xfr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0000" tIns="270000" rIns="91425" bIns="0" anchor="ctr" anchorCtr="0">
            <a:noAutofit/>
          </a:bodyPr>
          <a:lstStyle/>
          <a:p>
            <a:r>
              <a:rPr lang="en-US" sz="5400" dirty="0">
                <a:latin typeface="David" panose="020E0502060401010101" pitchFamily="34" charset="-79"/>
                <a:cs typeface="+mj-cs"/>
              </a:rPr>
              <a:t>Literature review</a:t>
            </a:r>
            <a:endParaRPr lang="he-IL" sz="5400" dirty="0">
              <a:latin typeface="David" panose="020E0502060401010101" pitchFamily="34" charset="-79"/>
              <a:cs typeface="+mj-cs"/>
            </a:endParaRPr>
          </a:p>
        </p:txBody>
      </p:sp>
      <p:pic>
        <p:nvPicPr>
          <p:cNvPr id="15" name="גרפיקה 14" descr="עכברוש קו מיתאר">
            <a:extLst>
              <a:ext uri="{FF2B5EF4-FFF2-40B4-BE49-F238E27FC236}">
                <a16:creationId xmlns:a16="http://schemas.microsoft.com/office/drawing/2014/main" id="{9F7A8346-0C65-191F-16B2-95FEE78FD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015304" y="5990350"/>
            <a:ext cx="914400" cy="914400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BE154872-6B52-5BD8-DCC2-CD1FBD0C71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4" t="9651" r="-994" b="1182"/>
          <a:stretch/>
        </p:blipFill>
        <p:spPr>
          <a:xfrm>
            <a:off x="390518" y="3903901"/>
            <a:ext cx="5341179" cy="2134716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ABE61374-1755-5098-99DD-4511A4035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4436" y="1356908"/>
            <a:ext cx="2418438" cy="2118688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92186E49-940D-B59B-4A52-B3CAFFD9A1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4737" y="1710757"/>
            <a:ext cx="4363930" cy="1735490"/>
          </a:xfrm>
          <a:prstGeom prst="rect">
            <a:avLst/>
          </a:prstGeom>
        </p:spPr>
      </p:pic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6DEC9FDE-88A6-0C11-0405-6A0A51F03185}"/>
              </a:ext>
            </a:extLst>
          </p:cNvPr>
          <p:cNvSpPr txBox="1"/>
          <p:nvPr/>
        </p:nvSpPr>
        <p:spPr>
          <a:xfrm>
            <a:off x="3550229" y="3394524"/>
            <a:ext cx="432880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  <a:t>(a) </a:t>
            </a:r>
            <a:r>
              <a:rPr lang="it-IT" sz="1400" dirty="0">
                <a:latin typeface="David" panose="020E0502060401010101" pitchFamily="34" charset="-79"/>
                <a:cs typeface="David" panose="020E0502060401010101" pitchFamily="34" charset="-79"/>
              </a:rPr>
              <a:t>A. H. Fonseca, G. M. Santana, G. M. Bosque Ortiz, S. Bampi, and M. O. Dietrich, 2021</a:t>
            </a:r>
            <a:endParaRPr lang="he-IL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3072B39D-3288-34A7-C7E4-A1258C4D4C18}"/>
              </a:ext>
            </a:extLst>
          </p:cNvPr>
          <p:cNvSpPr txBox="1"/>
          <p:nvPr/>
        </p:nvSpPr>
        <p:spPr>
          <a:xfrm>
            <a:off x="7211803" y="4706752"/>
            <a:ext cx="3632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  <a:t>(c)</a:t>
            </a:r>
            <a:endParaRPr lang="he-IL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56F5EBA1-B2C5-C186-A093-8212BD9FBA14}"/>
              </a:ext>
            </a:extLst>
          </p:cNvPr>
          <p:cNvSpPr txBox="1"/>
          <p:nvPr/>
        </p:nvSpPr>
        <p:spPr>
          <a:xfrm>
            <a:off x="478395" y="5934679"/>
            <a:ext cx="516542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  <a:t>(b) M. Van </a:t>
            </a:r>
            <a:r>
              <a:rPr lang="en-US" sz="1400" dirty="0" err="1">
                <a:latin typeface="David" panose="020E0502060401010101" pitchFamily="34" charset="-79"/>
                <a:cs typeface="David" panose="020E0502060401010101" pitchFamily="34" charset="-79"/>
              </a:rPr>
              <a:t>Segbroeck</a:t>
            </a:r>
            <a: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  <a:t>, A. T. Knoll, P. Levitt, and S. Narayanan, 2017</a:t>
            </a:r>
            <a:endParaRPr lang="he-IL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66972831-9186-2DA8-285A-0DCC5C59F3E5}"/>
              </a:ext>
            </a:extLst>
          </p:cNvPr>
          <p:cNvSpPr txBox="1"/>
          <p:nvPr/>
        </p:nvSpPr>
        <p:spPr>
          <a:xfrm>
            <a:off x="1777859" y="6400030"/>
            <a:ext cx="81614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Figure 2: Examples of studies that classify syllables: (a) MUPET, (b) </a:t>
            </a:r>
            <a:r>
              <a:rPr lang="en-US" sz="1400" dirty="0" err="1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DeepSqeak</a:t>
            </a:r>
            <a:r>
              <a:rPr lang="en-US" sz="1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, (c) </a:t>
            </a:r>
            <a:r>
              <a:rPr lang="en-US" sz="1400" dirty="0" err="1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VocalMat</a:t>
            </a:r>
            <a:r>
              <a:rPr lang="en-US" sz="1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, (d) BGU model</a:t>
            </a:r>
            <a:endParaRPr lang="he-IL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1" name="תיבת טקסט 50">
            <a:extLst>
              <a:ext uri="{FF2B5EF4-FFF2-40B4-BE49-F238E27FC236}">
                <a16:creationId xmlns:a16="http://schemas.microsoft.com/office/drawing/2014/main" id="{561BEC01-53CD-8BF6-809F-6EF762AA9FF1}"/>
              </a:ext>
            </a:extLst>
          </p:cNvPr>
          <p:cNvSpPr txBox="1"/>
          <p:nvPr/>
        </p:nvSpPr>
        <p:spPr>
          <a:xfrm>
            <a:off x="7853694" y="3361732"/>
            <a:ext cx="27072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  <a:t>(c) K. R. Coffey, R. G. Marx, </a:t>
            </a:r>
            <a:b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  <a:t>and J. F. </a:t>
            </a:r>
            <a:r>
              <a:rPr lang="en-US" sz="1400" dirty="0" err="1">
                <a:latin typeface="David" panose="020E0502060401010101" pitchFamily="34" charset="-79"/>
                <a:cs typeface="David" panose="020E0502060401010101" pitchFamily="34" charset="-79"/>
              </a:rPr>
              <a:t>Neumaier</a:t>
            </a:r>
            <a: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  <a:t>, 2019</a:t>
            </a:r>
            <a:endParaRPr lang="he-IL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2" name="תיבת טקסט 51">
            <a:extLst>
              <a:ext uri="{FF2B5EF4-FFF2-40B4-BE49-F238E27FC236}">
                <a16:creationId xmlns:a16="http://schemas.microsoft.com/office/drawing/2014/main" id="{37DF2E6E-BD14-1C02-6429-D346A570E97E}"/>
              </a:ext>
            </a:extLst>
          </p:cNvPr>
          <p:cNvSpPr txBox="1"/>
          <p:nvPr/>
        </p:nvSpPr>
        <p:spPr>
          <a:xfrm>
            <a:off x="7280276" y="5395045"/>
            <a:ext cx="279318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  <a:t>(d) G. </a:t>
            </a:r>
            <a:r>
              <a:rPr lang="en-US" sz="1400" dirty="0" err="1">
                <a:latin typeface="David" panose="020E0502060401010101" pitchFamily="34" charset="-79"/>
                <a:cs typeface="David" panose="020E0502060401010101" pitchFamily="34" charset="-79"/>
              </a:rPr>
              <a:t>Lavy</a:t>
            </a:r>
            <a: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  <a:t> and V. Wolfman, 2021</a:t>
            </a:r>
            <a:endParaRPr lang="he-IL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63" name="קבוצה 62">
            <a:extLst>
              <a:ext uri="{FF2B5EF4-FFF2-40B4-BE49-F238E27FC236}">
                <a16:creationId xmlns:a16="http://schemas.microsoft.com/office/drawing/2014/main" id="{2DCD3BC4-8316-C405-B667-29E1ED986C57}"/>
              </a:ext>
            </a:extLst>
          </p:cNvPr>
          <p:cNvGrpSpPr/>
          <p:nvPr/>
        </p:nvGrpSpPr>
        <p:grpSpPr>
          <a:xfrm>
            <a:off x="5858577" y="3928689"/>
            <a:ext cx="5491129" cy="1454241"/>
            <a:chOff x="5894089" y="3866543"/>
            <a:chExt cx="5491129" cy="1454241"/>
          </a:xfrm>
        </p:grpSpPr>
        <p:grpSp>
          <p:nvGrpSpPr>
            <p:cNvPr id="50" name="קבוצה 49">
              <a:extLst>
                <a:ext uri="{FF2B5EF4-FFF2-40B4-BE49-F238E27FC236}">
                  <a16:creationId xmlns:a16="http://schemas.microsoft.com/office/drawing/2014/main" id="{D846F337-497E-F95C-5BF3-2F13598C3352}"/>
                </a:ext>
              </a:extLst>
            </p:cNvPr>
            <p:cNvGrpSpPr/>
            <p:nvPr/>
          </p:nvGrpSpPr>
          <p:grpSpPr>
            <a:xfrm>
              <a:off x="6212652" y="3866543"/>
              <a:ext cx="5172566" cy="1416936"/>
              <a:chOff x="4487530" y="2406179"/>
              <a:chExt cx="5464146" cy="1131172"/>
            </a:xfrm>
          </p:grpSpPr>
          <p:pic>
            <p:nvPicPr>
              <p:cNvPr id="29" name="תמונה 28">
                <a:extLst>
                  <a:ext uri="{FF2B5EF4-FFF2-40B4-BE49-F238E27FC236}">
                    <a16:creationId xmlns:a16="http://schemas.microsoft.com/office/drawing/2014/main" id="{FC57DB61-0393-015B-1DA2-84D94D70EF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87351" y="2406179"/>
                <a:ext cx="1064325" cy="5616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31" name="תמונה 30">
                <a:extLst>
                  <a:ext uri="{FF2B5EF4-FFF2-40B4-BE49-F238E27FC236}">
                    <a16:creationId xmlns:a16="http://schemas.microsoft.com/office/drawing/2014/main" id="{7B9250DD-56A8-766A-CD8B-5D3BCDC82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69339" y="2407975"/>
                <a:ext cx="1152762" cy="5616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37" name="תמונה 36">
                <a:extLst>
                  <a:ext uri="{FF2B5EF4-FFF2-40B4-BE49-F238E27FC236}">
                    <a16:creationId xmlns:a16="http://schemas.microsoft.com/office/drawing/2014/main" id="{A301C3CC-B07F-CD36-CC5D-4E9E28002D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87930" y="2406789"/>
                <a:ext cx="1093387" cy="5616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43" name="תמונה 42">
                <a:extLst>
                  <a:ext uri="{FF2B5EF4-FFF2-40B4-BE49-F238E27FC236}">
                    <a16:creationId xmlns:a16="http://schemas.microsoft.com/office/drawing/2014/main" id="{B0DB884E-69A1-5BFD-22BC-4333F50925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87530" y="2408145"/>
                <a:ext cx="1080000" cy="56594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45" name="תמונה 44">
                <a:extLst>
                  <a:ext uri="{FF2B5EF4-FFF2-40B4-BE49-F238E27FC236}">
                    <a16:creationId xmlns:a16="http://schemas.microsoft.com/office/drawing/2014/main" id="{F9102042-525E-B034-5738-C9C404BB09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87530" y="2972385"/>
                <a:ext cx="1147834" cy="5616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47" name="תמונה 46">
                <a:extLst>
                  <a:ext uri="{FF2B5EF4-FFF2-40B4-BE49-F238E27FC236}">
                    <a16:creationId xmlns:a16="http://schemas.microsoft.com/office/drawing/2014/main" id="{A3A62D98-F58F-7D5D-5667-BD089CAF31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84223" y="2973034"/>
                <a:ext cx="1123487" cy="5616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49" name="תמונה 48">
                <a:extLst>
                  <a:ext uri="{FF2B5EF4-FFF2-40B4-BE49-F238E27FC236}">
                    <a16:creationId xmlns:a16="http://schemas.microsoft.com/office/drawing/2014/main" id="{A2DA6D1B-05CA-42F3-D5EA-2BE6043C9C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87440" y="2407999"/>
                <a:ext cx="1080000" cy="55981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35" name="תמונה 34">
                <a:extLst>
                  <a:ext uri="{FF2B5EF4-FFF2-40B4-BE49-F238E27FC236}">
                    <a16:creationId xmlns:a16="http://schemas.microsoft.com/office/drawing/2014/main" id="{1FC36E15-FC60-823E-DF9E-0BA3A8748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83043" y="2975751"/>
                <a:ext cx="1147834" cy="5616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41" name="תמונה 40">
                <a:extLst>
                  <a:ext uri="{FF2B5EF4-FFF2-40B4-BE49-F238E27FC236}">
                    <a16:creationId xmlns:a16="http://schemas.microsoft.com/office/drawing/2014/main" id="{4E3F7FB6-E2D9-963E-62A8-8A7FE9863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91976" y="2972502"/>
                <a:ext cx="1153290" cy="5616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39" name="תמונה 38">
                <a:extLst>
                  <a:ext uri="{FF2B5EF4-FFF2-40B4-BE49-F238E27FC236}">
                    <a16:creationId xmlns:a16="http://schemas.microsoft.com/office/drawing/2014/main" id="{86A386EF-C748-53DA-308B-9E32F1126E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87352" y="2973038"/>
                <a:ext cx="1064324" cy="5616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CFBA1543-591E-A628-BA08-4A8C818923E2}"/>
                </a:ext>
              </a:extLst>
            </p:cNvPr>
            <p:cNvSpPr txBox="1"/>
            <p:nvPr/>
          </p:nvSpPr>
          <p:spPr>
            <a:xfrm>
              <a:off x="6256015" y="4345797"/>
              <a:ext cx="911405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>
                  <a:cs typeface="+mj-cs"/>
                </a:rPr>
                <a:t>Two syllable</a:t>
              </a:r>
              <a:endParaRPr lang="he-IL" sz="1000" dirty="0">
                <a:cs typeface="+mj-cs"/>
              </a:endParaRPr>
            </a:p>
          </p:txBody>
        </p:sp>
        <p:sp>
          <p:nvSpPr>
            <p:cNvPr id="54" name="תיבת טקסט 53">
              <a:extLst>
                <a:ext uri="{FF2B5EF4-FFF2-40B4-BE49-F238E27FC236}">
                  <a16:creationId xmlns:a16="http://schemas.microsoft.com/office/drawing/2014/main" id="{2C7204A1-311C-0430-158E-057EE809C646}"/>
                </a:ext>
              </a:extLst>
            </p:cNvPr>
            <p:cNvSpPr txBox="1"/>
            <p:nvPr/>
          </p:nvSpPr>
          <p:spPr>
            <a:xfrm>
              <a:off x="7198895" y="4345797"/>
              <a:ext cx="113719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>
                  <a:cs typeface="+mj-cs"/>
                </a:rPr>
                <a:t>Frequency steps</a:t>
              </a:r>
              <a:endParaRPr lang="he-IL" sz="1000" dirty="0">
                <a:cs typeface="+mj-cs"/>
              </a:endParaRPr>
            </a:p>
          </p:txBody>
        </p:sp>
        <p:sp>
          <p:nvSpPr>
            <p:cNvPr id="55" name="תיבת טקסט 54">
              <a:extLst>
                <a:ext uri="{FF2B5EF4-FFF2-40B4-BE49-F238E27FC236}">
                  <a16:creationId xmlns:a16="http://schemas.microsoft.com/office/drawing/2014/main" id="{4BBFC477-2B44-90E0-E452-966FC7CD7CBE}"/>
                </a:ext>
              </a:extLst>
            </p:cNvPr>
            <p:cNvSpPr txBox="1"/>
            <p:nvPr/>
          </p:nvSpPr>
          <p:spPr>
            <a:xfrm>
              <a:off x="8094385" y="4345797"/>
              <a:ext cx="113719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>
                  <a:cs typeface="+mj-cs"/>
                </a:rPr>
                <a:t>Composite</a:t>
              </a:r>
              <a:endParaRPr lang="he-IL" sz="1000" dirty="0">
                <a:cs typeface="+mj-cs"/>
              </a:endParaRPr>
            </a:p>
          </p:txBody>
        </p:sp>
        <p:sp>
          <p:nvSpPr>
            <p:cNvPr id="56" name="תיבת טקסט 55">
              <a:extLst>
                <a:ext uri="{FF2B5EF4-FFF2-40B4-BE49-F238E27FC236}">
                  <a16:creationId xmlns:a16="http://schemas.microsoft.com/office/drawing/2014/main" id="{226CFB49-5D3F-D29C-AE20-DE831078FD32}"/>
                </a:ext>
              </a:extLst>
            </p:cNvPr>
            <p:cNvSpPr txBox="1"/>
            <p:nvPr/>
          </p:nvSpPr>
          <p:spPr>
            <a:xfrm>
              <a:off x="9095035" y="4345797"/>
              <a:ext cx="113719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>
                  <a:cs typeface="+mj-cs"/>
                </a:rPr>
                <a:t>Harmonic</a:t>
              </a:r>
              <a:endParaRPr lang="he-IL" sz="1000" dirty="0">
                <a:cs typeface="+mj-cs"/>
              </a:endParaRPr>
            </a:p>
          </p:txBody>
        </p:sp>
        <p:sp>
          <p:nvSpPr>
            <p:cNvPr id="57" name="תיבת טקסט 56">
              <a:extLst>
                <a:ext uri="{FF2B5EF4-FFF2-40B4-BE49-F238E27FC236}">
                  <a16:creationId xmlns:a16="http://schemas.microsoft.com/office/drawing/2014/main" id="{1FC26CD5-9F7D-0CA9-5C68-03E33FD60733}"/>
                </a:ext>
              </a:extLst>
            </p:cNvPr>
            <p:cNvSpPr txBox="1"/>
            <p:nvPr/>
          </p:nvSpPr>
          <p:spPr>
            <a:xfrm>
              <a:off x="10084225" y="4345797"/>
              <a:ext cx="113719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>
                  <a:cs typeface="+mj-cs"/>
                </a:rPr>
                <a:t>Complex</a:t>
              </a:r>
              <a:endParaRPr lang="he-IL" sz="1000" dirty="0">
                <a:cs typeface="+mj-cs"/>
              </a:endParaRPr>
            </a:p>
          </p:txBody>
        </p:sp>
        <p:sp>
          <p:nvSpPr>
            <p:cNvPr id="58" name="תיבת טקסט 57">
              <a:extLst>
                <a:ext uri="{FF2B5EF4-FFF2-40B4-BE49-F238E27FC236}">
                  <a16:creationId xmlns:a16="http://schemas.microsoft.com/office/drawing/2014/main" id="{7F47AB59-6CFF-DB9E-31A5-AD71466940D9}"/>
                </a:ext>
              </a:extLst>
            </p:cNvPr>
            <p:cNvSpPr txBox="1"/>
            <p:nvPr/>
          </p:nvSpPr>
          <p:spPr>
            <a:xfrm>
              <a:off x="5894089" y="5074563"/>
              <a:ext cx="113719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>
                  <a:cs typeface="+mj-cs"/>
                </a:rPr>
                <a:t>Upward</a:t>
              </a:r>
              <a:endParaRPr lang="he-IL" sz="1000" dirty="0">
                <a:cs typeface="+mj-cs"/>
              </a:endParaRPr>
            </a:p>
          </p:txBody>
        </p:sp>
        <p:sp>
          <p:nvSpPr>
            <p:cNvPr id="59" name="תיבת טקסט 58">
              <a:extLst>
                <a:ext uri="{FF2B5EF4-FFF2-40B4-BE49-F238E27FC236}">
                  <a16:creationId xmlns:a16="http://schemas.microsoft.com/office/drawing/2014/main" id="{D9793FA8-33F9-D5B6-E038-46C36C699B28}"/>
                </a:ext>
              </a:extLst>
            </p:cNvPr>
            <p:cNvSpPr txBox="1"/>
            <p:nvPr/>
          </p:nvSpPr>
          <p:spPr>
            <a:xfrm>
              <a:off x="7002878" y="5074563"/>
              <a:ext cx="113719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>
                  <a:cs typeface="+mj-cs"/>
                </a:rPr>
                <a:t>Downward</a:t>
              </a:r>
              <a:endParaRPr lang="he-IL" sz="1000" dirty="0">
                <a:cs typeface="+mj-cs"/>
              </a:endParaRPr>
            </a:p>
          </p:txBody>
        </p:sp>
        <p:sp>
          <p:nvSpPr>
            <p:cNvPr id="60" name="תיבת טקסט 59">
              <a:extLst>
                <a:ext uri="{FF2B5EF4-FFF2-40B4-BE49-F238E27FC236}">
                  <a16:creationId xmlns:a16="http://schemas.microsoft.com/office/drawing/2014/main" id="{AF7BCBA2-75F3-EA10-93BA-745796F3295C}"/>
                </a:ext>
              </a:extLst>
            </p:cNvPr>
            <p:cNvSpPr txBox="1"/>
            <p:nvPr/>
          </p:nvSpPr>
          <p:spPr>
            <a:xfrm>
              <a:off x="7883079" y="5074563"/>
              <a:ext cx="113719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>
                  <a:cs typeface="+mj-cs"/>
                </a:rPr>
                <a:t>Flat</a:t>
              </a:r>
              <a:endParaRPr lang="he-IL" sz="1000" dirty="0">
                <a:cs typeface="+mj-cs"/>
              </a:endParaRPr>
            </a:p>
          </p:txBody>
        </p:sp>
        <p:sp>
          <p:nvSpPr>
            <p:cNvPr id="61" name="תיבת טקסט 60">
              <a:extLst>
                <a:ext uri="{FF2B5EF4-FFF2-40B4-BE49-F238E27FC236}">
                  <a16:creationId xmlns:a16="http://schemas.microsoft.com/office/drawing/2014/main" id="{A3516316-1F6C-EE1C-69D5-3B079B10E512}"/>
                </a:ext>
              </a:extLst>
            </p:cNvPr>
            <p:cNvSpPr txBox="1"/>
            <p:nvPr/>
          </p:nvSpPr>
          <p:spPr>
            <a:xfrm>
              <a:off x="8947034" y="5074563"/>
              <a:ext cx="113719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>
                  <a:cs typeface="+mj-cs"/>
                </a:rPr>
                <a:t>Short</a:t>
              </a:r>
              <a:endParaRPr lang="he-IL" sz="1000" dirty="0">
                <a:cs typeface="+mj-cs"/>
              </a:endParaRPr>
            </a:p>
          </p:txBody>
        </p:sp>
        <p:sp>
          <p:nvSpPr>
            <p:cNvPr id="62" name="תיבת טקסט 61">
              <a:extLst>
                <a:ext uri="{FF2B5EF4-FFF2-40B4-BE49-F238E27FC236}">
                  <a16:creationId xmlns:a16="http://schemas.microsoft.com/office/drawing/2014/main" id="{040985DD-94D6-5222-546F-32F53DF2068D}"/>
                </a:ext>
              </a:extLst>
            </p:cNvPr>
            <p:cNvSpPr txBox="1"/>
            <p:nvPr/>
          </p:nvSpPr>
          <p:spPr>
            <a:xfrm>
              <a:off x="10079921" y="5074563"/>
              <a:ext cx="1137191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>
                  <a:cs typeface="+mj-cs"/>
                </a:rPr>
                <a:t>Chevron</a:t>
              </a:r>
              <a:endParaRPr lang="he-IL" sz="1000" dirty="0">
                <a:cs typeface="+mj-cs"/>
              </a:endParaRPr>
            </a:p>
          </p:txBody>
        </p:sp>
      </p:grpSp>
      <p:sp>
        <p:nvSpPr>
          <p:cNvPr id="64" name="תיבת טקסט 63">
            <a:extLst>
              <a:ext uri="{FF2B5EF4-FFF2-40B4-BE49-F238E27FC236}">
                <a16:creationId xmlns:a16="http://schemas.microsoft.com/office/drawing/2014/main" id="{3B2FD1D2-8178-CF17-93D7-27F61615FA35}"/>
              </a:ext>
            </a:extLst>
          </p:cNvPr>
          <p:cNvSpPr txBox="1"/>
          <p:nvPr/>
        </p:nvSpPr>
        <p:spPr>
          <a:xfrm>
            <a:off x="142041" y="6391462"/>
            <a:ext cx="36398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cs typeface="David" panose="020E0502060401010101" pitchFamily="34" charset="-79"/>
                <a:sym typeface="Nunito"/>
              </a:rPr>
              <a:t>4</a:t>
            </a:r>
            <a:endParaRPr lang="he-IL" sz="1600" b="1" dirty="0">
              <a:solidFill>
                <a:schemeClr val="accent5"/>
              </a:solidFill>
              <a:cs typeface="David" panose="020E0502060401010101" pitchFamily="34" charset="-79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64022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0FEDAC0B-64AE-233B-4129-3CCDA5D72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952" y="1401212"/>
            <a:ext cx="9761888" cy="4511907"/>
          </a:xfrm>
        </p:spPr>
        <p:txBody>
          <a:bodyPr/>
          <a:lstStyle/>
          <a:p>
            <a:pPr algn="l"/>
            <a:r>
              <a:rPr lang="en-US" sz="3200" b="1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Develop a machine-learning-based model to detect ASD that based on analyzes of USVs signals.</a:t>
            </a:r>
          </a:p>
          <a:p>
            <a:pPr algn="l"/>
            <a:endParaRPr lang="en-US" sz="3200" b="1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l"/>
            <a:r>
              <a:rPr lang="en-US" sz="3200" b="1" dirty="0">
                <a:latin typeface="David" panose="020E0502060401010101" pitchFamily="34" charset="-79"/>
                <a:cs typeface="David" panose="020E0502060401010101" pitchFamily="34" charset="-79"/>
              </a:rPr>
              <a:t>Goals:</a:t>
            </a:r>
          </a:p>
          <a:p>
            <a:pPr lvl="1" algn="l"/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</a:rPr>
              <a:t>Developing a unified model.</a:t>
            </a:r>
          </a:p>
          <a:p>
            <a:pPr lvl="1" algn="l"/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</a:rPr>
              <a:t>Test the diagnostic capabilities on recordings files that have not been manually segmented and classified for syllables.</a:t>
            </a:r>
            <a:endParaRPr lang="en-US" sz="3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E0DB7C8E-AD83-EB40-85B9-9CFD70B0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68800" cy="1118586"/>
          </a:xfr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0000" tIns="270000" rIns="91425" bIns="0" anchor="ctr" anchorCtr="0">
            <a:noAutofit/>
          </a:bodyPr>
          <a:lstStyle/>
          <a:p>
            <a:r>
              <a:rPr lang="en-US" sz="5400" dirty="0">
                <a:latin typeface="David" panose="020E0502060401010101" pitchFamily="34" charset="-79"/>
                <a:cs typeface="+mj-cs"/>
              </a:rPr>
              <a:t>Project Goal</a:t>
            </a:r>
            <a:endParaRPr lang="he-IL" sz="5400" dirty="0">
              <a:latin typeface="David" panose="020E0502060401010101" pitchFamily="34" charset="-79"/>
              <a:cs typeface="+mj-cs"/>
            </a:endParaRPr>
          </a:p>
        </p:txBody>
      </p:sp>
      <p:pic>
        <p:nvPicPr>
          <p:cNvPr id="4" name="גרפיקה 3" descr="עכברוש קו מיתאר">
            <a:extLst>
              <a:ext uri="{FF2B5EF4-FFF2-40B4-BE49-F238E27FC236}">
                <a16:creationId xmlns:a16="http://schemas.microsoft.com/office/drawing/2014/main" id="{17D03271-5A86-DDF5-70C1-BF833380B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015304" y="5990350"/>
            <a:ext cx="914400" cy="914400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40356D8-79DC-8B97-1EDB-A5AB5272E9EF}"/>
              </a:ext>
            </a:extLst>
          </p:cNvPr>
          <p:cNvSpPr txBox="1"/>
          <p:nvPr/>
        </p:nvSpPr>
        <p:spPr>
          <a:xfrm>
            <a:off x="142041" y="6391462"/>
            <a:ext cx="36398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cs typeface="David" panose="020E0502060401010101" pitchFamily="34" charset="-79"/>
                <a:sym typeface="Nunito"/>
              </a:rPr>
              <a:t>5</a:t>
            </a:r>
            <a:endParaRPr lang="he-IL" sz="1600" b="1" dirty="0">
              <a:solidFill>
                <a:schemeClr val="accent5"/>
              </a:solidFill>
              <a:cs typeface="David" panose="020E0502060401010101" pitchFamily="34" charset="-79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0215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עכברים וחולדות | התאחדות המדבירים בישראל בע״מ">
            <a:extLst>
              <a:ext uri="{FF2B5EF4-FFF2-40B4-BE49-F238E27FC236}">
                <a16:creationId xmlns:a16="http://schemas.microsoft.com/office/drawing/2014/main" id="{60357392-D719-8CB3-F967-96F383E92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833" y="4325080"/>
            <a:ext cx="23907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D2A0DE0A-5808-534C-364A-509E425DA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4831" y="1878732"/>
            <a:ext cx="7988161" cy="4690743"/>
          </a:xfrm>
        </p:spPr>
        <p:txBody>
          <a:bodyPr/>
          <a:lstStyle/>
          <a:p>
            <a:pPr algn="l"/>
            <a:r>
              <a:rPr lang="en-US" sz="3200" b="1" dirty="0">
                <a:latin typeface="David" panose="020E0502060401010101" pitchFamily="34" charset="-79"/>
                <a:cs typeface="David" panose="020E0502060401010101" pitchFamily="34" charset="-79"/>
              </a:rPr>
              <a:t>Dataset contain 27,000 recording files of young mice.</a:t>
            </a:r>
          </a:p>
          <a:p>
            <a:pPr marL="203195" indent="0" algn="l">
              <a:buNone/>
            </a:pPr>
            <a:endParaRPr lang="en-US" sz="32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/>
            <a:r>
              <a:rPr lang="en-US" sz="3200" b="1" dirty="0">
                <a:latin typeface="David" panose="020E0502060401010101" pitchFamily="34" charset="-79"/>
                <a:cs typeface="David" panose="020E0502060401010101" pitchFamily="34" charset="-79"/>
              </a:rPr>
              <a:t>~1000 manually analyzed recordings files.</a:t>
            </a:r>
          </a:p>
          <a:p>
            <a:pPr algn="l"/>
            <a:endParaRPr lang="en-US" sz="32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/>
            <a:r>
              <a:rPr lang="en-US" sz="3200" b="1" dirty="0">
                <a:latin typeface="David" panose="020E0502060401010101" pitchFamily="34" charset="-79"/>
                <a:cs typeface="David" panose="020E0502060401010101" pitchFamily="34" charset="-79"/>
              </a:rPr>
              <a:t>Recording 24 additional mice this year.</a:t>
            </a:r>
            <a:endParaRPr lang="he-IL" sz="3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2494A90E-B05C-BC9D-72F4-D1884CBF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68800" cy="1119600"/>
          </a:xfr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0000" tIns="270000" rIns="91425" bIns="0" anchor="ctr" anchorCtr="0">
            <a:noAutofit/>
          </a:bodyPr>
          <a:lstStyle/>
          <a:p>
            <a:r>
              <a:rPr lang="en-US" sz="5400" dirty="0">
                <a:latin typeface="David" panose="020E0502060401010101" pitchFamily="34" charset="-79"/>
                <a:cs typeface="+mj-cs"/>
              </a:rPr>
              <a:t>Dataset Background</a:t>
            </a:r>
            <a:endParaRPr lang="he-IL" sz="5400" dirty="0">
              <a:latin typeface="David" panose="020E0502060401010101" pitchFamily="34" charset="-79"/>
              <a:cs typeface="+mj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269BBFC-9012-E40D-1EE7-F255EE64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34" b="95283" l="5282" r="95423">
                        <a14:foregroundMark x1="71831" y1="90252" x2="71831" y2="90252"/>
                        <a14:foregroundMark x1="71831" y1="93082" x2="71831" y2="93082"/>
                        <a14:foregroundMark x1="95423" y1="33962" x2="95423" y2="33962"/>
                        <a14:foregroundMark x1="95423" y1="34906" x2="95423" y2="34906"/>
                        <a14:foregroundMark x1="5986" y1="60377" x2="89789" y2="22327"/>
                        <a14:foregroundMark x1="89789" y1="22327" x2="98944" y2="40566"/>
                        <a14:foregroundMark x1="98944" y1="40566" x2="95423" y2="88365"/>
                        <a14:foregroundMark x1="95423" y1="88365" x2="70423" y2="99057"/>
                        <a14:foregroundMark x1="70423" y1="99057" x2="39085" y2="98428"/>
                        <a14:foregroundMark x1="39085" y1="98428" x2="14437" y2="91509"/>
                        <a14:foregroundMark x1="14437" y1="91509" x2="5282" y2="62264"/>
                        <a14:foregroundMark x1="49296" y1="83648" x2="49296" y2="83648"/>
                        <a14:foregroundMark x1="51056" y1="79874" x2="58099" y2="95283"/>
                        <a14:foregroundMark x1="45423" y1="75472" x2="46831" y2="7610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12993" y="2887461"/>
            <a:ext cx="1855807" cy="2077981"/>
          </a:xfrm>
          <a:prstGeom prst="rect">
            <a:avLst/>
          </a:prstGeom>
        </p:spPr>
      </p:pic>
      <p:pic>
        <p:nvPicPr>
          <p:cNvPr id="6" name="גרפיקה 5" descr="עכברוש קו מיתאר">
            <a:extLst>
              <a:ext uri="{FF2B5EF4-FFF2-40B4-BE49-F238E27FC236}">
                <a16:creationId xmlns:a16="http://schemas.microsoft.com/office/drawing/2014/main" id="{F64455B4-19C9-2821-4578-652004DC9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015304" y="5990350"/>
            <a:ext cx="914400" cy="914400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BB9D27A-BC95-6FB6-57E4-48B08CCB5A21}"/>
              </a:ext>
            </a:extLst>
          </p:cNvPr>
          <p:cNvSpPr txBox="1"/>
          <p:nvPr/>
        </p:nvSpPr>
        <p:spPr>
          <a:xfrm>
            <a:off x="142041" y="6391462"/>
            <a:ext cx="36398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cs typeface="David" panose="020E0502060401010101" pitchFamily="34" charset="-79"/>
                <a:sym typeface="Nunito"/>
              </a:rPr>
              <a:t>6</a:t>
            </a:r>
            <a:endParaRPr lang="he-IL" sz="1600" b="1" dirty="0">
              <a:solidFill>
                <a:schemeClr val="accent5"/>
              </a:solidFill>
              <a:cs typeface="David" panose="020E0502060401010101" pitchFamily="34" charset="-79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31758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תמונה 20">
            <a:extLst>
              <a:ext uri="{FF2B5EF4-FFF2-40B4-BE49-F238E27FC236}">
                <a16:creationId xmlns:a16="http://schemas.microsoft.com/office/drawing/2014/main" id="{6C1CA66E-F8D6-2AE3-1E51-282C0D5F6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78" y="1154744"/>
            <a:ext cx="8398326" cy="305789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2EBF920B-094B-1B50-679B-97FDCE006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0815"/>
            <a:ext cx="6532441" cy="2461092"/>
          </a:xfrm>
          <a:prstGeom prst="rect">
            <a:avLst/>
          </a:prstGeom>
        </p:spPr>
      </p:pic>
      <p:sp>
        <p:nvSpPr>
          <p:cNvPr id="3" name="כותרת 2">
            <a:extLst>
              <a:ext uri="{FF2B5EF4-FFF2-40B4-BE49-F238E27FC236}">
                <a16:creationId xmlns:a16="http://schemas.microsoft.com/office/drawing/2014/main" id="{7574290F-0907-553D-4C62-D99BA260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68800" cy="1119600"/>
          </a:xfr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0000" tIns="270000" rIns="91425" bIns="0" anchor="ctr" anchorCtr="0">
            <a:noAutofit/>
          </a:bodyPr>
          <a:lstStyle/>
          <a:p>
            <a:r>
              <a:rPr lang="en-US" sz="5400" dirty="0">
                <a:latin typeface="David" panose="020E0502060401010101" pitchFamily="34" charset="-79"/>
                <a:cs typeface="+mj-cs"/>
              </a:rPr>
              <a:t>Model</a:t>
            </a:r>
            <a:endParaRPr lang="he-IL" sz="5400" dirty="0">
              <a:latin typeface="David" panose="020E0502060401010101" pitchFamily="34" charset="-79"/>
              <a:cs typeface="+mj-cs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2D3454E-68C3-DF22-7D39-DE592A06EDAE}"/>
              </a:ext>
            </a:extLst>
          </p:cNvPr>
          <p:cNvSpPr txBox="1"/>
          <p:nvPr/>
        </p:nvSpPr>
        <p:spPr>
          <a:xfrm>
            <a:off x="5282214" y="3904865"/>
            <a:ext cx="391505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  <a:t>Figure 3: A general scheme of the proposed system</a:t>
            </a:r>
            <a:endParaRPr lang="he-IL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19897765-5CE3-FE2A-E22A-D02ABC5F6E31}"/>
              </a:ext>
            </a:extLst>
          </p:cNvPr>
          <p:cNvSpPr txBox="1"/>
          <p:nvPr/>
        </p:nvSpPr>
        <p:spPr>
          <a:xfrm>
            <a:off x="5282214" y="6284130"/>
            <a:ext cx="359545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  <a:t>Figure 4: The process of analyzing USV signals</a:t>
            </a:r>
            <a:endParaRPr lang="he-IL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1" name="גרפיקה 10" descr="עכברוש קו מיתאר">
            <a:extLst>
              <a:ext uri="{FF2B5EF4-FFF2-40B4-BE49-F238E27FC236}">
                <a16:creationId xmlns:a16="http://schemas.microsoft.com/office/drawing/2014/main" id="{D2CCBFCF-5DA6-95F6-DB7A-19AC4A45B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015304" y="5990350"/>
            <a:ext cx="914400" cy="914400"/>
          </a:xfrm>
          <a:prstGeom prst="rect">
            <a:avLst/>
          </a:prstGeom>
        </p:spPr>
      </p:pic>
      <p:sp>
        <p:nvSpPr>
          <p:cNvPr id="17" name="חץ ימינה 211">
            <a:extLst>
              <a:ext uri="{FF2B5EF4-FFF2-40B4-BE49-F238E27FC236}">
                <a16:creationId xmlns:a16="http://schemas.microsoft.com/office/drawing/2014/main" id="{EC168ED2-1B7F-6A56-2016-F78A28BE7DE6}"/>
              </a:ext>
            </a:extLst>
          </p:cNvPr>
          <p:cNvSpPr/>
          <p:nvPr/>
        </p:nvSpPr>
        <p:spPr>
          <a:xfrm>
            <a:off x="4421034" y="4801330"/>
            <a:ext cx="288000" cy="360000"/>
          </a:xfrm>
          <a:prstGeom prst="rightArrow">
            <a:avLst>
              <a:gd name="adj1" fmla="val 50000"/>
              <a:gd name="adj2" fmla="val 53129"/>
            </a:avLst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8" name="חץ ימינה 211">
            <a:extLst>
              <a:ext uri="{FF2B5EF4-FFF2-40B4-BE49-F238E27FC236}">
                <a16:creationId xmlns:a16="http://schemas.microsoft.com/office/drawing/2014/main" id="{10DFC2BA-9319-780D-91A8-3EFD6B6780E0}"/>
              </a:ext>
            </a:extLst>
          </p:cNvPr>
          <p:cNvSpPr/>
          <p:nvPr/>
        </p:nvSpPr>
        <p:spPr>
          <a:xfrm>
            <a:off x="2880360" y="4793734"/>
            <a:ext cx="327877" cy="360000"/>
          </a:xfrm>
          <a:prstGeom prst="rightArrow">
            <a:avLst>
              <a:gd name="adj1" fmla="val 50000"/>
              <a:gd name="adj2" fmla="val 53129"/>
            </a:avLst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9" name="חץ ימינה 211">
            <a:extLst>
              <a:ext uri="{FF2B5EF4-FFF2-40B4-BE49-F238E27FC236}">
                <a16:creationId xmlns:a16="http://schemas.microsoft.com/office/drawing/2014/main" id="{93D101F9-4809-9952-C8C5-45A0312318DF}"/>
              </a:ext>
            </a:extLst>
          </p:cNvPr>
          <p:cNvSpPr/>
          <p:nvPr/>
        </p:nvSpPr>
        <p:spPr>
          <a:xfrm>
            <a:off x="6482257" y="4801330"/>
            <a:ext cx="288000" cy="360000"/>
          </a:xfrm>
          <a:prstGeom prst="rightArrow">
            <a:avLst>
              <a:gd name="adj1" fmla="val 50000"/>
              <a:gd name="adj2" fmla="val 53129"/>
            </a:avLst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15BDA1C6-2E05-31E2-5B11-8D7FCCED8B8C}"/>
              </a:ext>
            </a:extLst>
          </p:cNvPr>
          <p:cNvSpPr txBox="1"/>
          <p:nvPr/>
        </p:nvSpPr>
        <p:spPr>
          <a:xfrm>
            <a:off x="142041" y="6391462"/>
            <a:ext cx="36398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cs typeface="David" panose="020E0502060401010101" pitchFamily="34" charset="-79"/>
                <a:sym typeface="Nunito"/>
              </a:rPr>
              <a:t>7</a:t>
            </a:r>
            <a:endParaRPr lang="he-IL" sz="1600" b="1" dirty="0">
              <a:solidFill>
                <a:schemeClr val="accent5"/>
              </a:solidFill>
              <a:cs typeface="David" panose="020E0502060401010101" pitchFamily="34" charset="-79"/>
              <a:sym typeface="Nunito"/>
            </a:endParaRPr>
          </a:p>
        </p:txBody>
      </p:sp>
      <p:pic>
        <p:nvPicPr>
          <p:cNvPr id="35" name="תמונה 34">
            <a:extLst>
              <a:ext uri="{FF2B5EF4-FFF2-40B4-BE49-F238E27FC236}">
                <a16:creationId xmlns:a16="http://schemas.microsoft.com/office/drawing/2014/main" id="{5D8E0FBB-013E-F405-9351-C3F7B74EEB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1230" y="4466425"/>
            <a:ext cx="4529496" cy="10475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C58B9F0-C6B5-54BE-A084-41114149EB12}"/>
              </a:ext>
            </a:extLst>
          </p:cNvPr>
          <p:cNvSpPr txBox="1"/>
          <p:nvPr/>
        </p:nvSpPr>
        <p:spPr>
          <a:xfrm>
            <a:off x="1102360" y="4284820"/>
            <a:ext cx="96012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100" b="1" dirty="0"/>
              <a:t>USV Signal</a:t>
            </a:r>
            <a:endParaRPr lang="he-IL" sz="1100" b="1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76D4FA51-9209-0881-3529-B352BB78BE54}"/>
              </a:ext>
            </a:extLst>
          </p:cNvPr>
          <p:cNvSpPr txBox="1"/>
          <p:nvPr/>
        </p:nvSpPr>
        <p:spPr>
          <a:xfrm>
            <a:off x="5129913" y="4203616"/>
            <a:ext cx="96012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100" b="1" dirty="0"/>
              <a:t>Syllable</a:t>
            </a:r>
            <a:endParaRPr lang="he-IL" sz="1100" b="1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16C8FA9A-37D5-C1E6-EC0E-ED5233AED6F4}"/>
              </a:ext>
            </a:extLst>
          </p:cNvPr>
          <p:cNvSpPr txBox="1"/>
          <p:nvPr/>
        </p:nvSpPr>
        <p:spPr>
          <a:xfrm>
            <a:off x="8389447" y="4187978"/>
            <a:ext cx="96012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100" b="1" dirty="0"/>
              <a:t>Burst</a:t>
            </a:r>
            <a:endParaRPr lang="he-IL" sz="1100" b="1" dirty="0"/>
          </a:p>
        </p:txBody>
      </p:sp>
    </p:spTree>
    <p:extLst>
      <p:ext uri="{BB962C8B-B14F-4D97-AF65-F5344CB8AC3E}">
        <p14:creationId xmlns:p14="http://schemas.microsoft.com/office/powerpoint/2010/main" val="426757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74445885-1100-CA07-0EE7-D3963D8AADFB}"/>
              </a:ext>
            </a:extLst>
          </p:cNvPr>
          <p:cNvGrpSpPr/>
          <p:nvPr/>
        </p:nvGrpSpPr>
        <p:grpSpPr>
          <a:xfrm>
            <a:off x="5952993" y="1119601"/>
            <a:ext cx="4025508" cy="5124652"/>
            <a:chOff x="6863381" y="1588335"/>
            <a:chExt cx="3834440" cy="4931369"/>
          </a:xfrm>
          <a:noFill/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BB0FC989-72E0-1975-B8A0-2E4A18B8A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7" b="97917" l="926" r="91204">
                          <a14:foregroundMark x1="90046" y1="18750" x2="90046" y2="18750"/>
                          <a14:foregroundMark x1="90278" y1="13889" x2="93287" y2="48264"/>
                          <a14:foregroundMark x1="93287" y1="48264" x2="89815" y2="75694"/>
                          <a14:foregroundMark x1="89815" y1="75694" x2="79398" y2="91319"/>
                          <a14:foregroundMark x1="79398" y1="91319" x2="64352" y2="98264"/>
                          <a14:foregroundMark x1="64352" y1="98264" x2="18287" y2="82292"/>
                          <a14:foregroundMark x1="18287" y1="82292" x2="4398" y2="54861"/>
                          <a14:foregroundMark x1="4398" y1="54861" x2="15509" y2="9028"/>
                          <a14:foregroundMark x1="15509" y1="9028" x2="59954" y2="4861"/>
                          <a14:foregroundMark x1="59954" y1="4861" x2="89352" y2="11111"/>
                          <a14:foregroundMark x1="50926" y1="76042" x2="66435" y2="76042"/>
                          <a14:foregroundMark x1="66435" y1="76042" x2="47454" y2="94444"/>
                          <a14:foregroundMark x1="47454" y1="94444" x2="60880" y2="82986"/>
                          <a14:foregroundMark x1="60880" y1="82986" x2="65972" y2="86111"/>
                          <a14:foregroundMark x1="15278" y1="88542" x2="46991" y2="85764"/>
                          <a14:foregroundMark x1="46991" y1="85764" x2="29398" y2="91667"/>
                          <a14:foregroundMark x1="29398" y1="91667" x2="62037" y2="99306"/>
                          <a14:foregroundMark x1="62037" y1="99306" x2="13426" y2="91319"/>
                          <a14:foregroundMark x1="13426" y1="91319" x2="926" y2="40625"/>
                          <a14:foregroundMark x1="926" y1="40625" x2="10417" y2="9375"/>
                          <a14:foregroundMark x1="10417" y1="9375" x2="24537" y2="6944"/>
                          <a14:foregroundMark x1="24537" y1="6944" x2="24537" y2="6944"/>
                          <a14:foregroundMark x1="3935" y1="71528" x2="13889" y2="95486"/>
                          <a14:foregroundMark x1="13889" y1="95486" x2="27315" y2="90278"/>
                          <a14:foregroundMark x1="27315" y1="90278" x2="27315" y2="90278"/>
                          <a14:foregroundMark x1="73148" y1="6944" x2="87037" y2="6944"/>
                          <a14:foregroundMark x1="87037" y1="6944" x2="87963" y2="6944"/>
                          <a14:foregroundMark x1="91204" y1="347" x2="89815" y2="97917"/>
                          <a14:foregroundMark x1="88194" y1="91667" x2="65278" y2="94792"/>
                          <a14:foregroundMark x1="65278" y1="94792" x2="74537" y2="88889"/>
                          <a14:foregroundMark x1="66204" y1="92361" x2="57407" y2="927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285" y="1588335"/>
              <a:ext cx="3757536" cy="2505024"/>
            </a:xfrm>
            <a:prstGeom prst="rect">
              <a:avLst/>
            </a:prstGeom>
            <a:noFill/>
          </p:spPr>
        </p:pic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0B1CC03E-56E7-7AC0-9D78-6D391771F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3381" y="4113491"/>
              <a:ext cx="3523493" cy="2406213"/>
            </a:xfrm>
            <a:prstGeom prst="rect">
              <a:avLst/>
            </a:prstGeom>
            <a:grpFill/>
          </p:spPr>
        </p:pic>
      </p:grpSp>
      <p:sp>
        <p:nvSpPr>
          <p:cNvPr id="3" name="כותרת 2">
            <a:extLst>
              <a:ext uri="{FF2B5EF4-FFF2-40B4-BE49-F238E27FC236}">
                <a16:creationId xmlns:a16="http://schemas.microsoft.com/office/drawing/2014/main" id="{65E3FC18-8CCD-1810-813D-73262367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68800" cy="1119600"/>
          </a:xfr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0000" tIns="270000" rIns="91425" bIns="0" anchor="ctr" anchorCtr="0">
            <a:noAutofit/>
          </a:bodyPr>
          <a:lstStyle/>
          <a:p>
            <a:r>
              <a:rPr lang="en-US" sz="5400" dirty="0">
                <a:latin typeface="David" panose="020E0502060401010101" pitchFamily="34" charset="-79"/>
                <a:cs typeface="+mj-cs"/>
              </a:rPr>
              <a:t>Segmentation</a:t>
            </a:r>
            <a:endParaRPr lang="he-IL" sz="5400" dirty="0">
              <a:latin typeface="David" panose="020E0502060401010101" pitchFamily="34" charset="-79"/>
              <a:cs typeface="+mj-cs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36809FF-A18C-CDF2-30DA-CA0370BF348A}"/>
              </a:ext>
            </a:extLst>
          </p:cNvPr>
          <p:cNvSpPr txBox="1"/>
          <p:nvPr/>
        </p:nvSpPr>
        <p:spPr>
          <a:xfrm>
            <a:off x="6439447" y="6193070"/>
            <a:ext cx="27846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latin typeface="David" panose="020E0502060401010101" pitchFamily="34" charset="-79"/>
                <a:cs typeface="David" panose="020E0502060401010101" pitchFamily="34" charset="-79"/>
              </a:rPr>
              <a:t>Figure 5:Signal spectrum before (a) and after (b) filtering</a:t>
            </a:r>
            <a:endParaRPr lang="he-IL" sz="1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D7875ACE-FEA8-AF1A-D937-F67F91C5F99E}"/>
              </a:ext>
            </a:extLst>
          </p:cNvPr>
          <p:cNvSpPr txBox="1"/>
          <p:nvPr/>
        </p:nvSpPr>
        <p:spPr>
          <a:xfrm>
            <a:off x="5589740" y="2354671"/>
            <a:ext cx="3632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  <a:t>(a)</a:t>
            </a:r>
            <a:endParaRPr lang="he-IL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4B0F8850-215D-9BD2-55F9-F7DCD793E918}"/>
              </a:ext>
            </a:extLst>
          </p:cNvPr>
          <p:cNvSpPr txBox="1"/>
          <p:nvPr/>
        </p:nvSpPr>
        <p:spPr>
          <a:xfrm>
            <a:off x="5589740" y="4855195"/>
            <a:ext cx="3632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  <a:t>(b)</a:t>
            </a:r>
            <a:endParaRPr lang="he-IL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439E1DF8-A49B-94DB-27AD-AB829E5BA22A}"/>
              </a:ext>
            </a:extLst>
          </p:cNvPr>
          <p:cNvCxnSpPr/>
          <p:nvPr/>
        </p:nvCxnSpPr>
        <p:spPr>
          <a:xfrm flipH="1">
            <a:off x="7886266" y="1793289"/>
            <a:ext cx="239697" cy="23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9" name="גרפיקה 18" descr="עכברוש קו מיתאר">
            <a:extLst>
              <a:ext uri="{FF2B5EF4-FFF2-40B4-BE49-F238E27FC236}">
                <a16:creationId xmlns:a16="http://schemas.microsoft.com/office/drawing/2014/main" id="{8AB00D9B-EB57-B5FD-EC8E-419C3680C2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015304" y="5990350"/>
            <a:ext cx="914400" cy="914400"/>
          </a:xfrm>
          <a:prstGeom prst="rect">
            <a:avLst/>
          </a:prstGeom>
        </p:spPr>
      </p:pic>
      <p:sp>
        <p:nvSpPr>
          <p:cNvPr id="22" name="מציין מיקום טקסט 1">
            <a:extLst>
              <a:ext uri="{FF2B5EF4-FFF2-40B4-BE49-F238E27FC236}">
                <a16:creationId xmlns:a16="http://schemas.microsoft.com/office/drawing/2014/main" id="{C0250B05-BBA5-C4E0-C66F-EEB5AC25C884}"/>
              </a:ext>
            </a:extLst>
          </p:cNvPr>
          <p:cNvSpPr txBox="1">
            <a:spLocks/>
          </p:cNvSpPr>
          <p:nvPr/>
        </p:nvSpPr>
        <p:spPr>
          <a:xfrm>
            <a:off x="1022376" y="1908699"/>
            <a:ext cx="4047655" cy="202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  <a:defRPr sz="16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1219170" marR="0" lvl="1" indent="-406390" algn="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867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828754" marR="0" lvl="2" indent="-406390" algn="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sz="1867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2438339" marR="0" lvl="3" indent="-406390" algn="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867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3047924" marR="0" lvl="4" indent="-406390" algn="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867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3657509" marR="0" lvl="5" indent="-406390" algn="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sz="1867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4267093" marR="0" lvl="6" indent="-406390" algn="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867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4876678" marR="0" lvl="7" indent="-406390" algn="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867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5486263" marR="0" lvl="8" indent="-406390" algn="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Muli"/>
              <a:buChar char="■"/>
              <a:defRPr sz="1867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sz="2400" b="1" kern="0" dirty="0">
                <a:latin typeface="David" panose="020E0502060401010101" pitchFamily="34" charset="-79"/>
                <a:ea typeface="Source Sans Pro" panose="020B0503030403020204" pitchFamily="34" charset="0"/>
                <a:cs typeface="David" panose="020E0502060401010101" pitchFamily="34" charset="-79"/>
              </a:rPr>
              <a:t>Methods:</a:t>
            </a:r>
          </a:p>
          <a:p>
            <a:pPr marL="1224000" lvl="1" algn="l">
              <a:spcBef>
                <a:spcPts val="600"/>
              </a:spcBef>
            </a:pPr>
            <a:r>
              <a:rPr lang="en-US" sz="1800" b="1" dirty="0">
                <a:latin typeface="David" panose="020E0502060401010101" pitchFamily="34" charset="-79"/>
                <a:cs typeface="David" panose="020E0502060401010101" pitchFamily="34" charset="-79"/>
              </a:rPr>
              <a:t>Energy filter bank</a:t>
            </a:r>
          </a:p>
          <a:p>
            <a:pPr marL="1224000" lvl="1" algn="l">
              <a:spcBef>
                <a:spcPts val="600"/>
              </a:spcBef>
            </a:pPr>
            <a:r>
              <a:rPr lang="en-US" sz="1800" b="1" dirty="0">
                <a:latin typeface="David" panose="020E0502060401010101" pitchFamily="34" charset="-79"/>
                <a:cs typeface="David" panose="020E0502060401010101" pitchFamily="34" charset="-79"/>
              </a:rPr>
              <a:t>Noise filtering</a:t>
            </a:r>
            <a:endParaRPr lang="en-US" sz="2400" b="1" kern="0" dirty="0">
              <a:latin typeface="David" panose="020E0502060401010101" pitchFamily="34" charset="-79"/>
              <a:ea typeface="Source Sans Pro" panose="020B0503030403020204" pitchFamily="34" charset="0"/>
              <a:cs typeface="David" panose="020E0502060401010101" pitchFamily="34" charset="-79"/>
            </a:endParaRPr>
          </a:p>
          <a:p>
            <a:pPr algn="l"/>
            <a:r>
              <a:rPr lang="en-US" sz="2400" b="1" kern="0" dirty="0">
                <a:latin typeface="David" panose="020E0502060401010101" pitchFamily="34" charset="-79"/>
                <a:ea typeface="Source Sans Pro" panose="020B0503030403020204" pitchFamily="34" charset="0"/>
                <a:cs typeface="David" panose="020E0502060401010101" pitchFamily="34" charset="-79"/>
              </a:rPr>
              <a:t>Results:</a:t>
            </a:r>
          </a:p>
          <a:p>
            <a:pPr marL="1224000" lvl="1" algn="l">
              <a:spcBef>
                <a:spcPts val="600"/>
              </a:spcBef>
            </a:pPr>
            <a:r>
              <a:rPr lang="en-US" sz="1800" b="1" dirty="0">
                <a:latin typeface="David" panose="020E0502060401010101" pitchFamily="34" charset="-79"/>
                <a:cs typeface="David" panose="020E0502060401010101" pitchFamily="34" charset="-79"/>
              </a:rPr>
              <a:t>MSE: 0.0001 (time domain)</a:t>
            </a:r>
            <a:endParaRPr lang="en-US" sz="2400" b="1" kern="0" dirty="0">
              <a:latin typeface="David" panose="020E0502060401010101" pitchFamily="34" charset="-79"/>
              <a:ea typeface="Source Sans Pro" panose="020B0503030403020204" pitchFamily="34" charset="0"/>
              <a:cs typeface="David" panose="020E0502060401010101" pitchFamily="34" charset="-79"/>
            </a:endParaRPr>
          </a:p>
          <a:p>
            <a:pPr marL="660395" indent="-457200" algn="l">
              <a:buFont typeface="+mj-lt"/>
              <a:buAutoNum type="arabicPeriod"/>
            </a:pPr>
            <a:endParaRPr lang="en-US" sz="2400" b="1" kern="0" dirty="0">
              <a:latin typeface="David" panose="020E0502060401010101" pitchFamily="34" charset="-79"/>
              <a:ea typeface="Source Sans Pro" panose="020B0503030403020204" pitchFamily="34" charset="0"/>
              <a:cs typeface="David" panose="020E0502060401010101" pitchFamily="34" charset="-79"/>
            </a:endParaRP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5A4B7A75-A0E3-4A64-8954-0F5B3167C671}"/>
              </a:ext>
            </a:extLst>
          </p:cNvPr>
          <p:cNvSpPr txBox="1"/>
          <p:nvPr/>
        </p:nvSpPr>
        <p:spPr>
          <a:xfrm>
            <a:off x="142041" y="6391462"/>
            <a:ext cx="36398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cs typeface="David" panose="020E0502060401010101" pitchFamily="34" charset="-79"/>
                <a:sym typeface="Nunito"/>
              </a:rPr>
              <a:t>8</a:t>
            </a:r>
            <a:endParaRPr lang="he-IL" sz="1600" b="1" dirty="0">
              <a:solidFill>
                <a:schemeClr val="accent5"/>
              </a:solidFill>
              <a:cs typeface="David" panose="020E0502060401010101" pitchFamily="34" charset="-79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97161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6FD39013-ED0C-7378-7ABC-07FAF95C0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800" y="1699950"/>
            <a:ext cx="9223200" cy="4290400"/>
          </a:xfrm>
        </p:spPr>
        <p:txBody>
          <a:bodyPr/>
          <a:lstStyle/>
          <a:p>
            <a:pPr algn="l"/>
            <a:r>
              <a:rPr lang="en-US" sz="2400" b="1" dirty="0">
                <a:latin typeface="David" panose="020E0502060401010101" pitchFamily="34" charset="-79"/>
                <a:ea typeface="Source Sans Pro" panose="020B0503030403020204" pitchFamily="34" charset="0"/>
                <a:cs typeface="David" panose="020E0502060401010101" pitchFamily="34" charset="-79"/>
              </a:rPr>
              <a:t>7 prominent features, represented by 43 numbers</a:t>
            </a:r>
          </a:p>
          <a:p>
            <a:pPr marL="1224000" lvl="1" algn="l">
              <a:spcBef>
                <a:spcPts val="600"/>
              </a:spcBef>
            </a:pPr>
            <a:r>
              <a:rPr lang="en-US" sz="1800" b="1" dirty="0">
                <a:latin typeface="David" panose="020E0502060401010101" pitchFamily="34" charset="-79"/>
                <a:ea typeface="Source Sans Pro" panose="020B0503030403020204" pitchFamily="34" charset="0"/>
                <a:cs typeface="David" panose="020E0502060401010101" pitchFamily="34" charset="-79"/>
              </a:rPr>
              <a:t>Syllable distribution (10)</a:t>
            </a:r>
          </a:p>
          <a:p>
            <a:pPr marL="1220400" lvl="1" algn="l">
              <a:spcBef>
                <a:spcPts val="600"/>
              </a:spcBef>
            </a:pPr>
            <a:r>
              <a:rPr lang="en-US" sz="1800" b="1" dirty="0">
                <a:latin typeface="David" panose="020E0502060401010101" pitchFamily="34" charset="-79"/>
                <a:ea typeface="Source Sans Pro" panose="020B0503030403020204" pitchFamily="34" charset="0"/>
                <a:cs typeface="David" panose="020E0502060401010101" pitchFamily="34" charset="-79"/>
              </a:rPr>
              <a:t>Syllable mean start frequency (10)</a:t>
            </a:r>
          </a:p>
          <a:p>
            <a:pPr marL="1224000" lvl="1" algn="l">
              <a:spcBef>
                <a:spcPts val="600"/>
              </a:spcBef>
            </a:pPr>
            <a:r>
              <a:rPr lang="en-US" sz="1800" b="1" dirty="0">
                <a:latin typeface="David" panose="020E0502060401010101" pitchFamily="34" charset="-79"/>
                <a:ea typeface="Source Sans Pro" panose="020B0503030403020204" pitchFamily="34" charset="0"/>
                <a:cs typeface="David" panose="020E0502060401010101" pitchFamily="34" charset="-79"/>
              </a:rPr>
              <a:t>Syllable mean end frequency (10)</a:t>
            </a:r>
          </a:p>
          <a:p>
            <a:pPr marL="1224000" lvl="1" algn="l">
              <a:spcBef>
                <a:spcPts val="600"/>
              </a:spcBef>
            </a:pPr>
            <a:r>
              <a:rPr lang="en-US" sz="1800" b="1" dirty="0">
                <a:latin typeface="David" panose="020E0502060401010101" pitchFamily="34" charset="-79"/>
                <a:ea typeface="Source Sans Pro" panose="020B0503030403020204" pitchFamily="34" charset="0"/>
                <a:cs typeface="David" panose="020E0502060401010101" pitchFamily="34" charset="-79"/>
              </a:rPr>
              <a:t>Syllable mean duration (10)</a:t>
            </a:r>
          </a:p>
          <a:p>
            <a:pPr marL="1224000" lvl="1" algn="l">
              <a:spcBef>
                <a:spcPts val="600"/>
              </a:spcBef>
            </a:pPr>
            <a:r>
              <a:rPr lang="en-US" sz="1800" b="1" dirty="0">
                <a:latin typeface="David" panose="020E0502060401010101" pitchFamily="34" charset="-79"/>
                <a:ea typeface="Source Sans Pro" panose="020B0503030403020204" pitchFamily="34" charset="0"/>
                <a:cs typeface="David" panose="020E0502060401010101" pitchFamily="34" charset="-79"/>
              </a:rPr>
              <a:t>Mother genotype (1)</a:t>
            </a:r>
          </a:p>
          <a:p>
            <a:pPr marL="1224000" lvl="1" algn="l">
              <a:spcBef>
                <a:spcPts val="600"/>
              </a:spcBef>
            </a:pPr>
            <a:r>
              <a:rPr lang="en-US" sz="1800" b="1" dirty="0">
                <a:latin typeface="David" panose="020E0502060401010101" pitchFamily="34" charset="-79"/>
                <a:ea typeface="Source Sans Pro" panose="020B0503030403020204" pitchFamily="34" charset="0"/>
                <a:cs typeface="David" panose="020E0502060401010101" pitchFamily="34" charset="-79"/>
              </a:rPr>
              <a:t>Sex (1)</a:t>
            </a:r>
          </a:p>
          <a:p>
            <a:pPr marL="1224000" lvl="1" algn="l">
              <a:spcBef>
                <a:spcPts val="600"/>
              </a:spcBef>
            </a:pPr>
            <a:r>
              <a:rPr lang="en-US" sz="1800" b="1" dirty="0">
                <a:latin typeface="David" panose="020E0502060401010101" pitchFamily="34" charset="-79"/>
                <a:ea typeface="Source Sans Pro" panose="020B0503030403020204" pitchFamily="34" charset="0"/>
                <a:cs typeface="David" panose="020E0502060401010101" pitchFamily="34" charset="-79"/>
              </a:rPr>
              <a:t>Mean time between syllables (1)</a:t>
            </a:r>
          </a:p>
          <a:p>
            <a:pPr marL="817610" lvl="1" indent="0" algn="l">
              <a:spcBef>
                <a:spcPts val="600"/>
              </a:spcBef>
              <a:buNone/>
            </a:pPr>
            <a:endParaRPr lang="en-US" sz="1600" b="1" dirty="0">
              <a:latin typeface="David" panose="020E0502060401010101" pitchFamily="34" charset="-79"/>
              <a:ea typeface="Source Sans Pro" panose="020B0503030403020204" pitchFamily="34" charset="0"/>
              <a:cs typeface="David" panose="020E0502060401010101" pitchFamily="34" charset="-79"/>
            </a:endParaRPr>
          </a:p>
          <a:p>
            <a:pPr algn="l"/>
            <a:r>
              <a:rPr lang="en-US" sz="2400" b="1" dirty="0">
                <a:latin typeface="David" panose="020E0502060401010101" pitchFamily="34" charset="-79"/>
                <a:ea typeface="Source Sans Pro" panose="020B0503030403020204" pitchFamily="34" charset="0"/>
                <a:cs typeface="David" panose="020E0502060401010101" pitchFamily="34" charset="-79"/>
              </a:rPr>
              <a:t>Start and end frequency - PSD</a:t>
            </a:r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CE3D1510-57B0-CA0E-AC50-FA15826B6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68800" cy="1119600"/>
          </a:xfr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0000" tIns="270000" rIns="91425" bIns="0" anchor="ctr" anchorCtr="0">
            <a:noAutofit/>
          </a:bodyPr>
          <a:lstStyle/>
          <a:p>
            <a:r>
              <a:rPr lang="en-US" sz="5400" dirty="0">
                <a:latin typeface="David" panose="020E0502060401010101" pitchFamily="34" charset="-79"/>
                <a:cs typeface="+mj-cs"/>
              </a:rPr>
              <a:t>Methods - Feature extraction</a:t>
            </a:r>
            <a:endParaRPr lang="he-IL" sz="5400" dirty="0">
              <a:latin typeface="David" panose="020E0502060401010101" pitchFamily="34" charset="-79"/>
              <a:cs typeface="+mj-cs"/>
            </a:endParaRPr>
          </a:p>
        </p:txBody>
      </p:sp>
      <p:pic>
        <p:nvPicPr>
          <p:cNvPr id="13" name="גרפיקה 12" descr="עכברוש קו מיתאר">
            <a:extLst>
              <a:ext uri="{FF2B5EF4-FFF2-40B4-BE49-F238E27FC236}">
                <a16:creationId xmlns:a16="http://schemas.microsoft.com/office/drawing/2014/main" id="{128B1F00-BE74-799E-3107-584A1FA08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015304" y="5990350"/>
            <a:ext cx="914400" cy="914400"/>
          </a:xfrm>
          <a:prstGeom prst="rect">
            <a:avLst/>
          </a:prstGeom>
        </p:spPr>
      </p:pic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24B10724-0E79-9D22-627B-27590F0705F3}"/>
              </a:ext>
            </a:extLst>
          </p:cNvPr>
          <p:cNvSpPr txBox="1"/>
          <p:nvPr/>
        </p:nvSpPr>
        <p:spPr>
          <a:xfrm>
            <a:off x="142041" y="6391462"/>
            <a:ext cx="36398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cs typeface="David" panose="020E0502060401010101" pitchFamily="34" charset="-79"/>
                <a:sym typeface="Nunito"/>
              </a:rPr>
              <a:t>9</a:t>
            </a:r>
            <a:endParaRPr lang="he-IL" sz="1600" b="1" dirty="0">
              <a:solidFill>
                <a:schemeClr val="accent5"/>
              </a:solidFill>
              <a:cs typeface="David" panose="020E0502060401010101" pitchFamily="34" charset="-79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64180450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5">
  <a:themeElements>
    <a:clrScheme name="כחול מספר שתיים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ערכת נושא5" id="{333766EA-21C1-425C-ACC2-A1C44CA44CF4}" vid="{943EAF85-4AB8-4F03-91B7-63A433062D3E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ערכת נושא5</Template>
  <TotalTime>16872</TotalTime>
  <Words>580</Words>
  <Application>Microsoft Office PowerPoint</Application>
  <PresentationFormat>מסך רחב</PresentationFormat>
  <Paragraphs>126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12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14</vt:i4>
      </vt:variant>
    </vt:vector>
  </HeadingPairs>
  <TitlesOfParts>
    <vt:vector size="28" baseType="lpstr">
      <vt:lpstr>Anton</vt:lpstr>
      <vt:lpstr>Arial</vt:lpstr>
      <vt:lpstr>Assistant SemiBold</vt:lpstr>
      <vt:lpstr>Calibri</vt:lpstr>
      <vt:lpstr>David</vt:lpstr>
      <vt:lpstr>Impact</vt:lpstr>
      <vt:lpstr>Montserrat</vt:lpstr>
      <vt:lpstr>Muli</vt:lpstr>
      <vt:lpstr>Nunito</vt:lpstr>
      <vt:lpstr>Proxima Nova</vt:lpstr>
      <vt:lpstr>Proxima Nova Semibold</vt:lpstr>
      <vt:lpstr>Roboto</vt:lpstr>
      <vt:lpstr>ערכת נושא5</vt:lpstr>
      <vt:lpstr>Slidesgo Final Pages</vt:lpstr>
      <vt:lpstr>מצגת של PowerPoint‏</vt:lpstr>
      <vt:lpstr>Background</vt:lpstr>
      <vt:lpstr>Background</vt:lpstr>
      <vt:lpstr>Literature review</vt:lpstr>
      <vt:lpstr>Project Goal</vt:lpstr>
      <vt:lpstr>Dataset Background</vt:lpstr>
      <vt:lpstr>Model</vt:lpstr>
      <vt:lpstr>Segmentation</vt:lpstr>
      <vt:lpstr>Methods - Feature extraction</vt:lpstr>
      <vt:lpstr>Methods - Final Classification</vt:lpstr>
      <vt:lpstr>Results</vt:lpstr>
      <vt:lpstr>Results</vt:lpstr>
      <vt:lpstr>Conclusions &amp;  Future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שקד וינברגר</dc:creator>
  <cp:lastModifiedBy>שקד</cp:lastModifiedBy>
  <cp:revision>21</cp:revision>
  <dcterms:created xsi:type="dcterms:W3CDTF">2022-05-02T13:21:17Z</dcterms:created>
  <dcterms:modified xsi:type="dcterms:W3CDTF">2022-05-25T08:14:02Z</dcterms:modified>
</cp:coreProperties>
</file>