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Rt6IkQxuACUlOrtG0yAuxhoqg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tthew Tomaszew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9883E-3BD2-43C4-8B82-70DCD685BB63}">
  <a:tblStyle styleId="{7EA9883E-3BD2-43C4-8B82-70DCD685BB6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2-02T20:17:15.551">
    <p:pos x="528" y="1150"/>
    <p:text>Reminder to commit while working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yBsVv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41ce91b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5a41ce91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0c46611d4_1_0:notes"/>
          <p:cNvSpPr/>
          <p:nvPr>
            <p:ph idx="2" type="sldImg"/>
          </p:nvPr>
        </p:nvSpPr>
        <p:spPr>
          <a:xfrm>
            <a:off x="-2846388" y="1219200"/>
            <a:ext cx="10836276" cy="609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00c46611d4_1_0:notes"/>
          <p:cNvSpPr txBox="1"/>
          <p:nvPr>
            <p:ph idx="1" type="body"/>
          </p:nvPr>
        </p:nvSpPr>
        <p:spPr>
          <a:xfrm>
            <a:off x="514350" y="7721600"/>
            <a:ext cx="41148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-2846388" y="1219200"/>
            <a:ext cx="10836276" cy="609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0:notes"/>
          <p:cNvSpPr txBox="1"/>
          <p:nvPr>
            <p:ph idx="1" type="body"/>
          </p:nvPr>
        </p:nvSpPr>
        <p:spPr>
          <a:xfrm>
            <a:off x="514350" y="7721600"/>
            <a:ext cx="41148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fdf4c35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dfdf4c3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339fb29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b339fb2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00c46611d4_1_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200c46611d4_1_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200c46611d4_1_3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hyperlink" Target="https://giphy.com/gifs/season-16-the-simpsons-16x17-xT5LMA4nf7FyUVGZU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codecamp.org/news/how-to-write-unit-tests-for-python-functions/" TargetMode="External"/><Relationship Id="rId4" Type="http://schemas.openxmlformats.org/officeDocument/2006/relationships/hyperlink" Target="https://docs.python.org/3/library/unittes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assroom.github.com/a/c6GUwOl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SI 206</a:t>
            </a:r>
            <a:br>
              <a:rPr lang="en-US"/>
            </a:br>
            <a:r>
              <a:rPr lang="en-US"/>
              <a:t>Discussion 5</a:t>
            </a:r>
            <a:br>
              <a:rPr lang="en-US"/>
            </a:br>
            <a:r>
              <a:rPr lang="en-US"/>
              <a:t>Unit Tests and Debugging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count_a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We made a function, count_a, that counts the number of a’s in a string. You are going to test and see if it works.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Discuss with your classmates. Do the cases mentioned in the given comments make sense? How will you write tests to check for them? </a:t>
            </a:r>
            <a:endParaRPr sz="2600"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Write tests for these cases</a:t>
            </a:r>
            <a:endParaRPr sz="2600"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rPr lang="en-US" sz="2600"/>
              <a:t>There are errors in count_a – fix them! </a:t>
            </a:r>
            <a:r>
              <a:rPr lang="en-US" sz="2590"/>
              <a:t>(Hint: first see if you can spot where likely errors are by looking at what test cases fail).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Warehouse and Item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Item class contains information about an item (name, price and stock)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Warehouse class stores and makes calculations from 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you will implement test methods for the Warehouse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(We have created some items in setUp for you  – feel free to use them if you wish!)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the Warehouse class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add_item: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add_item is a method for the Warehouse class that adds an item 	to the warehouse.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get_max_stock: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get_max_stock is a method for the Warehouse class that finds and returns the item with the highest stock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get_max_price:</a:t>
            </a:r>
            <a:endParaRPr/>
          </a:p>
          <a:p>
            <a:pPr indent="0" lvl="0" marL="5143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get_max_price is a method for the Warehouse class that finds and returns the item with the highest 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These methods are already written out for you. Write tests to determine if they work as expected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a41ce91b1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Please remember:</a:t>
            </a:r>
            <a:endParaRPr sz="6000"/>
          </a:p>
        </p:txBody>
      </p:sp>
      <p:sp>
        <p:nvSpPr>
          <p:cNvPr id="84" name="Google Shape;84;g15a41ce91b1_1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400"/>
              <a:t>Commit at least 4 times to get full credit on all HW assignments and projects</a:t>
            </a:r>
            <a:endParaRPr sz="4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4400"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400"/>
              <a:t>Your file has to run for us to grade it – please double-check that the final version you hand in runs successfully, including all tests and any necessary interactivity in </a:t>
            </a:r>
            <a:r>
              <a:rPr i="1" lang="en-US" sz="4400"/>
              <a:t>main()</a:t>
            </a:r>
            <a:endParaRPr sz="44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8127"/>
              <a:buNone/>
            </a:pPr>
            <a:r>
              <a:t/>
            </a:r>
            <a:endParaRPr sz="4400"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4400"/>
              <a:t>Use meaningful commit messages!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433"/>
              <a:buNone/>
            </a:pPr>
            <a:r>
              <a:rPr lang="en-US"/>
              <a:t>What are Tests?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Char char="●"/>
            </a:pPr>
            <a:r>
              <a:rPr lang="en-US"/>
              <a:t>Think of tests as a checklist of inputs (or hurdles) that your programs have to successfully jump over as they make their way towards the finish line.</a:t>
            </a:r>
            <a:endParaRPr/>
          </a:p>
          <a:p>
            <a:pPr indent="0" lvl="0" marL="76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None/>
            </a:pPr>
            <a:r>
              <a:t/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Char char="●"/>
            </a:pPr>
            <a:r>
              <a:rPr lang="en-US"/>
              <a:t>You get to be your own critic, as you try and pass values that are likely to make your program give weird outputs and see if it holds.</a:t>
            </a:r>
            <a:endParaRPr/>
          </a:p>
          <a:p>
            <a:pPr indent="0" lvl="0" marL="76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None/>
            </a:pPr>
            <a:r>
              <a:t/>
            </a:r>
            <a:endParaRPr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37"/>
              <a:buChar char="○"/>
            </a:pPr>
            <a:r>
              <a:rPr lang="en-US"/>
              <a:t>Eg: How will you try and break a program that accepts the cost and quantity of an item bought, and multiplies it to give you the total cost?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771" y="1704975"/>
            <a:ext cx="45720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8704747" y="5347244"/>
            <a:ext cx="9220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433"/>
              <a:buNone/>
            </a:pPr>
            <a:r>
              <a:rPr lang="en-US"/>
              <a:t>Now What are Unit Tests?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15600" y="1536633"/>
            <a:ext cx="11360700" cy="1738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10000"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Char char="●"/>
            </a:pPr>
            <a:r>
              <a:rPr lang="en-US"/>
              <a:t>A unit test, as the name suggests, tests ‘individual units of code (like functions)’ in isolation from the rest of the application. </a:t>
            </a:r>
            <a:endParaRPr/>
          </a:p>
          <a:p>
            <a:pPr indent="0" lvl="0" marL="76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None/>
            </a:pPr>
            <a:r>
              <a:t/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840"/>
              <a:buChar char="●"/>
            </a:pPr>
            <a:r>
              <a:rPr lang="en-US"/>
              <a:t>Lifehack: To think of tests, read a program and think of all the ways you can break it!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925" y="4295527"/>
            <a:ext cx="4974150" cy="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0c46611d4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Unit Tests in Python</a:t>
            </a:r>
            <a:endParaRPr/>
          </a:p>
        </p:txBody>
      </p:sp>
      <p:sp>
        <p:nvSpPr>
          <p:cNvPr id="105" name="Google Shape;105;g200c46611d4_1_0"/>
          <p:cNvSpPr txBox="1"/>
          <p:nvPr>
            <p:ph idx="1" type="body"/>
          </p:nvPr>
        </p:nvSpPr>
        <p:spPr>
          <a:xfrm>
            <a:off x="415600" y="1536633"/>
            <a:ext cx="10938150" cy="268080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1650" lvl="0" marL="609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i="1" lang="en-US"/>
              <a:t>unittest</a:t>
            </a:r>
            <a:r>
              <a:rPr lang="en-US"/>
              <a:t> is a library (something somebody once wrote) to write tests easily in Python.</a:t>
            </a:r>
            <a:endParaRPr/>
          </a:p>
          <a:p>
            <a:pPr indent="-501650" lvl="0" marL="609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/>
              <a:t>Here are some basic assertions (statements that compare the value returned by the program for a certain input, and the expected value pre-entered by the tester) that </a:t>
            </a:r>
            <a:r>
              <a:rPr i="1" lang="en-US"/>
              <a:t>unittest</a:t>
            </a:r>
            <a:r>
              <a:rPr lang="en-US"/>
              <a:t> offers:</a:t>
            </a:r>
            <a:endParaRPr/>
          </a:p>
        </p:txBody>
      </p:sp>
      <p:graphicFrame>
        <p:nvGraphicFramePr>
          <p:cNvPr id="106" name="Google Shape;106;g200c46611d4_1_0"/>
          <p:cNvGraphicFramePr/>
          <p:nvPr/>
        </p:nvGraphicFramePr>
        <p:xfrm>
          <a:off x="838150" y="4685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{7EA9883E-3BD2-43C4-8B82-70DCD685BB63}</a:tableStyleId>
              </a:tblPr>
              <a:tblGrid>
                <a:gridCol w="5257800"/>
                <a:gridCol w="52578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Method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Description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assertEqual(</a:t>
                      </a:r>
                      <a:r>
                        <a:rPr b="1" i="1" lang="en-US" sz="1300" u="none" cap="none" strike="noStrike"/>
                        <a:t>expected_value</a:t>
                      </a:r>
                      <a:r>
                        <a:rPr lang="en-US" sz="1300" u="none" cap="none" strike="noStrike"/>
                        <a:t>, </a:t>
                      </a:r>
                      <a:r>
                        <a:rPr b="1" i="1" lang="en-US" sz="1300" u="none" cap="none" strike="noStrike"/>
                        <a:t>actual_value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Asserts that </a:t>
                      </a:r>
                      <a:r>
                        <a:rPr b="1" i="1" lang="en-US" sz="1300" u="none" cap="none" strike="noStrike"/>
                        <a:t>expected_value </a:t>
                      </a:r>
                      <a:r>
                        <a:rPr lang="en-US" sz="1300" u="none" cap="none" strike="noStrike"/>
                        <a:t>== </a:t>
                      </a:r>
                      <a:r>
                        <a:rPr b="1" i="1" lang="en-US" sz="1300" u="none" cap="none" strike="noStrike"/>
                        <a:t>actual_value</a:t>
                      </a:r>
                      <a:endParaRPr b="1" i="1"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assertTrue(</a:t>
                      </a:r>
                      <a:r>
                        <a:rPr b="1" i="1" lang="en-US" sz="1300" u="none" cap="none" strike="noStrike"/>
                        <a:t>result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Asserts that bool(</a:t>
                      </a:r>
                      <a:r>
                        <a:rPr b="1" i="1" lang="en-US" sz="1300" u="none" cap="none" strike="noStrike"/>
                        <a:t>result</a:t>
                      </a:r>
                      <a:r>
                        <a:rPr lang="en-US" sz="1300" u="none" cap="none" strike="noStrike"/>
                        <a:t>) is True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assertFalse(</a:t>
                      </a:r>
                      <a:r>
                        <a:rPr b="1" i="1" lang="en-US" sz="1300" u="none" cap="none" strike="noStrike"/>
                        <a:t>result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 u="none" cap="none" strike="noStrike"/>
                        <a:t>Asserts that bool(</a:t>
                      </a:r>
                      <a:r>
                        <a:rPr b="1" i="1" lang="en-US" sz="1300" u="none" cap="none" strike="noStrike"/>
                        <a:t>result</a:t>
                      </a:r>
                      <a:r>
                        <a:rPr lang="en-US" sz="1300" u="none" cap="none" strike="noStrike"/>
                        <a:t>) is False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assertAlmostEqual(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expected_value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actual_value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places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Asserts that 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expected_value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== 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actual_value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out to </a:t>
                      </a:r>
                      <a:r>
                        <a:rPr b="1" i="1" lang="en-US" sz="1300">
                          <a:solidFill>
                            <a:schemeClr val="dk1"/>
                          </a:solidFill>
                        </a:rPr>
                        <a:t>places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decimal places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g200c46611d4_1_0"/>
          <p:cNvSpPr txBox="1"/>
          <p:nvPr/>
        </p:nvSpPr>
        <p:spPr>
          <a:xfrm>
            <a:off x="4541678" y="6301957"/>
            <a:ext cx="3108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Data courtesy </a:t>
            </a:r>
            <a:r>
              <a:rPr b="0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FreeCodeCamp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00c46611d4_1_0"/>
          <p:cNvSpPr txBox="1"/>
          <p:nvPr/>
        </p:nvSpPr>
        <p:spPr>
          <a:xfrm>
            <a:off x="3991425" y="4148850"/>
            <a:ext cx="40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unittest documentation</a:t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Unit Tests in Python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To use this library</a:t>
            </a:r>
            <a:endParaRPr/>
          </a:p>
          <a:p>
            <a:pPr indent="-501650" lvl="1" marL="1066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2700"/>
              <a:t>import unittest</a:t>
            </a:r>
            <a:endParaRPr sz="2700"/>
          </a:p>
          <a:p>
            <a:pPr indent="-501650" lvl="1" marL="1066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2700"/>
              <a:t>Make a subclass of unittest.TestCase</a:t>
            </a:r>
            <a:endParaRPr sz="2700"/>
          </a:p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Define methods for test cases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Start each method with “test”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Use assertion methods to check the results. 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Run the tests using unittest.main()</a:t>
            </a:r>
            <a:endParaRPr sz="3100"/>
          </a:p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cases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usual values (expected values, length, type, etc)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edge cases (negative, empty, etc)</a:t>
            </a:r>
            <a:endParaRPr sz="34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tips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Remember to first enumerate what are the different scenarios you are testing. It will help you better test your programs!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often useful to FIRST write tests, THEN write the program. Tests will help you think of how your program will behave in edge cases.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fdf4c35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Debugging tips</a:t>
            </a:r>
            <a:endParaRPr/>
          </a:p>
        </p:txBody>
      </p:sp>
      <p:sp>
        <p:nvSpPr>
          <p:cNvPr id="126" name="Google Shape;126;g15dfdf4c35b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small: don’t wait for code get too long to test it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out things you don’t need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Print statement (in for loop, functions … 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 complicated lines in to shorter 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b339fb297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800"/>
              <a:t>Now, go to Assignments &gt; Discussion 5 and clone the repository for today’s discussion exercise.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Link to Github Classroom Assignment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2020-01-27T15:51:29Z</dcterms:created>
  <dc:creator>sloth</dc:creator>
</cp:coreProperties>
</file>