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75" r:id="rId4"/>
    <p:sldId id="263" r:id="rId5"/>
    <p:sldId id="267" r:id="rId6"/>
    <p:sldId id="265" r:id="rId7"/>
    <p:sldId id="268" r:id="rId8"/>
    <p:sldId id="269" r:id="rId9"/>
    <p:sldId id="259" r:id="rId10"/>
    <p:sldId id="274" r:id="rId11"/>
    <p:sldId id="272" r:id="rId12"/>
    <p:sldId id="280" r:id="rId13"/>
    <p:sldId id="270" r:id="rId14"/>
    <p:sldId id="279" r:id="rId15"/>
    <p:sldId id="281" r:id="rId16"/>
    <p:sldId id="283" r:id="rId17"/>
    <p:sldId id="284" r:id="rId18"/>
    <p:sldId id="264" r:id="rId19"/>
    <p:sldId id="285" r:id="rId20"/>
    <p:sldId id="286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440"/>
    <a:srgbClr val="038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>
      <p:cViewPr varScale="1">
        <p:scale>
          <a:sx n="81" d="100"/>
          <a:sy n="81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anmeng\Downloads\xinyiWa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anmeng\Downloads\xinyiWa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anmeng\Downloads\xinyiWa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anmeng\Downloads\xinyiWa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anmeng\Downloads\xinyiWa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anmeng\Downloads\xinyiWa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anmeng\Downloads\xinyiWa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anmeng\Downloads\xinyiWa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displaced</a:t>
            </a: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lognormal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Sheet1!$A$83:$A$93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Sheet1!$B$83:$B$93</c:f>
              <c:numCache>
                <c:formatCode>0.00E+00</c:formatCode>
                <c:ptCount val="11"/>
                <c:pt idx="0">
                  <c:v>3.9029999999999997E-5</c:v>
                </c:pt>
                <c:pt idx="1">
                  <c:v>3.9029999999999997E-5</c:v>
                </c:pt>
                <c:pt idx="2">
                  <c:v>3.9329999999999998E-5</c:v>
                </c:pt>
                <c:pt idx="3">
                  <c:v>3.6709999999999999E-5</c:v>
                </c:pt>
                <c:pt idx="4">
                  <c:v>4.1029999999999998E-5</c:v>
                </c:pt>
                <c:pt idx="5">
                  <c:v>7.0010000000000002E-5</c:v>
                </c:pt>
                <c:pt idx="6">
                  <c:v>1.031E-4</c:v>
                </c:pt>
                <c:pt idx="7">
                  <c:v>1.4430000000000001E-4</c:v>
                </c:pt>
                <c:pt idx="8">
                  <c:v>2.0489999999999999E-4</c:v>
                </c:pt>
                <c:pt idx="9">
                  <c:v>2.9629999999999999E-4</c:v>
                </c:pt>
                <c:pt idx="10">
                  <c:v>2.9629999999999999E-4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5E-654F-94DD-9856EB90E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078736"/>
        <c:axId val="511076448"/>
      </c:scatterChart>
      <c:valAx>
        <c:axId val="51107873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kern="1200" baseline="0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maturity index k</a:t>
                </a:r>
                <a:endParaRPr lang="zh-CN" altLang="zh-CN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076448"/>
        <c:crosses val="autoZero"/>
        <c:crossBetween val="midCat"/>
      </c:valAx>
      <c:valAx>
        <c:axId val="51107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078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 altLang="zh-CN" sz="18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 bond average error under normal simulation with a linear displaced local volatility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Sheet1!$A$99:$A$109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Sheet1!$B$99:$B$109</c:f>
              <c:numCache>
                <c:formatCode>0.00E+00</c:formatCode>
                <c:ptCount val="11"/>
                <c:pt idx="0">
                  <c:v>7.1249999999999997E-5</c:v>
                </c:pt>
                <c:pt idx="1">
                  <c:v>7.1249999999999997E-5</c:v>
                </c:pt>
                <c:pt idx="2">
                  <c:v>6.8150000000000003E-5</c:v>
                </c:pt>
                <c:pt idx="3">
                  <c:v>6.1810000000000006E-5</c:v>
                </c:pt>
                <c:pt idx="4">
                  <c:v>5.8109999999999998E-5</c:v>
                </c:pt>
                <c:pt idx="5">
                  <c:v>6.4739999999999993E-5</c:v>
                </c:pt>
                <c:pt idx="6">
                  <c:v>8.365E-5</c:v>
                </c:pt>
                <c:pt idx="7">
                  <c:v>1.053E-4</c:v>
                </c:pt>
                <c:pt idx="8">
                  <c:v>1.393E-4</c:v>
                </c:pt>
                <c:pt idx="9">
                  <c:v>1.9919999999999999E-4</c:v>
                </c:pt>
                <c:pt idx="10">
                  <c:v>1.9919999999999999E-4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C9-E845-9084-B74A4BA7D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088320"/>
        <c:axId val="510089968"/>
      </c:scatterChart>
      <c:valAx>
        <c:axId val="51008832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kern="1200" baseline="0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maturity index k</a:t>
                </a:r>
                <a:endParaRPr lang="zh-CN" altLang="zh-CN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0089968"/>
        <c:crosses val="autoZero"/>
        <c:crossBetween val="midCat"/>
      </c:valAx>
      <c:valAx>
        <c:axId val="51008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008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rate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displaced</a:t>
            </a:r>
            <a:r>
              <a:rPr lang="de-DE" altLang="zh-CN" sz="18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lognormal </a:t>
            </a:r>
            <a:r>
              <a:rPr lang="de-DE" altLang="zh-CN" sz="18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31356382406001"/>
          <c:y val="0.25356127743929102"/>
          <c:w val="0.80730807271447236"/>
          <c:h val="0.516078404221205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Sheet1!$A$115:$A$125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Sheet1!$B$115:$B$125</c:f>
              <c:numCache>
                <c:formatCode>0.00E+00</c:formatCode>
                <c:ptCount val="11"/>
                <c:pt idx="0">
                  <c:v>3.8109999999999999E-5</c:v>
                </c:pt>
                <c:pt idx="1">
                  <c:v>3.8109999999999999E-5</c:v>
                </c:pt>
                <c:pt idx="2">
                  <c:v>3.854E-5</c:v>
                </c:pt>
                <c:pt idx="3">
                  <c:v>3.9950000000000002E-5</c:v>
                </c:pt>
                <c:pt idx="4">
                  <c:v>4.384E-5</c:v>
                </c:pt>
                <c:pt idx="5">
                  <c:v>5.0640000000000003E-5</c:v>
                </c:pt>
                <c:pt idx="6">
                  <c:v>6.2440000000000005E-5</c:v>
                </c:pt>
                <c:pt idx="7">
                  <c:v>9.1039999999999996E-5</c:v>
                </c:pt>
                <c:pt idx="8">
                  <c:v>1.4520000000000001E-4</c:v>
                </c:pt>
                <c:pt idx="9">
                  <c:v>2.6019999999999998E-4</c:v>
                </c:pt>
                <c:pt idx="10">
                  <c:v>2.6019999999999998E-4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7D-4B52-A8DC-53C24B091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671040"/>
        <c:axId val="522635440"/>
      </c:scatterChart>
      <c:valAx>
        <c:axId val="52267104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kern="1200" baseline="0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maturity index k</a:t>
                </a:r>
                <a:endParaRPr lang="zh-CN" altLang="zh-CN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2635440"/>
        <c:crosses val="autoZero"/>
        <c:crossBetween val="midCat"/>
      </c:valAx>
      <c:valAx>
        <c:axId val="52263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2671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 altLang="zh-CN" sz="18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rate average errors under normal simulation with a linear displaced local volatility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0CC-4190-B804-FC329709CEEA}"/>
              </c:ext>
            </c:extLst>
          </c:dPt>
          <c:xVal>
            <c:numRef>
              <c:f>Sheet1!$A$135:$A$145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Sheet1!$B$135:$B$145</c:f>
              <c:numCache>
                <c:formatCode>0.00E+00</c:formatCode>
                <c:ptCount val="11"/>
                <c:pt idx="0">
                  <c:v>3.9320000000000003E-5</c:v>
                </c:pt>
                <c:pt idx="1">
                  <c:v>3.9320000000000003E-5</c:v>
                </c:pt>
                <c:pt idx="2">
                  <c:v>4.0120000000000002E-5</c:v>
                </c:pt>
                <c:pt idx="3">
                  <c:v>4.261E-5</c:v>
                </c:pt>
                <c:pt idx="4">
                  <c:v>4.706E-5</c:v>
                </c:pt>
                <c:pt idx="5">
                  <c:v>4.6610000000000003E-5</c:v>
                </c:pt>
                <c:pt idx="6">
                  <c:v>4.8560000000000003E-5</c:v>
                </c:pt>
                <c:pt idx="7">
                  <c:v>6.9339999999999997E-5</c:v>
                </c:pt>
                <c:pt idx="8">
                  <c:v>1.187E-4</c:v>
                </c:pt>
                <c:pt idx="9">
                  <c:v>2.5349999999999998E-4</c:v>
                </c:pt>
                <c:pt idx="10">
                  <c:v>2.5349999999999998E-4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CC-4190-B804-FC329709C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212960"/>
        <c:axId val="511207200"/>
      </c:scatterChart>
      <c:valAx>
        <c:axId val="51121296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kern="1200" baseline="0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maturity index k</a:t>
                </a:r>
                <a:endParaRPr lang="zh-CN" altLang="zh-CN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207200"/>
        <c:crosses val="autoZero"/>
        <c:crossBetween val="midCat"/>
      </c:valAx>
      <c:valAx>
        <c:axId val="51120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21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ATM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Caplet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average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implied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volatility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error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different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measures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under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normal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simulation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altLang="zh-C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altLang="zh-C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linear </a:t>
            </a:r>
            <a:r>
              <a:rPr lang="de-DE" altLang="zh-C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displaced</a:t>
            </a:r>
            <a:r>
              <a:rPr lang="de-DE" altLang="zh-C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de-DE" altLang="zh-C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endParaRPr lang="de-DE" altLang="zh-C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zh-CN" altLang="zh-CN" sz="1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3735849263064"/>
          <c:y val="0.26235553712923582"/>
          <c:w val="0.78279862645610765"/>
          <c:h val="0.4924828844580205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Sheet1!$B$26:$B$36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Sheet1!$C$26:$C$36</c:f>
              <c:numCache>
                <c:formatCode>0.00E+00</c:formatCode>
                <c:ptCount val="11"/>
                <c:pt idx="0">
                  <c:v>5.9369999999999996E-3</c:v>
                </c:pt>
                <c:pt idx="1">
                  <c:v>5.9369999999999996E-3</c:v>
                </c:pt>
                <c:pt idx="2">
                  <c:v>5.9280000000000001E-3</c:v>
                </c:pt>
                <c:pt idx="3">
                  <c:v>5.9199999999999999E-3</c:v>
                </c:pt>
                <c:pt idx="4">
                  <c:v>5.8789999999999997E-3</c:v>
                </c:pt>
                <c:pt idx="5">
                  <c:v>5.7159999999999997E-3</c:v>
                </c:pt>
                <c:pt idx="6">
                  <c:v>5.4250000000000001E-3</c:v>
                </c:pt>
                <c:pt idx="7">
                  <c:v>4.8139999999999997E-3</c:v>
                </c:pt>
                <c:pt idx="8">
                  <c:v>3.7980000000000002E-3</c:v>
                </c:pt>
                <c:pt idx="9">
                  <c:v>3.1229999999999999E-3</c:v>
                </c:pt>
                <c:pt idx="10">
                  <c:v>3.1229999999999999E-3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FF-437D-BAC7-88BAAC0C0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526880"/>
        <c:axId val="522528528"/>
      </c:scatterChart>
      <c:valAx>
        <c:axId val="52252688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kern="1200" baseline="0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maturity index k</a:t>
                </a:r>
                <a:endParaRPr lang="zh-CN" altLang="zh-CN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2528528"/>
        <c:crosses val="autoZero"/>
        <c:crossBetween val="midCat"/>
      </c:valAx>
      <c:valAx>
        <c:axId val="52252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252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Caplet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implied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0.05)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linear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displaced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de-DE" altLang="zh-CN" sz="1400" b="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u="none" strike="noStrike" baseline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Sheet1!$A$67:$A$77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Sheet1!$B$67:$B$77</c:f>
              <c:numCache>
                <c:formatCode>0.00E+00</c:formatCode>
                <c:ptCount val="11"/>
                <c:pt idx="0">
                  <c:v>7.3350000000000004E-3</c:v>
                </c:pt>
                <c:pt idx="1">
                  <c:v>7.3350000000000004E-3</c:v>
                </c:pt>
                <c:pt idx="2">
                  <c:v>7.3470000000000002E-3</c:v>
                </c:pt>
                <c:pt idx="3">
                  <c:v>7.4019999999999997E-3</c:v>
                </c:pt>
                <c:pt idx="4">
                  <c:v>7.4910000000000003E-3</c:v>
                </c:pt>
                <c:pt idx="5">
                  <c:v>7.5909999999999997E-3</c:v>
                </c:pt>
                <c:pt idx="6">
                  <c:v>7.711E-3</c:v>
                </c:pt>
                <c:pt idx="7">
                  <c:v>7.8560000000000001E-3</c:v>
                </c:pt>
                <c:pt idx="8">
                  <c:v>8.0359999999999997E-3</c:v>
                </c:pt>
                <c:pt idx="9">
                  <c:v>8.2810000000000002E-3</c:v>
                </c:pt>
                <c:pt idx="10">
                  <c:v>8.2810000000000002E-3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9-4CA9-8F25-C94A226DE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544480"/>
        <c:axId val="522559888"/>
      </c:scatterChart>
      <c:valAx>
        <c:axId val="52254448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kern="1200" baseline="0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maturity index k</a:t>
                </a:r>
                <a:endParaRPr lang="zh-CN" altLang="zh-CN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2559888"/>
        <c:crosses val="autoZero"/>
        <c:crossBetween val="midCat"/>
      </c:valAx>
      <c:valAx>
        <c:axId val="52255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254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ATM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Caplet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implied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displaced</a:t>
            </a:r>
            <a:r>
              <a:rPr lang="de-DE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lognormal </a:t>
            </a:r>
            <a:r>
              <a:rPr lang="de-DE" altLang="zh-CN" sz="1400" b="0" i="0" kern="1200" spc="0" baseline="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zh-CN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Sheet1!$B$2:$B$12</c:f>
              <c:numCache>
                <c:formatCode>0.00E+00</c:formatCode>
                <c:ptCount val="11"/>
                <c:pt idx="0">
                  <c:v>1.9109999999999999E-3</c:v>
                </c:pt>
                <c:pt idx="1">
                  <c:v>1.9109999999999999E-3</c:v>
                </c:pt>
                <c:pt idx="2">
                  <c:v>1.848E-3</c:v>
                </c:pt>
                <c:pt idx="3">
                  <c:v>1.688E-3</c:v>
                </c:pt>
                <c:pt idx="4">
                  <c:v>1.508E-3</c:v>
                </c:pt>
                <c:pt idx="5">
                  <c:v>1.4170000000000001E-3</c:v>
                </c:pt>
                <c:pt idx="6">
                  <c:v>1.4499999999999999E-3</c:v>
                </c:pt>
                <c:pt idx="7">
                  <c:v>1.779E-3</c:v>
                </c:pt>
                <c:pt idx="8">
                  <c:v>2.4450000000000001E-3</c:v>
                </c:pt>
                <c:pt idx="9">
                  <c:v>3.7009999999999999E-3</c:v>
                </c:pt>
                <c:pt idx="10">
                  <c:v>3.7009999999999999E-3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2D-41A8-BD79-76B8E2685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165312"/>
        <c:axId val="1034658560"/>
      </c:scatterChart>
      <c:valAx>
        <c:axId val="521165312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maturity</a:t>
                </a:r>
                <a:r>
                  <a:rPr lang="en-US" altLang="zh-CN" sz="14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index k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34658560"/>
        <c:crosses val="autoZero"/>
        <c:crossBetween val="midCat"/>
      </c:valAx>
      <c:valAx>
        <c:axId val="10346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116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Caplet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implied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0.05) </a:t>
            </a:r>
            <a:r>
              <a:rPr lang="de-DE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displaced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lognormal </a:t>
            </a:r>
            <a:r>
              <a:rPr lang="de-DE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411563950442042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Sheet1!$A$46:$A$56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40</c:v>
                </c:pt>
              </c:numCache>
            </c:numRef>
          </c:xVal>
          <c:yVal>
            <c:numRef>
              <c:f>Sheet1!$B$46:$B$56</c:f>
              <c:numCache>
                <c:formatCode>0.00E+00</c:formatCode>
                <c:ptCount val="11"/>
                <c:pt idx="0">
                  <c:v>8.7710000000000002E-4</c:v>
                </c:pt>
                <c:pt idx="1">
                  <c:v>8.7710000000000002E-4</c:v>
                </c:pt>
                <c:pt idx="2">
                  <c:v>8.4570000000000001E-4</c:v>
                </c:pt>
                <c:pt idx="3">
                  <c:v>7.2179999999999998E-4</c:v>
                </c:pt>
                <c:pt idx="4">
                  <c:v>4.9649999999999998E-4</c:v>
                </c:pt>
                <c:pt idx="5">
                  <c:v>4.663E-4</c:v>
                </c:pt>
                <c:pt idx="6">
                  <c:v>6.0939999999999996E-4</c:v>
                </c:pt>
                <c:pt idx="7">
                  <c:v>7.9949999999999997E-4</c:v>
                </c:pt>
                <c:pt idx="8">
                  <c:v>1.0039999999999999E-3</c:v>
                </c:pt>
                <c:pt idx="9">
                  <c:v>1.2229999999999999E-3</c:v>
                </c:pt>
                <c:pt idx="10">
                  <c:v>1.2229999999999999E-3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DC-490D-A068-19A154B04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979168"/>
        <c:axId val="509980816"/>
      </c:scatterChart>
      <c:valAx>
        <c:axId val="509979168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kern="1200" baseline="0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maturity index k</a:t>
                </a:r>
                <a:endParaRPr lang="zh-CN" altLang="zh-CN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9980816"/>
        <c:crosses val="autoZero"/>
        <c:crossBetween val="midCat"/>
      </c:valAx>
      <c:valAx>
        <c:axId val="50998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9979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E804A-8E34-0D47-B98A-444EE34BE47D}" type="doc">
      <dgm:prSet loTypeId="urn:microsoft.com/office/officeart/2005/8/layout/hierarchy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2415D15-C7F0-164C-96AC-3D04A491EF49}">
      <dgm:prSet phldrT="[文本]"/>
      <dgm:spPr/>
      <dgm:t>
        <a:bodyPr/>
        <a:lstStyle/>
        <a:p>
          <a:r>
            <a:rPr lang="en-US" altLang="zh-CN" dirty="0" err="1"/>
            <a:t>StateSpace</a:t>
          </a:r>
          <a:r>
            <a:rPr lang="en-US" altLang="zh-CN" dirty="0"/>
            <a:t> (interface )</a:t>
          </a:r>
          <a:endParaRPr lang="zh-CN" altLang="en-US" dirty="0"/>
        </a:p>
      </dgm:t>
    </dgm:pt>
    <dgm:pt modelId="{EA1E382F-6F05-3A4F-B196-8BB6E84936F1}" type="parTrans" cxnId="{9BB906FD-1BF5-C149-B180-C1851154E0E3}">
      <dgm:prSet/>
      <dgm:spPr/>
      <dgm:t>
        <a:bodyPr/>
        <a:lstStyle/>
        <a:p>
          <a:endParaRPr lang="zh-CN" altLang="en-US"/>
        </a:p>
      </dgm:t>
    </dgm:pt>
    <dgm:pt modelId="{4AE3BC27-48B2-CB44-AAC9-E522AE1BB99D}" type="sibTrans" cxnId="{9BB906FD-1BF5-C149-B180-C1851154E0E3}">
      <dgm:prSet/>
      <dgm:spPr/>
      <dgm:t>
        <a:bodyPr/>
        <a:lstStyle/>
        <a:p>
          <a:endParaRPr lang="zh-CN" altLang="en-US"/>
        </a:p>
      </dgm:t>
    </dgm:pt>
    <dgm:pt modelId="{6EB2C087-0EC1-1241-854E-F7998D83539E}">
      <dgm:prSet phldrT="[文本]"/>
      <dgm:spPr/>
      <dgm:t>
        <a:bodyPr/>
        <a:lstStyle/>
        <a:p>
          <a:r>
            <a:rPr lang="en-US" altLang="zh-CN" dirty="0"/>
            <a:t>Normal</a:t>
          </a:r>
          <a:endParaRPr lang="zh-CN" altLang="en-US" dirty="0"/>
        </a:p>
      </dgm:t>
    </dgm:pt>
    <dgm:pt modelId="{5DBC1157-745C-554B-AACC-34D0F6305B53}" type="parTrans" cxnId="{FE7A8EA4-BE6B-D447-BD9B-F8962EBAE312}">
      <dgm:prSet/>
      <dgm:spPr/>
      <dgm:t>
        <a:bodyPr/>
        <a:lstStyle/>
        <a:p>
          <a:endParaRPr lang="zh-CN" altLang="en-US"/>
        </a:p>
      </dgm:t>
    </dgm:pt>
    <dgm:pt modelId="{5F443219-FD33-8541-BD50-A53AFBC9CB64}" type="sibTrans" cxnId="{FE7A8EA4-BE6B-D447-BD9B-F8962EBAE312}">
      <dgm:prSet/>
      <dgm:spPr/>
      <dgm:t>
        <a:bodyPr/>
        <a:lstStyle/>
        <a:p>
          <a:endParaRPr lang="zh-CN" altLang="en-US"/>
        </a:p>
      </dgm:t>
    </dgm:pt>
    <dgm:pt modelId="{E89E7B06-5B34-9C47-B5E1-4F68B745C42B}">
      <dgm:prSet phldrT="[文本]"/>
      <dgm:spPr>
        <a:solidFill>
          <a:schemeClr val="accent5"/>
        </a:solidFill>
      </dgm:spPr>
      <dgm:t>
        <a:bodyPr/>
        <a:lstStyle/>
        <a:p>
          <a:r>
            <a:rPr lang="en-US" altLang="zh-CN" dirty="0"/>
            <a:t>displaced lognormal</a:t>
          </a:r>
          <a:endParaRPr lang="zh-CN" altLang="en-US" dirty="0"/>
        </a:p>
      </dgm:t>
    </dgm:pt>
    <dgm:pt modelId="{C6BF1340-C079-9C41-A35D-A84F9E52E7C8}" type="parTrans" cxnId="{2D1D3FE2-2262-4E45-87CC-57EBF05E1868}">
      <dgm:prSet/>
      <dgm:spPr/>
      <dgm:t>
        <a:bodyPr/>
        <a:lstStyle/>
        <a:p>
          <a:endParaRPr lang="zh-CN" altLang="en-US"/>
        </a:p>
      </dgm:t>
    </dgm:pt>
    <dgm:pt modelId="{BA48982B-F772-4D41-AA80-485981702698}" type="sibTrans" cxnId="{2D1D3FE2-2262-4E45-87CC-57EBF05E1868}">
      <dgm:prSet/>
      <dgm:spPr/>
      <dgm:t>
        <a:bodyPr/>
        <a:lstStyle/>
        <a:p>
          <a:endParaRPr lang="zh-CN" altLang="en-US"/>
        </a:p>
      </dgm:t>
    </dgm:pt>
    <dgm:pt modelId="{8D357387-0F27-E042-87E0-7EBE7BE83A36}">
      <dgm:prSet phldrT="[文本]"/>
      <dgm:spPr/>
      <dgm:t>
        <a:bodyPr/>
        <a:lstStyle/>
        <a:p>
          <a:r>
            <a:rPr lang="en-US" altLang="zh-CN" dirty="0"/>
            <a:t>Lognormal</a:t>
          </a:r>
          <a:endParaRPr lang="zh-CN" altLang="en-US" dirty="0"/>
        </a:p>
      </dgm:t>
    </dgm:pt>
    <dgm:pt modelId="{F8568CAB-4765-1C4E-81A9-2F7D3F6AC31E}" type="parTrans" cxnId="{7A468AC9-EB1F-EB4E-ABC2-676E1A29B6CE}">
      <dgm:prSet/>
      <dgm:spPr/>
      <dgm:t>
        <a:bodyPr/>
        <a:lstStyle/>
        <a:p>
          <a:endParaRPr lang="zh-CN" altLang="en-US"/>
        </a:p>
      </dgm:t>
    </dgm:pt>
    <dgm:pt modelId="{76A5EC09-A4A5-BE49-A2FC-D79D10942EF8}" type="sibTrans" cxnId="{7A468AC9-EB1F-EB4E-ABC2-676E1A29B6CE}">
      <dgm:prSet/>
      <dgm:spPr/>
      <dgm:t>
        <a:bodyPr/>
        <a:lstStyle/>
        <a:p>
          <a:endParaRPr lang="zh-CN" altLang="en-US"/>
        </a:p>
      </dgm:t>
    </dgm:pt>
    <dgm:pt modelId="{AAF36E26-B414-C14D-98DD-2D057893F85E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Parametric state space(abstract)</a:t>
          </a:r>
          <a:endParaRPr lang="zh-CN" altLang="en-US" dirty="0"/>
        </a:p>
      </dgm:t>
    </dgm:pt>
    <dgm:pt modelId="{1B5236A2-5E87-0748-8EF5-71A074D00803}" type="parTrans" cxnId="{9CDBD7F0-FE7E-6E4B-B1F9-39DB1C54534F}">
      <dgm:prSet/>
      <dgm:spPr/>
      <dgm:t>
        <a:bodyPr/>
        <a:lstStyle/>
        <a:p>
          <a:endParaRPr lang="zh-CN" altLang="en-US"/>
        </a:p>
      </dgm:t>
    </dgm:pt>
    <dgm:pt modelId="{3E5FB0DC-AD5F-EB48-ADA8-A523CE1C5850}" type="sibTrans" cxnId="{9CDBD7F0-FE7E-6E4B-B1F9-39DB1C54534F}">
      <dgm:prSet/>
      <dgm:spPr/>
      <dgm:t>
        <a:bodyPr/>
        <a:lstStyle/>
        <a:p>
          <a:endParaRPr lang="zh-CN" altLang="en-US"/>
        </a:p>
      </dgm:t>
    </dgm:pt>
    <dgm:pt modelId="{6891980F-AA69-694D-97D0-08502F0B0265}">
      <dgm:prSet phldrT="[文本]"/>
      <dgm:spPr/>
      <dgm:t>
        <a:bodyPr/>
        <a:lstStyle/>
        <a:p>
          <a:r>
            <a:rPr lang="en-US" altLang="zh-CN" dirty="0"/>
            <a:t>constant </a:t>
          </a:r>
          <a:r>
            <a:rPr lang="en-US" altLang="zh-CN" dirty="0" err="1"/>
            <a:t>displacemt</a:t>
          </a:r>
          <a:endParaRPr lang="zh-CN" altLang="en-US" dirty="0"/>
        </a:p>
      </dgm:t>
    </dgm:pt>
    <dgm:pt modelId="{90E7CD69-C884-674F-9BB6-2B4199D78289}" type="parTrans" cxnId="{81A76E6A-F566-5D40-92DD-7319A2F40845}">
      <dgm:prSet/>
      <dgm:spPr/>
      <dgm:t>
        <a:bodyPr/>
        <a:lstStyle/>
        <a:p>
          <a:endParaRPr lang="zh-CN" altLang="en-US"/>
        </a:p>
      </dgm:t>
    </dgm:pt>
    <dgm:pt modelId="{E1D2948F-9FB4-7A4E-8B82-C2500B6FEA5C}" type="sibTrans" cxnId="{81A76E6A-F566-5D40-92DD-7319A2F40845}">
      <dgm:prSet/>
      <dgm:spPr/>
      <dgm:t>
        <a:bodyPr/>
        <a:lstStyle/>
        <a:p>
          <a:endParaRPr lang="zh-CN" altLang="en-US"/>
        </a:p>
      </dgm:t>
    </dgm:pt>
    <dgm:pt modelId="{54421DF0-8632-2B40-933E-AA8DFB167133}">
      <dgm:prSet phldrT="[文本]"/>
      <dgm:spPr/>
      <dgm:t>
        <a:bodyPr/>
        <a:lstStyle/>
        <a:p>
          <a:r>
            <a:rPr lang="en-US" altLang="zh-CN" dirty="0"/>
            <a:t>displacements</a:t>
          </a:r>
          <a:endParaRPr lang="zh-CN" altLang="en-US" dirty="0"/>
        </a:p>
      </dgm:t>
    </dgm:pt>
    <dgm:pt modelId="{F3DF1383-BC32-694E-B230-59C3DF956708}" type="parTrans" cxnId="{ABAD9121-560A-A04F-8CCA-3079CC7667B4}">
      <dgm:prSet/>
      <dgm:spPr/>
      <dgm:t>
        <a:bodyPr/>
        <a:lstStyle/>
        <a:p>
          <a:endParaRPr lang="zh-CN" altLang="en-US"/>
        </a:p>
      </dgm:t>
    </dgm:pt>
    <dgm:pt modelId="{B752B5FB-6B13-5142-AEC8-A5A1DD471BF3}" type="sibTrans" cxnId="{ABAD9121-560A-A04F-8CCA-3079CC7667B4}">
      <dgm:prSet/>
      <dgm:spPr/>
      <dgm:t>
        <a:bodyPr/>
        <a:lstStyle/>
        <a:p>
          <a:endParaRPr lang="zh-CN" altLang="en-US"/>
        </a:p>
      </dgm:t>
    </dgm:pt>
    <dgm:pt modelId="{D4071C15-6883-D946-8F34-C1CE537FC921}" type="pres">
      <dgm:prSet presAssocID="{1CAE804A-8E34-0D47-B98A-444EE34BE4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61D13F-8600-6844-A83B-A87590094846}" type="pres">
      <dgm:prSet presAssocID="{72415D15-C7F0-164C-96AC-3D04A491EF49}" presName="root1" presStyleCnt="0"/>
      <dgm:spPr/>
    </dgm:pt>
    <dgm:pt modelId="{6A81C829-9B26-964D-A822-DC1EE234EBEE}" type="pres">
      <dgm:prSet presAssocID="{72415D15-C7F0-164C-96AC-3D04A491EF49}" presName="LevelOneTextNode" presStyleLbl="node0" presStyleIdx="0" presStyleCnt="1">
        <dgm:presLayoutVars>
          <dgm:chPref val="3"/>
        </dgm:presLayoutVars>
      </dgm:prSet>
      <dgm:spPr/>
    </dgm:pt>
    <dgm:pt modelId="{1A5FCA9F-8777-2341-B0B9-3D23A8113279}" type="pres">
      <dgm:prSet presAssocID="{72415D15-C7F0-164C-96AC-3D04A491EF49}" presName="level2hierChild" presStyleCnt="0"/>
      <dgm:spPr/>
    </dgm:pt>
    <dgm:pt modelId="{1CC1AD52-7EE7-D346-9B2D-B4A9B0EA9837}" type="pres">
      <dgm:prSet presAssocID="{5DBC1157-745C-554B-AACC-34D0F6305B53}" presName="conn2-1" presStyleLbl="parChTrans1D2" presStyleIdx="0" presStyleCnt="3"/>
      <dgm:spPr/>
    </dgm:pt>
    <dgm:pt modelId="{B4CF9414-010A-7340-9CC5-5D94B6C56FDA}" type="pres">
      <dgm:prSet presAssocID="{5DBC1157-745C-554B-AACC-34D0F6305B53}" presName="connTx" presStyleLbl="parChTrans1D2" presStyleIdx="0" presStyleCnt="3"/>
      <dgm:spPr/>
    </dgm:pt>
    <dgm:pt modelId="{AA557309-8614-BA42-9EAB-D4285772176F}" type="pres">
      <dgm:prSet presAssocID="{6EB2C087-0EC1-1241-854E-F7998D83539E}" presName="root2" presStyleCnt="0"/>
      <dgm:spPr/>
    </dgm:pt>
    <dgm:pt modelId="{0EC242E5-BA78-4347-B4B7-7D3585436CCE}" type="pres">
      <dgm:prSet presAssocID="{6EB2C087-0EC1-1241-854E-F7998D83539E}" presName="LevelTwoTextNode" presStyleLbl="node2" presStyleIdx="0" presStyleCnt="3">
        <dgm:presLayoutVars>
          <dgm:chPref val="3"/>
        </dgm:presLayoutVars>
      </dgm:prSet>
      <dgm:spPr/>
    </dgm:pt>
    <dgm:pt modelId="{A11C4D5C-E4C5-874E-9427-9BC8A83B2F21}" type="pres">
      <dgm:prSet presAssocID="{6EB2C087-0EC1-1241-854E-F7998D83539E}" presName="level3hierChild" presStyleCnt="0"/>
      <dgm:spPr/>
    </dgm:pt>
    <dgm:pt modelId="{41FF9A43-536B-A343-9C78-D491F5BB1BBA}" type="pres">
      <dgm:prSet presAssocID="{F8568CAB-4765-1C4E-81A9-2F7D3F6AC31E}" presName="conn2-1" presStyleLbl="parChTrans1D2" presStyleIdx="1" presStyleCnt="3"/>
      <dgm:spPr/>
    </dgm:pt>
    <dgm:pt modelId="{6A0FDD4B-41F3-C341-B83C-A0FC65E74031}" type="pres">
      <dgm:prSet presAssocID="{F8568CAB-4765-1C4E-81A9-2F7D3F6AC31E}" presName="connTx" presStyleLbl="parChTrans1D2" presStyleIdx="1" presStyleCnt="3"/>
      <dgm:spPr/>
    </dgm:pt>
    <dgm:pt modelId="{20FE1BFE-732F-3D45-877E-6268D89A6979}" type="pres">
      <dgm:prSet presAssocID="{8D357387-0F27-E042-87E0-7EBE7BE83A36}" presName="root2" presStyleCnt="0"/>
      <dgm:spPr/>
    </dgm:pt>
    <dgm:pt modelId="{EED0A7C0-95C6-0A48-AFF6-1504CF0276CF}" type="pres">
      <dgm:prSet presAssocID="{8D357387-0F27-E042-87E0-7EBE7BE83A36}" presName="LevelTwoTextNode" presStyleLbl="node2" presStyleIdx="1" presStyleCnt="3">
        <dgm:presLayoutVars>
          <dgm:chPref val="3"/>
        </dgm:presLayoutVars>
      </dgm:prSet>
      <dgm:spPr/>
    </dgm:pt>
    <dgm:pt modelId="{02F4EFA1-F2AE-EC4F-8F2F-728B18CAC14D}" type="pres">
      <dgm:prSet presAssocID="{8D357387-0F27-E042-87E0-7EBE7BE83A36}" presName="level3hierChild" presStyleCnt="0"/>
      <dgm:spPr/>
    </dgm:pt>
    <dgm:pt modelId="{46300AB6-4A02-0F48-9555-C4E7AE7D09AB}" type="pres">
      <dgm:prSet presAssocID="{1B5236A2-5E87-0748-8EF5-71A074D00803}" presName="conn2-1" presStyleLbl="parChTrans1D2" presStyleIdx="2" presStyleCnt="3"/>
      <dgm:spPr/>
    </dgm:pt>
    <dgm:pt modelId="{C3B0D62A-24CA-1446-B8B8-1E7F879ECE4C}" type="pres">
      <dgm:prSet presAssocID="{1B5236A2-5E87-0748-8EF5-71A074D00803}" presName="connTx" presStyleLbl="parChTrans1D2" presStyleIdx="2" presStyleCnt="3"/>
      <dgm:spPr/>
    </dgm:pt>
    <dgm:pt modelId="{05BEC03B-D2D7-BD44-82F6-536E3FD0D5DF}" type="pres">
      <dgm:prSet presAssocID="{AAF36E26-B414-C14D-98DD-2D057893F85E}" presName="root2" presStyleCnt="0"/>
      <dgm:spPr/>
    </dgm:pt>
    <dgm:pt modelId="{74CD81A4-BA3E-6943-85B7-F0EC42512B5D}" type="pres">
      <dgm:prSet presAssocID="{AAF36E26-B414-C14D-98DD-2D057893F85E}" presName="LevelTwoTextNode" presStyleLbl="node2" presStyleIdx="2" presStyleCnt="3">
        <dgm:presLayoutVars>
          <dgm:chPref val="3"/>
        </dgm:presLayoutVars>
      </dgm:prSet>
      <dgm:spPr/>
    </dgm:pt>
    <dgm:pt modelId="{B6FD222A-A6D6-9C44-B284-BC975723BD07}" type="pres">
      <dgm:prSet presAssocID="{AAF36E26-B414-C14D-98DD-2D057893F85E}" presName="level3hierChild" presStyleCnt="0"/>
      <dgm:spPr/>
    </dgm:pt>
    <dgm:pt modelId="{14136C06-625C-9849-AA89-514CBF03D092}" type="pres">
      <dgm:prSet presAssocID="{C6BF1340-C079-9C41-A35D-A84F9E52E7C8}" presName="conn2-1" presStyleLbl="parChTrans1D3" presStyleIdx="0" presStyleCnt="1"/>
      <dgm:spPr/>
    </dgm:pt>
    <dgm:pt modelId="{0D76CE2F-B707-6B48-8824-AADD227CD295}" type="pres">
      <dgm:prSet presAssocID="{C6BF1340-C079-9C41-A35D-A84F9E52E7C8}" presName="connTx" presStyleLbl="parChTrans1D3" presStyleIdx="0" presStyleCnt="1"/>
      <dgm:spPr/>
    </dgm:pt>
    <dgm:pt modelId="{41F244D9-4C6A-A24E-8DE2-E1B5ED721691}" type="pres">
      <dgm:prSet presAssocID="{E89E7B06-5B34-9C47-B5E1-4F68B745C42B}" presName="root2" presStyleCnt="0"/>
      <dgm:spPr/>
    </dgm:pt>
    <dgm:pt modelId="{7C3D4735-4432-2641-AFA7-11B30188B65B}" type="pres">
      <dgm:prSet presAssocID="{E89E7B06-5B34-9C47-B5E1-4F68B745C42B}" presName="LevelTwoTextNode" presStyleLbl="node3" presStyleIdx="0" presStyleCnt="1">
        <dgm:presLayoutVars>
          <dgm:chPref val="3"/>
        </dgm:presLayoutVars>
      </dgm:prSet>
      <dgm:spPr/>
    </dgm:pt>
    <dgm:pt modelId="{8C97D679-EC73-8746-827B-6AC56AD78CA9}" type="pres">
      <dgm:prSet presAssocID="{E89E7B06-5B34-9C47-B5E1-4F68B745C42B}" presName="level3hierChild" presStyleCnt="0"/>
      <dgm:spPr/>
    </dgm:pt>
    <dgm:pt modelId="{64B25CC8-E17E-AE40-ABFD-6EDF49E58841}" type="pres">
      <dgm:prSet presAssocID="{90E7CD69-C884-674F-9BB6-2B4199D78289}" presName="conn2-1" presStyleLbl="parChTrans1D4" presStyleIdx="0" presStyleCnt="2"/>
      <dgm:spPr/>
    </dgm:pt>
    <dgm:pt modelId="{D6C3480A-A275-5E45-B5BB-0A0AFA6C03BE}" type="pres">
      <dgm:prSet presAssocID="{90E7CD69-C884-674F-9BB6-2B4199D78289}" presName="connTx" presStyleLbl="parChTrans1D4" presStyleIdx="0" presStyleCnt="2"/>
      <dgm:spPr/>
    </dgm:pt>
    <dgm:pt modelId="{719798F9-49C2-B04B-BECC-E595C112E35D}" type="pres">
      <dgm:prSet presAssocID="{6891980F-AA69-694D-97D0-08502F0B0265}" presName="root2" presStyleCnt="0"/>
      <dgm:spPr/>
    </dgm:pt>
    <dgm:pt modelId="{412FFF01-6950-E04C-8498-47CF00BE31E5}" type="pres">
      <dgm:prSet presAssocID="{6891980F-AA69-694D-97D0-08502F0B0265}" presName="LevelTwoTextNode" presStyleLbl="node4" presStyleIdx="0" presStyleCnt="2">
        <dgm:presLayoutVars>
          <dgm:chPref val="3"/>
        </dgm:presLayoutVars>
      </dgm:prSet>
      <dgm:spPr/>
    </dgm:pt>
    <dgm:pt modelId="{6EB747AE-9778-5D43-A146-AC42B45AA1E7}" type="pres">
      <dgm:prSet presAssocID="{6891980F-AA69-694D-97D0-08502F0B0265}" presName="level3hierChild" presStyleCnt="0"/>
      <dgm:spPr/>
    </dgm:pt>
    <dgm:pt modelId="{CAF390FB-9DCB-FE45-BF4D-C40CC95E8D2E}" type="pres">
      <dgm:prSet presAssocID="{F3DF1383-BC32-694E-B230-59C3DF956708}" presName="conn2-1" presStyleLbl="parChTrans1D4" presStyleIdx="1" presStyleCnt="2"/>
      <dgm:spPr/>
    </dgm:pt>
    <dgm:pt modelId="{90CCDBCC-D6E2-8742-9AEE-BB7B963E907E}" type="pres">
      <dgm:prSet presAssocID="{F3DF1383-BC32-694E-B230-59C3DF956708}" presName="connTx" presStyleLbl="parChTrans1D4" presStyleIdx="1" presStyleCnt="2"/>
      <dgm:spPr/>
    </dgm:pt>
    <dgm:pt modelId="{11831B60-FE25-174D-B873-F1BD893AE173}" type="pres">
      <dgm:prSet presAssocID="{54421DF0-8632-2B40-933E-AA8DFB167133}" presName="root2" presStyleCnt="0"/>
      <dgm:spPr/>
    </dgm:pt>
    <dgm:pt modelId="{3C84BB11-85CD-A441-A15C-F9855EB43539}" type="pres">
      <dgm:prSet presAssocID="{54421DF0-8632-2B40-933E-AA8DFB167133}" presName="LevelTwoTextNode" presStyleLbl="node4" presStyleIdx="1" presStyleCnt="2">
        <dgm:presLayoutVars>
          <dgm:chPref val="3"/>
        </dgm:presLayoutVars>
      </dgm:prSet>
      <dgm:spPr/>
    </dgm:pt>
    <dgm:pt modelId="{F9CFACB6-E395-F746-8424-CE5EE3EFD66D}" type="pres">
      <dgm:prSet presAssocID="{54421DF0-8632-2B40-933E-AA8DFB167133}" presName="level3hierChild" presStyleCnt="0"/>
      <dgm:spPr/>
    </dgm:pt>
  </dgm:ptLst>
  <dgm:cxnLst>
    <dgm:cxn modelId="{5E5FA311-F811-C940-AA3D-D7CC243D3D04}" type="presOf" srcId="{AAF36E26-B414-C14D-98DD-2D057893F85E}" destId="{74CD81A4-BA3E-6943-85B7-F0EC42512B5D}" srcOrd="0" destOrd="0" presId="urn:microsoft.com/office/officeart/2005/8/layout/hierarchy2"/>
    <dgm:cxn modelId="{EBE47B13-8692-7C49-AE79-205E933B7504}" type="presOf" srcId="{F3DF1383-BC32-694E-B230-59C3DF956708}" destId="{CAF390FB-9DCB-FE45-BF4D-C40CC95E8D2E}" srcOrd="0" destOrd="0" presId="urn:microsoft.com/office/officeart/2005/8/layout/hierarchy2"/>
    <dgm:cxn modelId="{ABAD9121-560A-A04F-8CCA-3079CC7667B4}" srcId="{E89E7B06-5B34-9C47-B5E1-4F68B745C42B}" destId="{54421DF0-8632-2B40-933E-AA8DFB167133}" srcOrd="1" destOrd="0" parTransId="{F3DF1383-BC32-694E-B230-59C3DF956708}" sibTransId="{B752B5FB-6B13-5142-AEC8-A5A1DD471BF3}"/>
    <dgm:cxn modelId="{81A76E6A-F566-5D40-92DD-7319A2F40845}" srcId="{E89E7B06-5B34-9C47-B5E1-4F68B745C42B}" destId="{6891980F-AA69-694D-97D0-08502F0B0265}" srcOrd="0" destOrd="0" parTransId="{90E7CD69-C884-674F-9BB6-2B4199D78289}" sibTransId="{E1D2948F-9FB4-7A4E-8B82-C2500B6FEA5C}"/>
    <dgm:cxn modelId="{221C9B6A-6304-894E-BBFB-0438579FB2BB}" type="presOf" srcId="{E89E7B06-5B34-9C47-B5E1-4F68B745C42B}" destId="{7C3D4735-4432-2641-AFA7-11B30188B65B}" srcOrd="0" destOrd="0" presId="urn:microsoft.com/office/officeart/2005/8/layout/hierarchy2"/>
    <dgm:cxn modelId="{4F98844B-6A9F-7A4F-B413-219BE6199AF8}" type="presOf" srcId="{C6BF1340-C079-9C41-A35D-A84F9E52E7C8}" destId="{14136C06-625C-9849-AA89-514CBF03D092}" srcOrd="0" destOrd="0" presId="urn:microsoft.com/office/officeart/2005/8/layout/hierarchy2"/>
    <dgm:cxn modelId="{D96F766F-6E1D-D049-B0D3-274AED551692}" type="presOf" srcId="{6EB2C087-0EC1-1241-854E-F7998D83539E}" destId="{0EC242E5-BA78-4347-B4B7-7D3585436CCE}" srcOrd="0" destOrd="0" presId="urn:microsoft.com/office/officeart/2005/8/layout/hierarchy2"/>
    <dgm:cxn modelId="{76D9E67D-847D-B14B-BA5E-4BA54B17F099}" type="presOf" srcId="{F3DF1383-BC32-694E-B230-59C3DF956708}" destId="{90CCDBCC-D6E2-8742-9AEE-BB7B963E907E}" srcOrd="1" destOrd="0" presId="urn:microsoft.com/office/officeart/2005/8/layout/hierarchy2"/>
    <dgm:cxn modelId="{DB552283-ECAA-D447-94E3-AD74E1594E0B}" type="presOf" srcId="{5DBC1157-745C-554B-AACC-34D0F6305B53}" destId="{B4CF9414-010A-7340-9CC5-5D94B6C56FDA}" srcOrd="1" destOrd="0" presId="urn:microsoft.com/office/officeart/2005/8/layout/hierarchy2"/>
    <dgm:cxn modelId="{859AB98B-2426-E440-8B3E-57461DA3CE62}" type="presOf" srcId="{C6BF1340-C079-9C41-A35D-A84F9E52E7C8}" destId="{0D76CE2F-B707-6B48-8824-AADD227CD295}" srcOrd="1" destOrd="0" presId="urn:microsoft.com/office/officeart/2005/8/layout/hierarchy2"/>
    <dgm:cxn modelId="{E75EFA8F-D237-084F-9054-4C08C656905C}" type="presOf" srcId="{8D357387-0F27-E042-87E0-7EBE7BE83A36}" destId="{EED0A7C0-95C6-0A48-AFF6-1504CF0276CF}" srcOrd="0" destOrd="0" presId="urn:microsoft.com/office/officeart/2005/8/layout/hierarchy2"/>
    <dgm:cxn modelId="{F6335193-7FDE-3E41-8951-1862D3EEE808}" type="presOf" srcId="{72415D15-C7F0-164C-96AC-3D04A491EF49}" destId="{6A81C829-9B26-964D-A822-DC1EE234EBEE}" srcOrd="0" destOrd="0" presId="urn:microsoft.com/office/officeart/2005/8/layout/hierarchy2"/>
    <dgm:cxn modelId="{FE7A8EA4-BE6B-D447-BD9B-F8962EBAE312}" srcId="{72415D15-C7F0-164C-96AC-3D04A491EF49}" destId="{6EB2C087-0EC1-1241-854E-F7998D83539E}" srcOrd="0" destOrd="0" parTransId="{5DBC1157-745C-554B-AACC-34D0F6305B53}" sibTransId="{5F443219-FD33-8541-BD50-A53AFBC9CB64}"/>
    <dgm:cxn modelId="{D9B00BB7-81F3-2643-82ED-46CB7C3222E5}" type="presOf" srcId="{F8568CAB-4765-1C4E-81A9-2F7D3F6AC31E}" destId="{6A0FDD4B-41F3-C341-B83C-A0FC65E74031}" srcOrd="1" destOrd="0" presId="urn:microsoft.com/office/officeart/2005/8/layout/hierarchy2"/>
    <dgm:cxn modelId="{BE7BA7BA-A013-124C-A987-432EEE70A309}" type="presOf" srcId="{1B5236A2-5E87-0748-8EF5-71A074D00803}" destId="{C3B0D62A-24CA-1446-B8B8-1E7F879ECE4C}" srcOrd="1" destOrd="0" presId="urn:microsoft.com/office/officeart/2005/8/layout/hierarchy2"/>
    <dgm:cxn modelId="{7A468AC9-EB1F-EB4E-ABC2-676E1A29B6CE}" srcId="{72415D15-C7F0-164C-96AC-3D04A491EF49}" destId="{8D357387-0F27-E042-87E0-7EBE7BE83A36}" srcOrd="1" destOrd="0" parTransId="{F8568CAB-4765-1C4E-81A9-2F7D3F6AC31E}" sibTransId="{76A5EC09-A4A5-BE49-A2FC-D79D10942EF8}"/>
    <dgm:cxn modelId="{A65895CD-A031-EF43-80BC-19AD742F8E37}" type="presOf" srcId="{F8568CAB-4765-1C4E-81A9-2F7D3F6AC31E}" destId="{41FF9A43-536B-A343-9C78-D491F5BB1BBA}" srcOrd="0" destOrd="0" presId="urn:microsoft.com/office/officeart/2005/8/layout/hierarchy2"/>
    <dgm:cxn modelId="{765E7AD0-F799-E94C-A76C-9F7CCB2BEC8F}" type="presOf" srcId="{1B5236A2-5E87-0748-8EF5-71A074D00803}" destId="{46300AB6-4A02-0F48-9555-C4E7AE7D09AB}" srcOrd="0" destOrd="0" presId="urn:microsoft.com/office/officeart/2005/8/layout/hierarchy2"/>
    <dgm:cxn modelId="{F8066AD3-D8C9-FE44-B6F3-51CDA6858481}" type="presOf" srcId="{90E7CD69-C884-674F-9BB6-2B4199D78289}" destId="{D6C3480A-A275-5E45-B5BB-0A0AFA6C03BE}" srcOrd="1" destOrd="0" presId="urn:microsoft.com/office/officeart/2005/8/layout/hierarchy2"/>
    <dgm:cxn modelId="{F90F4ED8-B8CE-6C47-A97F-795520FDEDF8}" type="presOf" srcId="{1CAE804A-8E34-0D47-B98A-444EE34BE47D}" destId="{D4071C15-6883-D946-8F34-C1CE537FC921}" srcOrd="0" destOrd="0" presId="urn:microsoft.com/office/officeart/2005/8/layout/hierarchy2"/>
    <dgm:cxn modelId="{2D1D3FE2-2262-4E45-87CC-57EBF05E1868}" srcId="{AAF36E26-B414-C14D-98DD-2D057893F85E}" destId="{E89E7B06-5B34-9C47-B5E1-4F68B745C42B}" srcOrd="0" destOrd="0" parTransId="{C6BF1340-C079-9C41-A35D-A84F9E52E7C8}" sibTransId="{BA48982B-F772-4D41-AA80-485981702698}"/>
    <dgm:cxn modelId="{460D12E4-9FF4-B344-8E8B-79E5DD2ACD9F}" type="presOf" srcId="{54421DF0-8632-2B40-933E-AA8DFB167133}" destId="{3C84BB11-85CD-A441-A15C-F9855EB43539}" srcOrd="0" destOrd="0" presId="urn:microsoft.com/office/officeart/2005/8/layout/hierarchy2"/>
    <dgm:cxn modelId="{50E469EC-4023-A546-B260-3A41568F8380}" type="presOf" srcId="{5DBC1157-745C-554B-AACC-34D0F6305B53}" destId="{1CC1AD52-7EE7-D346-9B2D-B4A9B0EA9837}" srcOrd="0" destOrd="0" presId="urn:microsoft.com/office/officeart/2005/8/layout/hierarchy2"/>
    <dgm:cxn modelId="{9CDBD7F0-FE7E-6E4B-B1F9-39DB1C54534F}" srcId="{72415D15-C7F0-164C-96AC-3D04A491EF49}" destId="{AAF36E26-B414-C14D-98DD-2D057893F85E}" srcOrd="2" destOrd="0" parTransId="{1B5236A2-5E87-0748-8EF5-71A074D00803}" sibTransId="{3E5FB0DC-AD5F-EB48-ADA8-A523CE1C5850}"/>
    <dgm:cxn modelId="{090B72F1-B0DD-FE45-8EE5-600F7FE9BB2E}" type="presOf" srcId="{6891980F-AA69-694D-97D0-08502F0B0265}" destId="{412FFF01-6950-E04C-8498-47CF00BE31E5}" srcOrd="0" destOrd="0" presId="urn:microsoft.com/office/officeart/2005/8/layout/hierarchy2"/>
    <dgm:cxn modelId="{F59A35F3-9609-3640-9150-29AEAED78DEA}" type="presOf" srcId="{90E7CD69-C884-674F-9BB6-2B4199D78289}" destId="{64B25CC8-E17E-AE40-ABFD-6EDF49E58841}" srcOrd="0" destOrd="0" presId="urn:microsoft.com/office/officeart/2005/8/layout/hierarchy2"/>
    <dgm:cxn modelId="{9BB906FD-1BF5-C149-B180-C1851154E0E3}" srcId="{1CAE804A-8E34-0D47-B98A-444EE34BE47D}" destId="{72415D15-C7F0-164C-96AC-3D04A491EF49}" srcOrd="0" destOrd="0" parTransId="{EA1E382F-6F05-3A4F-B196-8BB6E84936F1}" sibTransId="{4AE3BC27-48B2-CB44-AAC9-E522AE1BB99D}"/>
    <dgm:cxn modelId="{1A9F4D2F-DC57-D34C-B584-E184AFA03924}" type="presParOf" srcId="{D4071C15-6883-D946-8F34-C1CE537FC921}" destId="{F561D13F-8600-6844-A83B-A87590094846}" srcOrd="0" destOrd="0" presId="urn:microsoft.com/office/officeart/2005/8/layout/hierarchy2"/>
    <dgm:cxn modelId="{E7596365-1BEA-9A48-8B5C-3FF1DE5CD031}" type="presParOf" srcId="{F561D13F-8600-6844-A83B-A87590094846}" destId="{6A81C829-9B26-964D-A822-DC1EE234EBEE}" srcOrd="0" destOrd="0" presId="urn:microsoft.com/office/officeart/2005/8/layout/hierarchy2"/>
    <dgm:cxn modelId="{9722136B-3DF9-394C-8777-8E539BAF1FC6}" type="presParOf" srcId="{F561D13F-8600-6844-A83B-A87590094846}" destId="{1A5FCA9F-8777-2341-B0B9-3D23A8113279}" srcOrd="1" destOrd="0" presId="urn:microsoft.com/office/officeart/2005/8/layout/hierarchy2"/>
    <dgm:cxn modelId="{232030C6-8984-A649-B6CA-445B34CEFBC8}" type="presParOf" srcId="{1A5FCA9F-8777-2341-B0B9-3D23A8113279}" destId="{1CC1AD52-7EE7-D346-9B2D-B4A9B0EA9837}" srcOrd="0" destOrd="0" presId="urn:microsoft.com/office/officeart/2005/8/layout/hierarchy2"/>
    <dgm:cxn modelId="{817E4081-3C9B-C946-BE94-A8FC2FC68641}" type="presParOf" srcId="{1CC1AD52-7EE7-D346-9B2D-B4A9B0EA9837}" destId="{B4CF9414-010A-7340-9CC5-5D94B6C56FDA}" srcOrd="0" destOrd="0" presId="urn:microsoft.com/office/officeart/2005/8/layout/hierarchy2"/>
    <dgm:cxn modelId="{AF114EB8-5FEC-5240-8798-B9BA6455A87D}" type="presParOf" srcId="{1A5FCA9F-8777-2341-B0B9-3D23A8113279}" destId="{AA557309-8614-BA42-9EAB-D4285772176F}" srcOrd="1" destOrd="0" presId="urn:microsoft.com/office/officeart/2005/8/layout/hierarchy2"/>
    <dgm:cxn modelId="{5F62BC64-08E0-F54B-9175-3D4169D15B02}" type="presParOf" srcId="{AA557309-8614-BA42-9EAB-D4285772176F}" destId="{0EC242E5-BA78-4347-B4B7-7D3585436CCE}" srcOrd="0" destOrd="0" presId="urn:microsoft.com/office/officeart/2005/8/layout/hierarchy2"/>
    <dgm:cxn modelId="{34F412B1-61B6-AA40-A254-2A59F4FF32C2}" type="presParOf" srcId="{AA557309-8614-BA42-9EAB-D4285772176F}" destId="{A11C4D5C-E4C5-874E-9427-9BC8A83B2F21}" srcOrd="1" destOrd="0" presId="urn:microsoft.com/office/officeart/2005/8/layout/hierarchy2"/>
    <dgm:cxn modelId="{E7265B9F-6637-4D45-A13F-41F0FC216E50}" type="presParOf" srcId="{1A5FCA9F-8777-2341-B0B9-3D23A8113279}" destId="{41FF9A43-536B-A343-9C78-D491F5BB1BBA}" srcOrd="2" destOrd="0" presId="urn:microsoft.com/office/officeart/2005/8/layout/hierarchy2"/>
    <dgm:cxn modelId="{428CAA83-09C7-B14A-978C-5DEB1FDC7051}" type="presParOf" srcId="{41FF9A43-536B-A343-9C78-D491F5BB1BBA}" destId="{6A0FDD4B-41F3-C341-B83C-A0FC65E74031}" srcOrd="0" destOrd="0" presId="urn:microsoft.com/office/officeart/2005/8/layout/hierarchy2"/>
    <dgm:cxn modelId="{2AC41976-2579-0C40-B284-01DA8DCF67AE}" type="presParOf" srcId="{1A5FCA9F-8777-2341-B0B9-3D23A8113279}" destId="{20FE1BFE-732F-3D45-877E-6268D89A6979}" srcOrd="3" destOrd="0" presId="urn:microsoft.com/office/officeart/2005/8/layout/hierarchy2"/>
    <dgm:cxn modelId="{247C034F-A97C-9B44-A0B1-FA63205917D9}" type="presParOf" srcId="{20FE1BFE-732F-3D45-877E-6268D89A6979}" destId="{EED0A7C0-95C6-0A48-AFF6-1504CF0276CF}" srcOrd="0" destOrd="0" presId="urn:microsoft.com/office/officeart/2005/8/layout/hierarchy2"/>
    <dgm:cxn modelId="{6C0DD468-B883-9149-97A8-205DB4A048EF}" type="presParOf" srcId="{20FE1BFE-732F-3D45-877E-6268D89A6979}" destId="{02F4EFA1-F2AE-EC4F-8F2F-728B18CAC14D}" srcOrd="1" destOrd="0" presId="urn:microsoft.com/office/officeart/2005/8/layout/hierarchy2"/>
    <dgm:cxn modelId="{279F6EFC-9778-3447-8852-D7ADA6523B08}" type="presParOf" srcId="{1A5FCA9F-8777-2341-B0B9-3D23A8113279}" destId="{46300AB6-4A02-0F48-9555-C4E7AE7D09AB}" srcOrd="4" destOrd="0" presId="urn:microsoft.com/office/officeart/2005/8/layout/hierarchy2"/>
    <dgm:cxn modelId="{78879319-F686-364F-8ED0-A3A635C313C9}" type="presParOf" srcId="{46300AB6-4A02-0F48-9555-C4E7AE7D09AB}" destId="{C3B0D62A-24CA-1446-B8B8-1E7F879ECE4C}" srcOrd="0" destOrd="0" presId="urn:microsoft.com/office/officeart/2005/8/layout/hierarchy2"/>
    <dgm:cxn modelId="{8ED35DC8-9A5E-A347-8436-98FAB0D8AB76}" type="presParOf" srcId="{1A5FCA9F-8777-2341-B0B9-3D23A8113279}" destId="{05BEC03B-D2D7-BD44-82F6-536E3FD0D5DF}" srcOrd="5" destOrd="0" presId="urn:microsoft.com/office/officeart/2005/8/layout/hierarchy2"/>
    <dgm:cxn modelId="{E4A086B2-720F-5249-B59A-D6D73D846EBF}" type="presParOf" srcId="{05BEC03B-D2D7-BD44-82F6-536E3FD0D5DF}" destId="{74CD81A4-BA3E-6943-85B7-F0EC42512B5D}" srcOrd="0" destOrd="0" presId="urn:microsoft.com/office/officeart/2005/8/layout/hierarchy2"/>
    <dgm:cxn modelId="{326F59D1-880D-8248-81C3-562D4B342AFD}" type="presParOf" srcId="{05BEC03B-D2D7-BD44-82F6-536E3FD0D5DF}" destId="{B6FD222A-A6D6-9C44-B284-BC975723BD07}" srcOrd="1" destOrd="0" presId="urn:microsoft.com/office/officeart/2005/8/layout/hierarchy2"/>
    <dgm:cxn modelId="{EFE886A1-DA66-B948-9A29-08D6DD5D92C6}" type="presParOf" srcId="{B6FD222A-A6D6-9C44-B284-BC975723BD07}" destId="{14136C06-625C-9849-AA89-514CBF03D092}" srcOrd="0" destOrd="0" presId="urn:microsoft.com/office/officeart/2005/8/layout/hierarchy2"/>
    <dgm:cxn modelId="{68EC552A-E030-CA47-93EB-502C931C71DD}" type="presParOf" srcId="{14136C06-625C-9849-AA89-514CBF03D092}" destId="{0D76CE2F-B707-6B48-8824-AADD227CD295}" srcOrd="0" destOrd="0" presId="urn:microsoft.com/office/officeart/2005/8/layout/hierarchy2"/>
    <dgm:cxn modelId="{CE162CB5-8892-874A-B03E-2304835A6BFB}" type="presParOf" srcId="{B6FD222A-A6D6-9C44-B284-BC975723BD07}" destId="{41F244D9-4C6A-A24E-8DE2-E1B5ED721691}" srcOrd="1" destOrd="0" presId="urn:microsoft.com/office/officeart/2005/8/layout/hierarchy2"/>
    <dgm:cxn modelId="{C9B90272-C256-3D4D-97D7-359E3358BE88}" type="presParOf" srcId="{41F244D9-4C6A-A24E-8DE2-E1B5ED721691}" destId="{7C3D4735-4432-2641-AFA7-11B30188B65B}" srcOrd="0" destOrd="0" presId="urn:microsoft.com/office/officeart/2005/8/layout/hierarchy2"/>
    <dgm:cxn modelId="{A6661357-2D0A-0246-A40E-CA0814FFC71E}" type="presParOf" srcId="{41F244D9-4C6A-A24E-8DE2-E1B5ED721691}" destId="{8C97D679-EC73-8746-827B-6AC56AD78CA9}" srcOrd="1" destOrd="0" presId="urn:microsoft.com/office/officeart/2005/8/layout/hierarchy2"/>
    <dgm:cxn modelId="{D50F7145-5885-3F40-AE7B-50D3A80BD755}" type="presParOf" srcId="{8C97D679-EC73-8746-827B-6AC56AD78CA9}" destId="{64B25CC8-E17E-AE40-ABFD-6EDF49E58841}" srcOrd="0" destOrd="0" presId="urn:microsoft.com/office/officeart/2005/8/layout/hierarchy2"/>
    <dgm:cxn modelId="{56143535-AB82-914A-AEC4-5341461A1324}" type="presParOf" srcId="{64B25CC8-E17E-AE40-ABFD-6EDF49E58841}" destId="{D6C3480A-A275-5E45-B5BB-0A0AFA6C03BE}" srcOrd="0" destOrd="0" presId="urn:microsoft.com/office/officeart/2005/8/layout/hierarchy2"/>
    <dgm:cxn modelId="{3A06B145-064E-C446-BCFA-5BCA050298D7}" type="presParOf" srcId="{8C97D679-EC73-8746-827B-6AC56AD78CA9}" destId="{719798F9-49C2-B04B-BECC-E595C112E35D}" srcOrd="1" destOrd="0" presId="urn:microsoft.com/office/officeart/2005/8/layout/hierarchy2"/>
    <dgm:cxn modelId="{0AE2058E-1F24-2745-84FE-C7FEB8CB87CE}" type="presParOf" srcId="{719798F9-49C2-B04B-BECC-E595C112E35D}" destId="{412FFF01-6950-E04C-8498-47CF00BE31E5}" srcOrd="0" destOrd="0" presId="urn:microsoft.com/office/officeart/2005/8/layout/hierarchy2"/>
    <dgm:cxn modelId="{754234B4-1880-0A42-82FB-213646974499}" type="presParOf" srcId="{719798F9-49C2-B04B-BECC-E595C112E35D}" destId="{6EB747AE-9778-5D43-A146-AC42B45AA1E7}" srcOrd="1" destOrd="0" presId="urn:microsoft.com/office/officeart/2005/8/layout/hierarchy2"/>
    <dgm:cxn modelId="{4ACB2F56-20A8-4A42-945A-EE9F60F9C1ED}" type="presParOf" srcId="{8C97D679-EC73-8746-827B-6AC56AD78CA9}" destId="{CAF390FB-9DCB-FE45-BF4D-C40CC95E8D2E}" srcOrd="2" destOrd="0" presId="urn:microsoft.com/office/officeart/2005/8/layout/hierarchy2"/>
    <dgm:cxn modelId="{0712ADFC-AB2C-C645-B9B6-0823180F6FBE}" type="presParOf" srcId="{CAF390FB-9DCB-FE45-BF4D-C40CC95E8D2E}" destId="{90CCDBCC-D6E2-8742-9AEE-BB7B963E907E}" srcOrd="0" destOrd="0" presId="urn:microsoft.com/office/officeart/2005/8/layout/hierarchy2"/>
    <dgm:cxn modelId="{F5315B09-B310-1B42-B401-3E6518009C44}" type="presParOf" srcId="{8C97D679-EC73-8746-827B-6AC56AD78CA9}" destId="{11831B60-FE25-174D-B873-F1BD893AE173}" srcOrd="3" destOrd="0" presId="urn:microsoft.com/office/officeart/2005/8/layout/hierarchy2"/>
    <dgm:cxn modelId="{E10F1C1E-D4AA-1D45-A338-20D1B20F6532}" type="presParOf" srcId="{11831B60-FE25-174D-B873-F1BD893AE173}" destId="{3C84BB11-85CD-A441-A15C-F9855EB43539}" srcOrd="0" destOrd="0" presId="urn:microsoft.com/office/officeart/2005/8/layout/hierarchy2"/>
    <dgm:cxn modelId="{32115F87-F05B-E74E-9B5B-7A57A40050F6}" type="presParOf" srcId="{11831B60-FE25-174D-B873-F1BD893AE173}" destId="{F9CFACB6-E395-F746-8424-CE5EE3EFD6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B145E-217F-7F48-A251-B9816238DC14}" type="doc">
      <dgm:prSet loTypeId="urn:microsoft.com/office/officeart/2005/8/layout/hierarchy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E3E4DB4-D483-1E42-B5DD-DEBB41F693F9}">
      <dgm:prSet phldrT="[文本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Measure (interface)</a:t>
          </a:r>
          <a:endParaRPr lang="zh-CN" altLang="en-US" dirty="0"/>
        </a:p>
      </dgm:t>
    </dgm:pt>
    <dgm:pt modelId="{19EF09F6-0627-C648-9C61-57DC3590A324}" type="parTrans" cxnId="{F1F19C03-EC6D-3C40-B305-C608C01D5D1F}">
      <dgm:prSet/>
      <dgm:spPr>
        <a:ln>
          <a:prstDash val="sysDash"/>
          <a:tailEnd type="triangle"/>
        </a:ln>
      </dgm:spPr>
      <dgm:t>
        <a:bodyPr/>
        <a:lstStyle/>
        <a:p>
          <a:endParaRPr lang="zh-CN" altLang="en-US"/>
        </a:p>
      </dgm:t>
    </dgm:pt>
    <dgm:pt modelId="{F20C5269-4ECE-124D-BC90-9C01B8D6C991}" type="sibTrans" cxnId="{F1F19C03-EC6D-3C40-B305-C608C01D5D1F}">
      <dgm:prSet/>
      <dgm:spPr/>
      <dgm:t>
        <a:bodyPr/>
        <a:lstStyle/>
        <a:p>
          <a:endParaRPr lang="zh-CN" altLang="en-US"/>
        </a:p>
      </dgm:t>
    </dgm:pt>
    <dgm:pt modelId="{77001219-3176-BE44-80BC-C0826F437713}">
      <dgm:prSet phldrT="[文本]"/>
      <dgm:spPr>
        <a:solidFill>
          <a:schemeClr val="accent5"/>
        </a:solidFill>
      </dgm:spPr>
      <dgm:t>
        <a:bodyPr/>
        <a:lstStyle/>
        <a:p>
          <a:r>
            <a:rPr lang="en-US" altLang="zh-CN" dirty="0"/>
            <a:t>Terminal</a:t>
          </a:r>
          <a:endParaRPr lang="zh-CN" altLang="en-US" dirty="0"/>
        </a:p>
      </dgm:t>
    </dgm:pt>
    <dgm:pt modelId="{3B8EECE0-934C-2947-B3FE-5EF10C02AD9E}" type="parTrans" cxnId="{84331E30-9BCF-0147-80D0-CDBB8B4DD6EC}">
      <dgm:prSet/>
      <dgm:spPr>
        <a:ln>
          <a:solidFill>
            <a:schemeClr val="accent5"/>
          </a:solidFill>
        </a:ln>
      </dgm:spPr>
      <dgm:t>
        <a:bodyPr/>
        <a:lstStyle/>
        <a:p>
          <a:endParaRPr lang="zh-CN" altLang="en-US"/>
        </a:p>
      </dgm:t>
    </dgm:pt>
    <dgm:pt modelId="{F71F645E-63F5-B043-856B-46581163456C}" type="sibTrans" cxnId="{84331E30-9BCF-0147-80D0-CDBB8B4DD6EC}">
      <dgm:prSet/>
      <dgm:spPr/>
      <dgm:t>
        <a:bodyPr/>
        <a:lstStyle/>
        <a:p>
          <a:endParaRPr lang="zh-CN" altLang="en-US"/>
        </a:p>
      </dgm:t>
    </dgm:pt>
    <dgm:pt modelId="{F4B41C25-5069-C944-B683-7B19E73212FA}">
      <dgm:prSet phldrT="[文本]"/>
      <dgm:spPr>
        <a:solidFill>
          <a:schemeClr val="accent5"/>
        </a:solidFill>
      </dgm:spPr>
      <dgm:t>
        <a:bodyPr/>
        <a:lstStyle/>
        <a:p>
          <a:r>
            <a:rPr lang="en-US" altLang="zh-CN" dirty="0"/>
            <a:t>Spot</a:t>
          </a:r>
          <a:endParaRPr lang="zh-CN" altLang="en-US" dirty="0"/>
        </a:p>
      </dgm:t>
    </dgm:pt>
    <dgm:pt modelId="{3FD25F86-CD69-BC45-B1B8-9D27567B070C}" type="parTrans" cxnId="{E36906B6-70F5-244A-8B4E-808D4BA6F2B5}">
      <dgm:prSet/>
      <dgm:spPr>
        <a:ln>
          <a:solidFill>
            <a:schemeClr val="accent5"/>
          </a:solidFill>
        </a:ln>
      </dgm:spPr>
      <dgm:t>
        <a:bodyPr/>
        <a:lstStyle/>
        <a:p>
          <a:endParaRPr lang="zh-CN" altLang="en-US"/>
        </a:p>
      </dgm:t>
    </dgm:pt>
    <dgm:pt modelId="{F68B777F-423B-1445-B65E-6C0661E78E80}" type="sibTrans" cxnId="{E36906B6-70F5-244A-8B4E-808D4BA6F2B5}">
      <dgm:prSet/>
      <dgm:spPr/>
      <dgm:t>
        <a:bodyPr/>
        <a:lstStyle/>
        <a:p>
          <a:endParaRPr lang="zh-CN" altLang="en-US"/>
        </a:p>
      </dgm:t>
    </dgm:pt>
    <dgm:pt modelId="{0C6650BB-9B79-FD4D-9A92-452B222D3D44}">
      <dgm:prSet phldrT="[文本]"/>
      <dgm:spPr/>
      <dgm:t>
        <a:bodyPr/>
        <a:lstStyle/>
        <a:p>
          <a:r>
            <a:rPr lang="en-US" altLang="zh-CN" dirty="0" err="1"/>
            <a:t>Statespace</a:t>
          </a:r>
          <a:endParaRPr lang="zh-CN" altLang="en-US" dirty="0"/>
        </a:p>
      </dgm:t>
    </dgm:pt>
    <dgm:pt modelId="{3859CDDE-9C06-FD45-8233-38433239DBBD}" type="parTrans" cxnId="{67DBFD37-CD8E-D941-AFF2-83B953BC8D0A}">
      <dgm:prSet/>
      <dgm:spPr/>
      <dgm:t>
        <a:bodyPr/>
        <a:lstStyle/>
        <a:p>
          <a:endParaRPr lang="zh-CN" altLang="en-US"/>
        </a:p>
      </dgm:t>
    </dgm:pt>
    <dgm:pt modelId="{3C165F54-7A93-7B4E-A7AD-68A2E36DAB95}" type="sibTrans" cxnId="{67DBFD37-CD8E-D941-AFF2-83B953BC8D0A}">
      <dgm:prSet/>
      <dgm:spPr/>
      <dgm:t>
        <a:bodyPr/>
        <a:lstStyle/>
        <a:p>
          <a:endParaRPr lang="zh-CN" altLang="en-US"/>
        </a:p>
      </dgm:t>
    </dgm:pt>
    <dgm:pt modelId="{FB1F6775-E17A-F24C-AEB0-20B8ADC70A72}">
      <dgm:prSet phldrT="[文本]"/>
      <dgm:spPr>
        <a:solidFill>
          <a:schemeClr val="accent5"/>
        </a:solidFill>
      </dgm:spPr>
      <dgm:t>
        <a:bodyPr/>
        <a:lstStyle/>
        <a:p>
          <a:r>
            <a:rPr lang="en-US" altLang="zh-CN" dirty="0"/>
            <a:t>Tk-forward</a:t>
          </a:r>
          <a:endParaRPr lang="zh-CN" altLang="en-US" dirty="0"/>
        </a:p>
      </dgm:t>
    </dgm:pt>
    <dgm:pt modelId="{91336143-99B1-2642-903E-9E98D833CA97}" type="parTrans" cxnId="{AF3AE561-121C-D84D-8404-55342F701845}">
      <dgm:prSet/>
      <dgm:spPr>
        <a:ln>
          <a:solidFill>
            <a:schemeClr val="accent5"/>
          </a:solidFill>
        </a:ln>
      </dgm:spPr>
      <dgm:t>
        <a:bodyPr/>
        <a:lstStyle/>
        <a:p>
          <a:endParaRPr lang="zh-CN" altLang="en-US"/>
        </a:p>
      </dgm:t>
    </dgm:pt>
    <dgm:pt modelId="{4E80B57D-C3FC-AE4A-944C-60748A35EA8E}" type="sibTrans" cxnId="{AF3AE561-121C-D84D-8404-55342F701845}">
      <dgm:prSet/>
      <dgm:spPr/>
      <dgm:t>
        <a:bodyPr/>
        <a:lstStyle/>
        <a:p>
          <a:endParaRPr lang="zh-CN" altLang="en-US"/>
        </a:p>
      </dgm:t>
    </dgm:pt>
    <dgm:pt modelId="{DAFA653F-2AB9-0046-935C-7C41DA776206}">
      <dgm:prSet/>
      <dgm:spPr/>
      <dgm:t>
        <a:bodyPr/>
        <a:lstStyle/>
        <a:p>
          <a:r>
            <a:rPr lang="de-DE" dirty="0"/>
            <a:t>Terminal </a:t>
          </a:r>
          <a:r>
            <a:rPr lang="de-DE" dirty="0" err="1"/>
            <a:t>measure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same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T_k</a:t>
          </a:r>
          <a:r>
            <a:rPr lang="de-DE" dirty="0"/>
            <a:t> </a:t>
          </a:r>
          <a:r>
            <a:rPr lang="de-DE" dirty="0" err="1"/>
            <a:t>forward</a:t>
          </a:r>
          <a:r>
            <a:rPr lang="de-DE" dirty="0"/>
            <a:t> </a:t>
          </a:r>
          <a:r>
            <a:rPr lang="de-DE" dirty="0" err="1"/>
            <a:t>measure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</a:p>
        <a:p>
          <a:r>
            <a:rPr lang="de-DE" dirty="0" err="1"/>
            <a:t>k</a:t>
          </a:r>
          <a:r>
            <a:rPr lang="de-DE" dirty="0"/>
            <a:t> = </a:t>
          </a:r>
          <a:r>
            <a:rPr lang="de-DE" dirty="0" err="1"/>
            <a:t>numberOfLIBOR</a:t>
          </a:r>
          <a:endParaRPr lang="zh-CN" altLang="en-US" dirty="0"/>
        </a:p>
      </dgm:t>
    </dgm:pt>
    <dgm:pt modelId="{E4CFD00F-F349-7940-B9BE-1206DA32B7D1}" type="parTrans" cxnId="{69A97438-3C89-704C-8833-3BF8972EE745}">
      <dgm:prSet/>
      <dgm:spPr/>
      <dgm:t>
        <a:bodyPr/>
        <a:lstStyle/>
        <a:p>
          <a:endParaRPr lang="zh-CN" altLang="en-US"/>
        </a:p>
      </dgm:t>
    </dgm:pt>
    <dgm:pt modelId="{8BF2DC87-5F85-724F-B8D8-DB8986F58199}" type="sibTrans" cxnId="{69A97438-3C89-704C-8833-3BF8972EE745}">
      <dgm:prSet/>
      <dgm:spPr/>
      <dgm:t>
        <a:bodyPr/>
        <a:lstStyle/>
        <a:p>
          <a:endParaRPr lang="zh-CN" altLang="en-US"/>
        </a:p>
      </dgm:t>
    </dgm:pt>
    <dgm:pt modelId="{7B1530B8-7B9D-8244-8D6C-8F9B49C06732}">
      <dgm:prSet phldrT="[文本]"/>
      <dgm:spPr/>
      <dgm:t>
        <a:bodyPr/>
        <a:lstStyle/>
        <a:p>
          <a:r>
            <a:rPr lang="de-DE" dirty="0" err="1"/>
            <a:t>spot</a:t>
          </a:r>
          <a:r>
            <a:rPr lang="de-DE" dirty="0"/>
            <a:t> </a:t>
          </a:r>
          <a:r>
            <a:rPr lang="de-DE" dirty="0" err="1"/>
            <a:t>measure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same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T_0 terminal </a:t>
          </a:r>
          <a:r>
            <a:rPr lang="de-DE" dirty="0" err="1"/>
            <a:t>measure</a:t>
          </a:r>
          <a:endParaRPr lang="zh-CN" altLang="en-US" dirty="0"/>
        </a:p>
      </dgm:t>
    </dgm:pt>
    <dgm:pt modelId="{A4F1B767-856B-0F4A-B59B-A9E204B51824}" type="parTrans" cxnId="{AB625DD1-20A6-714B-B169-73FABE658253}">
      <dgm:prSet/>
      <dgm:spPr/>
      <dgm:t>
        <a:bodyPr/>
        <a:lstStyle/>
        <a:p>
          <a:endParaRPr lang="zh-CN" altLang="en-US"/>
        </a:p>
      </dgm:t>
    </dgm:pt>
    <dgm:pt modelId="{E6E6FE18-D335-644E-9403-4AC4F786A323}" type="sibTrans" cxnId="{AB625DD1-20A6-714B-B169-73FABE658253}">
      <dgm:prSet/>
      <dgm:spPr/>
      <dgm:t>
        <a:bodyPr/>
        <a:lstStyle/>
        <a:p>
          <a:endParaRPr lang="zh-CN" altLang="en-US"/>
        </a:p>
      </dgm:t>
    </dgm:pt>
    <dgm:pt modelId="{E332825D-D40A-124C-87DC-C1FB9E953678}" type="pres">
      <dgm:prSet presAssocID="{132B145E-217F-7F48-A251-B9816238DC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5F95B0-1AEA-5F44-A8ED-473C73DE86CB}" type="pres">
      <dgm:prSet presAssocID="{0C6650BB-9B79-FD4D-9A92-452B222D3D44}" presName="root1" presStyleCnt="0"/>
      <dgm:spPr/>
    </dgm:pt>
    <dgm:pt modelId="{63A87599-64B9-A149-B4CC-8D118B8215FD}" type="pres">
      <dgm:prSet presAssocID="{0C6650BB-9B79-FD4D-9A92-452B222D3D44}" presName="LevelOneTextNode" presStyleLbl="node0" presStyleIdx="0" presStyleCnt="1">
        <dgm:presLayoutVars>
          <dgm:chPref val="3"/>
        </dgm:presLayoutVars>
      </dgm:prSet>
      <dgm:spPr/>
    </dgm:pt>
    <dgm:pt modelId="{D6E66FB5-2292-AE41-8F7F-4F7B304D60F3}" type="pres">
      <dgm:prSet presAssocID="{0C6650BB-9B79-FD4D-9A92-452B222D3D44}" presName="level2hierChild" presStyleCnt="0"/>
      <dgm:spPr/>
    </dgm:pt>
    <dgm:pt modelId="{C0CAE3B2-A18C-A74E-8AB8-C67F79C4A889}" type="pres">
      <dgm:prSet presAssocID="{19EF09F6-0627-C648-9C61-57DC3590A324}" presName="conn2-1" presStyleLbl="parChTrans1D2" presStyleIdx="0" presStyleCnt="1"/>
      <dgm:spPr/>
    </dgm:pt>
    <dgm:pt modelId="{361CE645-435A-0949-BB18-83DD9EDEC954}" type="pres">
      <dgm:prSet presAssocID="{19EF09F6-0627-C648-9C61-57DC3590A324}" presName="connTx" presStyleLbl="parChTrans1D2" presStyleIdx="0" presStyleCnt="1"/>
      <dgm:spPr/>
    </dgm:pt>
    <dgm:pt modelId="{00D18E25-5499-9B45-8BCB-8D1B3B12AAC1}" type="pres">
      <dgm:prSet presAssocID="{0E3E4DB4-D483-1E42-B5DD-DEBB41F693F9}" presName="root2" presStyleCnt="0"/>
      <dgm:spPr/>
    </dgm:pt>
    <dgm:pt modelId="{633A8570-16B8-BE4C-97D6-64B926004E21}" type="pres">
      <dgm:prSet presAssocID="{0E3E4DB4-D483-1E42-B5DD-DEBB41F693F9}" presName="LevelTwoTextNode" presStyleLbl="node2" presStyleIdx="0" presStyleCnt="1">
        <dgm:presLayoutVars>
          <dgm:chPref val="3"/>
        </dgm:presLayoutVars>
      </dgm:prSet>
      <dgm:spPr/>
    </dgm:pt>
    <dgm:pt modelId="{27F52E66-AFA9-7245-9BE0-45ECC546A281}" type="pres">
      <dgm:prSet presAssocID="{0E3E4DB4-D483-1E42-B5DD-DEBB41F693F9}" presName="level3hierChild" presStyleCnt="0"/>
      <dgm:spPr/>
    </dgm:pt>
    <dgm:pt modelId="{B7FF2CE4-E798-E944-8BC2-6C8B626C84E1}" type="pres">
      <dgm:prSet presAssocID="{3B8EECE0-934C-2947-B3FE-5EF10C02AD9E}" presName="conn2-1" presStyleLbl="parChTrans1D3" presStyleIdx="0" presStyleCnt="3"/>
      <dgm:spPr/>
    </dgm:pt>
    <dgm:pt modelId="{4524D65F-6F7C-9A4D-85FB-83A8481C8CDD}" type="pres">
      <dgm:prSet presAssocID="{3B8EECE0-934C-2947-B3FE-5EF10C02AD9E}" presName="connTx" presStyleLbl="parChTrans1D3" presStyleIdx="0" presStyleCnt="3"/>
      <dgm:spPr/>
    </dgm:pt>
    <dgm:pt modelId="{8A0BE78E-AC7A-3E4D-85CE-34DEF91ED8CA}" type="pres">
      <dgm:prSet presAssocID="{77001219-3176-BE44-80BC-C0826F437713}" presName="root2" presStyleCnt="0"/>
      <dgm:spPr/>
    </dgm:pt>
    <dgm:pt modelId="{4544BE41-D1B6-B64D-9BCA-CE6B7A6B9CC8}" type="pres">
      <dgm:prSet presAssocID="{77001219-3176-BE44-80BC-C0826F437713}" presName="LevelTwoTextNode" presStyleLbl="node3" presStyleIdx="0" presStyleCnt="3">
        <dgm:presLayoutVars>
          <dgm:chPref val="3"/>
        </dgm:presLayoutVars>
      </dgm:prSet>
      <dgm:spPr/>
    </dgm:pt>
    <dgm:pt modelId="{477F3EAA-9F8A-7A4D-8E61-125E036383B6}" type="pres">
      <dgm:prSet presAssocID="{77001219-3176-BE44-80BC-C0826F437713}" presName="level3hierChild" presStyleCnt="0"/>
      <dgm:spPr/>
    </dgm:pt>
    <dgm:pt modelId="{B3FD071E-430F-C24A-8B1E-4B2A26C4A47A}" type="pres">
      <dgm:prSet presAssocID="{3FD25F86-CD69-BC45-B1B8-9D27567B070C}" presName="conn2-1" presStyleLbl="parChTrans1D3" presStyleIdx="1" presStyleCnt="3"/>
      <dgm:spPr/>
    </dgm:pt>
    <dgm:pt modelId="{7AD70A35-3169-B64A-88B4-5593053F6EC2}" type="pres">
      <dgm:prSet presAssocID="{3FD25F86-CD69-BC45-B1B8-9D27567B070C}" presName="connTx" presStyleLbl="parChTrans1D3" presStyleIdx="1" presStyleCnt="3"/>
      <dgm:spPr/>
    </dgm:pt>
    <dgm:pt modelId="{437B1965-B6BE-634D-8D2B-B35B88F333C0}" type="pres">
      <dgm:prSet presAssocID="{F4B41C25-5069-C944-B683-7B19E73212FA}" presName="root2" presStyleCnt="0"/>
      <dgm:spPr/>
    </dgm:pt>
    <dgm:pt modelId="{A5B7F8E4-F61B-AE49-95D4-505336C88454}" type="pres">
      <dgm:prSet presAssocID="{F4B41C25-5069-C944-B683-7B19E73212FA}" presName="LevelTwoTextNode" presStyleLbl="node3" presStyleIdx="1" presStyleCnt="3">
        <dgm:presLayoutVars>
          <dgm:chPref val="3"/>
        </dgm:presLayoutVars>
      </dgm:prSet>
      <dgm:spPr/>
    </dgm:pt>
    <dgm:pt modelId="{7C03D4F2-07B9-A54C-A920-31EE6318FE45}" type="pres">
      <dgm:prSet presAssocID="{F4B41C25-5069-C944-B683-7B19E73212FA}" presName="level3hierChild" presStyleCnt="0"/>
      <dgm:spPr/>
    </dgm:pt>
    <dgm:pt modelId="{E48CA2E3-A6DA-B34E-AD77-3A71CDC796DB}" type="pres">
      <dgm:prSet presAssocID="{91336143-99B1-2642-903E-9E98D833CA97}" presName="conn2-1" presStyleLbl="parChTrans1D3" presStyleIdx="2" presStyleCnt="3"/>
      <dgm:spPr/>
    </dgm:pt>
    <dgm:pt modelId="{D4EC529F-4AEA-1F40-86BA-C1A8016CC757}" type="pres">
      <dgm:prSet presAssocID="{91336143-99B1-2642-903E-9E98D833CA97}" presName="connTx" presStyleLbl="parChTrans1D3" presStyleIdx="2" presStyleCnt="3"/>
      <dgm:spPr/>
    </dgm:pt>
    <dgm:pt modelId="{A5502E05-553A-8342-8AEE-449A7324DBA2}" type="pres">
      <dgm:prSet presAssocID="{FB1F6775-E17A-F24C-AEB0-20B8ADC70A72}" presName="root2" presStyleCnt="0"/>
      <dgm:spPr/>
    </dgm:pt>
    <dgm:pt modelId="{B95ED96A-F135-614C-8F81-3F832738EB2C}" type="pres">
      <dgm:prSet presAssocID="{FB1F6775-E17A-F24C-AEB0-20B8ADC70A72}" presName="LevelTwoTextNode" presStyleLbl="node3" presStyleIdx="2" presStyleCnt="3">
        <dgm:presLayoutVars>
          <dgm:chPref val="3"/>
        </dgm:presLayoutVars>
      </dgm:prSet>
      <dgm:spPr/>
    </dgm:pt>
    <dgm:pt modelId="{A3F2062F-37B0-504B-B0A0-BC58BB39A01A}" type="pres">
      <dgm:prSet presAssocID="{FB1F6775-E17A-F24C-AEB0-20B8ADC70A72}" presName="level3hierChild" presStyleCnt="0"/>
      <dgm:spPr/>
    </dgm:pt>
    <dgm:pt modelId="{B1DF2B9E-B9C7-6C47-AF98-F13D642320DE}" type="pres">
      <dgm:prSet presAssocID="{E4CFD00F-F349-7940-B9BE-1206DA32B7D1}" presName="conn2-1" presStyleLbl="parChTrans1D4" presStyleIdx="0" presStyleCnt="2"/>
      <dgm:spPr/>
    </dgm:pt>
    <dgm:pt modelId="{809F465D-E6B2-AC44-ACFC-7872FE497B5F}" type="pres">
      <dgm:prSet presAssocID="{E4CFD00F-F349-7940-B9BE-1206DA32B7D1}" presName="connTx" presStyleLbl="parChTrans1D4" presStyleIdx="0" presStyleCnt="2"/>
      <dgm:spPr/>
    </dgm:pt>
    <dgm:pt modelId="{5E18AD5F-4724-1F40-8E11-4DFD1880E149}" type="pres">
      <dgm:prSet presAssocID="{DAFA653F-2AB9-0046-935C-7C41DA776206}" presName="root2" presStyleCnt="0"/>
      <dgm:spPr/>
    </dgm:pt>
    <dgm:pt modelId="{515BEDA9-A2A6-F543-B6E5-8F8F247EC60D}" type="pres">
      <dgm:prSet presAssocID="{DAFA653F-2AB9-0046-935C-7C41DA776206}" presName="LevelTwoTextNode" presStyleLbl="node4" presStyleIdx="0" presStyleCnt="2" custScaleX="225309" custScaleY="169067">
        <dgm:presLayoutVars>
          <dgm:chPref val="3"/>
        </dgm:presLayoutVars>
      </dgm:prSet>
      <dgm:spPr/>
    </dgm:pt>
    <dgm:pt modelId="{4147274A-101E-3B40-81B2-AA49A1ABC3BE}" type="pres">
      <dgm:prSet presAssocID="{DAFA653F-2AB9-0046-935C-7C41DA776206}" presName="level3hierChild" presStyleCnt="0"/>
      <dgm:spPr/>
    </dgm:pt>
    <dgm:pt modelId="{79E07052-69A7-2D48-B6DC-9CC9659C228B}" type="pres">
      <dgm:prSet presAssocID="{A4F1B767-856B-0F4A-B59B-A9E204B51824}" presName="conn2-1" presStyleLbl="parChTrans1D4" presStyleIdx="1" presStyleCnt="2"/>
      <dgm:spPr/>
    </dgm:pt>
    <dgm:pt modelId="{56483EE0-32D4-224E-8183-7DE7B8A10BCE}" type="pres">
      <dgm:prSet presAssocID="{A4F1B767-856B-0F4A-B59B-A9E204B51824}" presName="connTx" presStyleLbl="parChTrans1D4" presStyleIdx="1" presStyleCnt="2"/>
      <dgm:spPr/>
    </dgm:pt>
    <dgm:pt modelId="{878D6EF8-143F-5D47-8705-F55886241665}" type="pres">
      <dgm:prSet presAssocID="{7B1530B8-7B9D-8244-8D6C-8F9B49C06732}" presName="root2" presStyleCnt="0"/>
      <dgm:spPr/>
    </dgm:pt>
    <dgm:pt modelId="{9CF3F347-325F-D047-9343-B3EDFBD48594}" type="pres">
      <dgm:prSet presAssocID="{7B1530B8-7B9D-8244-8D6C-8F9B49C06732}" presName="LevelTwoTextNode" presStyleLbl="node4" presStyleIdx="1" presStyleCnt="2" custScaleX="226429" custScaleY="143748">
        <dgm:presLayoutVars>
          <dgm:chPref val="3"/>
        </dgm:presLayoutVars>
      </dgm:prSet>
      <dgm:spPr/>
    </dgm:pt>
    <dgm:pt modelId="{D01D061A-2EEB-B744-BA22-4BBC222F71FB}" type="pres">
      <dgm:prSet presAssocID="{7B1530B8-7B9D-8244-8D6C-8F9B49C06732}" presName="level3hierChild" presStyleCnt="0"/>
      <dgm:spPr/>
    </dgm:pt>
  </dgm:ptLst>
  <dgm:cxnLst>
    <dgm:cxn modelId="{F1F19C03-EC6D-3C40-B305-C608C01D5D1F}" srcId="{0C6650BB-9B79-FD4D-9A92-452B222D3D44}" destId="{0E3E4DB4-D483-1E42-B5DD-DEBB41F693F9}" srcOrd="0" destOrd="0" parTransId="{19EF09F6-0627-C648-9C61-57DC3590A324}" sibTransId="{F20C5269-4ECE-124D-BC90-9C01B8D6C991}"/>
    <dgm:cxn modelId="{6E22C128-8F0A-1048-A93B-3806A66183CD}" type="presOf" srcId="{FB1F6775-E17A-F24C-AEB0-20B8ADC70A72}" destId="{B95ED96A-F135-614C-8F81-3F832738EB2C}" srcOrd="0" destOrd="0" presId="urn:microsoft.com/office/officeart/2005/8/layout/hierarchy2"/>
    <dgm:cxn modelId="{84331E30-9BCF-0147-80D0-CDBB8B4DD6EC}" srcId="{0E3E4DB4-D483-1E42-B5DD-DEBB41F693F9}" destId="{77001219-3176-BE44-80BC-C0826F437713}" srcOrd="0" destOrd="0" parTransId="{3B8EECE0-934C-2947-B3FE-5EF10C02AD9E}" sibTransId="{F71F645E-63F5-B043-856B-46581163456C}"/>
    <dgm:cxn modelId="{DA13BE32-AD24-6646-971E-86FB81980722}" type="presOf" srcId="{A4F1B767-856B-0F4A-B59B-A9E204B51824}" destId="{56483EE0-32D4-224E-8183-7DE7B8A10BCE}" srcOrd="1" destOrd="0" presId="urn:microsoft.com/office/officeart/2005/8/layout/hierarchy2"/>
    <dgm:cxn modelId="{67DBFD37-CD8E-D941-AFF2-83B953BC8D0A}" srcId="{132B145E-217F-7F48-A251-B9816238DC14}" destId="{0C6650BB-9B79-FD4D-9A92-452B222D3D44}" srcOrd="0" destOrd="0" parTransId="{3859CDDE-9C06-FD45-8233-38433239DBBD}" sibTransId="{3C165F54-7A93-7B4E-A7AD-68A2E36DAB95}"/>
    <dgm:cxn modelId="{69A97438-3C89-704C-8833-3BF8972EE745}" srcId="{FB1F6775-E17A-F24C-AEB0-20B8ADC70A72}" destId="{DAFA653F-2AB9-0046-935C-7C41DA776206}" srcOrd="0" destOrd="0" parTransId="{E4CFD00F-F349-7940-B9BE-1206DA32B7D1}" sibTransId="{8BF2DC87-5F85-724F-B8D8-DB8986F58199}"/>
    <dgm:cxn modelId="{5DF8543D-1C5C-BD44-972B-42173D12555A}" type="presOf" srcId="{3B8EECE0-934C-2947-B3FE-5EF10C02AD9E}" destId="{B7FF2CE4-E798-E944-8BC2-6C8B626C84E1}" srcOrd="0" destOrd="0" presId="urn:microsoft.com/office/officeart/2005/8/layout/hierarchy2"/>
    <dgm:cxn modelId="{F9A31B3F-DEBE-954B-9911-F31AF0219080}" type="presOf" srcId="{91336143-99B1-2642-903E-9E98D833CA97}" destId="{E48CA2E3-A6DA-B34E-AD77-3A71CDC796DB}" srcOrd="0" destOrd="0" presId="urn:microsoft.com/office/officeart/2005/8/layout/hierarchy2"/>
    <dgm:cxn modelId="{6BCF125B-D446-BC43-B638-8EB943DFDED9}" type="presOf" srcId="{7B1530B8-7B9D-8244-8D6C-8F9B49C06732}" destId="{9CF3F347-325F-D047-9343-B3EDFBD48594}" srcOrd="0" destOrd="0" presId="urn:microsoft.com/office/officeart/2005/8/layout/hierarchy2"/>
    <dgm:cxn modelId="{9B47A35E-DBF4-F541-964C-281DB4D3C8A7}" type="presOf" srcId="{77001219-3176-BE44-80BC-C0826F437713}" destId="{4544BE41-D1B6-B64D-9BCA-CE6B7A6B9CC8}" srcOrd="0" destOrd="0" presId="urn:microsoft.com/office/officeart/2005/8/layout/hierarchy2"/>
    <dgm:cxn modelId="{D722A55E-4199-0642-BA54-A816DCA15626}" type="presOf" srcId="{3FD25F86-CD69-BC45-B1B8-9D27567B070C}" destId="{B3FD071E-430F-C24A-8B1E-4B2A26C4A47A}" srcOrd="0" destOrd="0" presId="urn:microsoft.com/office/officeart/2005/8/layout/hierarchy2"/>
    <dgm:cxn modelId="{AF3AE561-121C-D84D-8404-55342F701845}" srcId="{0E3E4DB4-D483-1E42-B5DD-DEBB41F693F9}" destId="{FB1F6775-E17A-F24C-AEB0-20B8ADC70A72}" srcOrd="2" destOrd="0" parTransId="{91336143-99B1-2642-903E-9E98D833CA97}" sibTransId="{4E80B57D-C3FC-AE4A-944C-60748A35EA8E}"/>
    <dgm:cxn modelId="{D82C9F65-9BAF-6A47-838F-BF04C46552EA}" type="presOf" srcId="{3B8EECE0-934C-2947-B3FE-5EF10C02AD9E}" destId="{4524D65F-6F7C-9A4D-85FB-83A8481C8CDD}" srcOrd="1" destOrd="0" presId="urn:microsoft.com/office/officeart/2005/8/layout/hierarchy2"/>
    <dgm:cxn modelId="{94E3D552-5358-E744-8F60-0760638B6DA7}" type="presOf" srcId="{DAFA653F-2AB9-0046-935C-7C41DA776206}" destId="{515BEDA9-A2A6-F543-B6E5-8F8F247EC60D}" srcOrd="0" destOrd="0" presId="urn:microsoft.com/office/officeart/2005/8/layout/hierarchy2"/>
    <dgm:cxn modelId="{1EED8E58-BDE3-864B-B8D1-D635E26CB983}" type="presOf" srcId="{91336143-99B1-2642-903E-9E98D833CA97}" destId="{D4EC529F-4AEA-1F40-86BA-C1A8016CC757}" srcOrd="1" destOrd="0" presId="urn:microsoft.com/office/officeart/2005/8/layout/hierarchy2"/>
    <dgm:cxn modelId="{297D0D79-C9DB-4B46-B776-DE82A9CBE72E}" type="presOf" srcId="{19EF09F6-0627-C648-9C61-57DC3590A324}" destId="{C0CAE3B2-A18C-A74E-8AB8-C67F79C4A889}" srcOrd="0" destOrd="0" presId="urn:microsoft.com/office/officeart/2005/8/layout/hierarchy2"/>
    <dgm:cxn modelId="{E7482A80-2965-2A4D-B4C2-ED5297A71A7E}" type="presOf" srcId="{E4CFD00F-F349-7940-B9BE-1206DA32B7D1}" destId="{B1DF2B9E-B9C7-6C47-AF98-F13D642320DE}" srcOrd="0" destOrd="0" presId="urn:microsoft.com/office/officeart/2005/8/layout/hierarchy2"/>
    <dgm:cxn modelId="{D0B58B81-1CAD-1C40-852F-13FC8EFB3D7E}" type="presOf" srcId="{A4F1B767-856B-0F4A-B59B-A9E204B51824}" destId="{79E07052-69A7-2D48-B6DC-9CC9659C228B}" srcOrd="0" destOrd="0" presId="urn:microsoft.com/office/officeart/2005/8/layout/hierarchy2"/>
    <dgm:cxn modelId="{A76A029D-875D-5D40-AC44-BF6730C9A562}" type="presOf" srcId="{3FD25F86-CD69-BC45-B1B8-9D27567B070C}" destId="{7AD70A35-3169-B64A-88B4-5593053F6EC2}" srcOrd="1" destOrd="0" presId="urn:microsoft.com/office/officeart/2005/8/layout/hierarchy2"/>
    <dgm:cxn modelId="{3FB2BBA3-A3E6-2A47-A2D7-175FB3E9AFAA}" type="presOf" srcId="{0E3E4DB4-D483-1E42-B5DD-DEBB41F693F9}" destId="{633A8570-16B8-BE4C-97D6-64B926004E21}" srcOrd="0" destOrd="0" presId="urn:microsoft.com/office/officeart/2005/8/layout/hierarchy2"/>
    <dgm:cxn modelId="{2F9952A4-C3DF-F043-9FD7-9A110E25910C}" type="presOf" srcId="{132B145E-217F-7F48-A251-B9816238DC14}" destId="{E332825D-D40A-124C-87DC-C1FB9E953678}" srcOrd="0" destOrd="0" presId="urn:microsoft.com/office/officeart/2005/8/layout/hierarchy2"/>
    <dgm:cxn modelId="{88B2C2A5-31C8-874F-AE68-30F4C79B9634}" type="presOf" srcId="{19EF09F6-0627-C648-9C61-57DC3590A324}" destId="{361CE645-435A-0949-BB18-83DD9EDEC954}" srcOrd="1" destOrd="0" presId="urn:microsoft.com/office/officeart/2005/8/layout/hierarchy2"/>
    <dgm:cxn modelId="{E36906B6-70F5-244A-8B4E-808D4BA6F2B5}" srcId="{0E3E4DB4-D483-1E42-B5DD-DEBB41F693F9}" destId="{F4B41C25-5069-C944-B683-7B19E73212FA}" srcOrd="1" destOrd="0" parTransId="{3FD25F86-CD69-BC45-B1B8-9D27567B070C}" sibTransId="{F68B777F-423B-1445-B65E-6C0661E78E80}"/>
    <dgm:cxn modelId="{ABC26CB8-7630-134A-8E58-EB52FAD32F20}" type="presOf" srcId="{F4B41C25-5069-C944-B683-7B19E73212FA}" destId="{A5B7F8E4-F61B-AE49-95D4-505336C88454}" srcOrd="0" destOrd="0" presId="urn:microsoft.com/office/officeart/2005/8/layout/hierarchy2"/>
    <dgm:cxn modelId="{B72D57BD-56EC-4C45-8402-2143FBB2F3D1}" type="presOf" srcId="{0C6650BB-9B79-FD4D-9A92-452B222D3D44}" destId="{63A87599-64B9-A149-B4CC-8D118B8215FD}" srcOrd="0" destOrd="0" presId="urn:microsoft.com/office/officeart/2005/8/layout/hierarchy2"/>
    <dgm:cxn modelId="{AB625DD1-20A6-714B-B169-73FABE658253}" srcId="{FB1F6775-E17A-F24C-AEB0-20B8ADC70A72}" destId="{7B1530B8-7B9D-8244-8D6C-8F9B49C06732}" srcOrd="1" destOrd="0" parTransId="{A4F1B767-856B-0F4A-B59B-A9E204B51824}" sibTransId="{E6E6FE18-D335-644E-9403-4AC4F786A323}"/>
    <dgm:cxn modelId="{52CC84F3-8BA3-D24C-80F5-2BA72C27A666}" type="presOf" srcId="{E4CFD00F-F349-7940-B9BE-1206DA32B7D1}" destId="{809F465D-E6B2-AC44-ACFC-7872FE497B5F}" srcOrd="1" destOrd="0" presId="urn:microsoft.com/office/officeart/2005/8/layout/hierarchy2"/>
    <dgm:cxn modelId="{38E77F7C-9BBA-2542-B3E1-23D166702F31}" type="presParOf" srcId="{E332825D-D40A-124C-87DC-C1FB9E953678}" destId="{FF5F95B0-1AEA-5F44-A8ED-473C73DE86CB}" srcOrd="0" destOrd="0" presId="urn:microsoft.com/office/officeart/2005/8/layout/hierarchy2"/>
    <dgm:cxn modelId="{48506A1F-8C35-FB4F-AEB5-EF6649E28866}" type="presParOf" srcId="{FF5F95B0-1AEA-5F44-A8ED-473C73DE86CB}" destId="{63A87599-64B9-A149-B4CC-8D118B8215FD}" srcOrd="0" destOrd="0" presId="urn:microsoft.com/office/officeart/2005/8/layout/hierarchy2"/>
    <dgm:cxn modelId="{F757840D-79F3-134D-A7A5-871700BDFA43}" type="presParOf" srcId="{FF5F95B0-1AEA-5F44-A8ED-473C73DE86CB}" destId="{D6E66FB5-2292-AE41-8F7F-4F7B304D60F3}" srcOrd="1" destOrd="0" presId="urn:microsoft.com/office/officeart/2005/8/layout/hierarchy2"/>
    <dgm:cxn modelId="{F9E6C71F-662F-5E43-B555-14A7CFF72364}" type="presParOf" srcId="{D6E66FB5-2292-AE41-8F7F-4F7B304D60F3}" destId="{C0CAE3B2-A18C-A74E-8AB8-C67F79C4A889}" srcOrd="0" destOrd="0" presId="urn:microsoft.com/office/officeart/2005/8/layout/hierarchy2"/>
    <dgm:cxn modelId="{2B296390-DC8E-584E-8C3F-16AF3BE712FD}" type="presParOf" srcId="{C0CAE3B2-A18C-A74E-8AB8-C67F79C4A889}" destId="{361CE645-435A-0949-BB18-83DD9EDEC954}" srcOrd="0" destOrd="0" presId="urn:microsoft.com/office/officeart/2005/8/layout/hierarchy2"/>
    <dgm:cxn modelId="{38C0D08C-59FE-BF43-BB17-1C17E02863AB}" type="presParOf" srcId="{D6E66FB5-2292-AE41-8F7F-4F7B304D60F3}" destId="{00D18E25-5499-9B45-8BCB-8D1B3B12AAC1}" srcOrd="1" destOrd="0" presId="urn:microsoft.com/office/officeart/2005/8/layout/hierarchy2"/>
    <dgm:cxn modelId="{3FF3074E-B4CE-584F-91DD-ED1B37B6CF10}" type="presParOf" srcId="{00D18E25-5499-9B45-8BCB-8D1B3B12AAC1}" destId="{633A8570-16B8-BE4C-97D6-64B926004E21}" srcOrd="0" destOrd="0" presId="urn:microsoft.com/office/officeart/2005/8/layout/hierarchy2"/>
    <dgm:cxn modelId="{4759F605-FA22-A74D-B987-50D1E70D1E3D}" type="presParOf" srcId="{00D18E25-5499-9B45-8BCB-8D1B3B12AAC1}" destId="{27F52E66-AFA9-7245-9BE0-45ECC546A281}" srcOrd="1" destOrd="0" presId="urn:microsoft.com/office/officeart/2005/8/layout/hierarchy2"/>
    <dgm:cxn modelId="{819F92C7-265D-774E-A694-BE786414A3A4}" type="presParOf" srcId="{27F52E66-AFA9-7245-9BE0-45ECC546A281}" destId="{B7FF2CE4-E798-E944-8BC2-6C8B626C84E1}" srcOrd="0" destOrd="0" presId="urn:microsoft.com/office/officeart/2005/8/layout/hierarchy2"/>
    <dgm:cxn modelId="{6A7526CD-3A21-204B-9B6A-09972886EFF5}" type="presParOf" srcId="{B7FF2CE4-E798-E944-8BC2-6C8B626C84E1}" destId="{4524D65F-6F7C-9A4D-85FB-83A8481C8CDD}" srcOrd="0" destOrd="0" presId="urn:microsoft.com/office/officeart/2005/8/layout/hierarchy2"/>
    <dgm:cxn modelId="{FF2D3293-1B07-6148-8966-6E0F4A9D214A}" type="presParOf" srcId="{27F52E66-AFA9-7245-9BE0-45ECC546A281}" destId="{8A0BE78E-AC7A-3E4D-85CE-34DEF91ED8CA}" srcOrd="1" destOrd="0" presId="urn:microsoft.com/office/officeart/2005/8/layout/hierarchy2"/>
    <dgm:cxn modelId="{C9EE5E95-0AAC-AB48-B440-2AAFC34B41D3}" type="presParOf" srcId="{8A0BE78E-AC7A-3E4D-85CE-34DEF91ED8CA}" destId="{4544BE41-D1B6-B64D-9BCA-CE6B7A6B9CC8}" srcOrd="0" destOrd="0" presId="urn:microsoft.com/office/officeart/2005/8/layout/hierarchy2"/>
    <dgm:cxn modelId="{692C7199-EFEC-AC4C-ADFC-CEE20859C39E}" type="presParOf" srcId="{8A0BE78E-AC7A-3E4D-85CE-34DEF91ED8CA}" destId="{477F3EAA-9F8A-7A4D-8E61-125E036383B6}" srcOrd="1" destOrd="0" presId="urn:microsoft.com/office/officeart/2005/8/layout/hierarchy2"/>
    <dgm:cxn modelId="{BF9C9A13-0941-0E4E-A9B3-160CC4A52DE6}" type="presParOf" srcId="{27F52E66-AFA9-7245-9BE0-45ECC546A281}" destId="{B3FD071E-430F-C24A-8B1E-4B2A26C4A47A}" srcOrd="2" destOrd="0" presId="urn:microsoft.com/office/officeart/2005/8/layout/hierarchy2"/>
    <dgm:cxn modelId="{D8646EEB-6B93-E44A-AA39-3AA34FEEEF98}" type="presParOf" srcId="{B3FD071E-430F-C24A-8B1E-4B2A26C4A47A}" destId="{7AD70A35-3169-B64A-88B4-5593053F6EC2}" srcOrd="0" destOrd="0" presId="urn:microsoft.com/office/officeart/2005/8/layout/hierarchy2"/>
    <dgm:cxn modelId="{09575A26-4768-1249-A08E-A95EFCDA91EB}" type="presParOf" srcId="{27F52E66-AFA9-7245-9BE0-45ECC546A281}" destId="{437B1965-B6BE-634D-8D2B-B35B88F333C0}" srcOrd="3" destOrd="0" presId="urn:microsoft.com/office/officeart/2005/8/layout/hierarchy2"/>
    <dgm:cxn modelId="{26951279-4280-2246-A564-289B457E25D2}" type="presParOf" srcId="{437B1965-B6BE-634D-8D2B-B35B88F333C0}" destId="{A5B7F8E4-F61B-AE49-95D4-505336C88454}" srcOrd="0" destOrd="0" presId="urn:microsoft.com/office/officeart/2005/8/layout/hierarchy2"/>
    <dgm:cxn modelId="{E8A52729-89E1-2043-8820-12E7A1662001}" type="presParOf" srcId="{437B1965-B6BE-634D-8D2B-B35B88F333C0}" destId="{7C03D4F2-07B9-A54C-A920-31EE6318FE45}" srcOrd="1" destOrd="0" presId="urn:microsoft.com/office/officeart/2005/8/layout/hierarchy2"/>
    <dgm:cxn modelId="{7B4C5F44-9BD6-114D-B495-68F1B7E192C0}" type="presParOf" srcId="{27F52E66-AFA9-7245-9BE0-45ECC546A281}" destId="{E48CA2E3-A6DA-B34E-AD77-3A71CDC796DB}" srcOrd="4" destOrd="0" presId="urn:microsoft.com/office/officeart/2005/8/layout/hierarchy2"/>
    <dgm:cxn modelId="{DC5DE24E-318E-D94C-98B0-78B0DF4FB0B6}" type="presParOf" srcId="{E48CA2E3-A6DA-B34E-AD77-3A71CDC796DB}" destId="{D4EC529F-4AEA-1F40-86BA-C1A8016CC757}" srcOrd="0" destOrd="0" presId="urn:microsoft.com/office/officeart/2005/8/layout/hierarchy2"/>
    <dgm:cxn modelId="{A747757D-853B-9A4F-B02C-47D75C69A1C4}" type="presParOf" srcId="{27F52E66-AFA9-7245-9BE0-45ECC546A281}" destId="{A5502E05-553A-8342-8AEE-449A7324DBA2}" srcOrd="5" destOrd="0" presId="urn:microsoft.com/office/officeart/2005/8/layout/hierarchy2"/>
    <dgm:cxn modelId="{E8D1B77F-5476-F747-A24E-DCCCCB893398}" type="presParOf" srcId="{A5502E05-553A-8342-8AEE-449A7324DBA2}" destId="{B95ED96A-F135-614C-8F81-3F832738EB2C}" srcOrd="0" destOrd="0" presId="urn:microsoft.com/office/officeart/2005/8/layout/hierarchy2"/>
    <dgm:cxn modelId="{69A4B48C-0969-4D4E-8E4E-6995A91AB3AB}" type="presParOf" srcId="{A5502E05-553A-8342-8AEE-449A7324DBA2}" destId="{A3F2062F-37B0-504B-B0A0-BC58BB39A01A}" srcOrd="1" destOrd="0" presId="urn:microsoft.com/office/officeart/2005/8/layout/hierarchy2"/>
    <dgm:cxn modelId="{EF03FFFA-4B4D-984D-A3E1-B7B72AAB4B30}" type="presParOf" srcId="{A3F2062F-37B0-504B-B0A0-BC58BB39A01A}" destId="{B1DF2B9E-B9C7-6C47-AF98-F13D642320DE}" srcOrd="0" destOrd="0" presId="urn:microsoft.com/office/officeart/2005/8/layout/hierarchy2"/>
    <dgm:cxn modelId="{9F7A76C6-C430-6342-9B48-7E264868A82F}" type="presParOf" srcId="{B1DF2B9E-B9C7-6C47-AF98-F13D642320DE}" destId="{809F465D-E6B2-AC44-ACFC-7872FE497B5F}" srcOrd="0" destOrd="0" presId="urn:microsoft.com/office/officeart/2005/8/layout/hierarchy2"/>
    <dgm:cxn modelId="{9E9AA3F3-B1FC-E043-B914-4A0C9C2CDB5C}" type="presParOf" srcId="{A3F2062F-37B0-504B-B0A0-BC58BB39A01A}" destId="{5E18AD5F-4724-1F40-8E11-4DFD1880E149}" srcOrd="1" destOrd="0" presId="urn:microsoft.com/office/officeart/2005/8/layout/hierarchy2"/>
    <dgm:cxn modelId="{3E812CED-D665-6B46-836A-295C89E3BB00}" type="presParOf" srcId="{5E18AD5F-4724-1F40-8E11-4DFD1880E149}" destId="{515BEDA9-A2A6-F543-B6E5-8F8F247EC60D}" srcOrd="0" destOrd="0" presId="urn:microsoft.com/office/officeart/2005/8/layout/hierarchy2"/>
    <dgm:cxn modelId="{02472B70-B40D-3E4A-83BF-A7C9E9A38A98}" type="presParOf" srcId="{5E18AD5F-4724-1F40-8E11-4DFD1880E149}" destId="{4147274A-101E-3B40-81B2-AA49A1ABC3BE}" srcOrd="1" destOrd="0" presId="urn:microsoft.com/office/officeart/2005/8/layout/hierarchy2"/>
    <dgm:cxn modelId="{DDDF8F2A-4D0A-A14C-86B1-7C707D1BDB2B}" type="presParOf" srcId="{A3F2062F-37B0-504B-B0A0-BC58BB39A01A}" destId="{79E07052-69A7-2D48-B6DC-9CC9659C228B}" srcOrd="2" destOrd="0" presId="urn:microsoft.com/office/officeart/2005/8/layout/hierarchy2"/>
    <dgm:cxn modelId="{946DF826-D618-F24D-B403-CF214E7461DB}" type="presParOf" srcId="{79E07052-69A7-2D48-B6DC-9CC9659C228B}" destId="{56483EE0-32D4-224E-8183-7DE7B8A10BCE}" srcOrd="0" destOrd="0" presId="urn:microsoft.com/office/officeart/2005/8/layout/hierarchy2"/>
    <dgm:cxn modelId="{037FE149-2787-C54A-A56D-6053F8277DCF}" type="presParOf" srcId="{A3F2062F-37B0-504B-B0A0-BC58BB39A01A}" destId="{878D6EF8-143F-5D47-8705-F55886241665}" srcOrd="3" destOrd="0" presId="urn:microsoft.com/office/officeart/2005/8/layout/hierarchy2"/>
    <dgm:cxn modelId="{C652191D-2415-9645-912A-0990987B7D56}" type="presParOf" srcId="{878D6EF8-143F-5D47-8705-F55886241665}" destId="{9CF3F347-325F-D047-9343-B3EDFBD48594}" srcOrd="0" destOrd="0" presId="urn:microsoft.com/office/officeart/2005/8/layout/hierarchy2"/>
    <dgm:cxn modelId="{5B88F09C-CAAB-ED41-A653-682C1FE10226}" type="presParOf" srcId="{878D6EF8-143F-5D47-8705-F55886241665}" destId="{D01D061A-2EEB-B744-BA22-4BBC222F71F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1C829-9B26-964D-A822-DC1EE234EBEE}">
      <dsp:nvSpPr>
        <dsp:cNvPr id="0" name=""/>
        <dsp:cNvSpPr/>
      </dsp:nvSpPr>
      <dsp:spPr>
        <a:xfrm>
          <a:off x="439" y="1801173"/>
          <a:ext cx="1829630" cy="9148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/>
            <a:t>StateSpace</a:t>
          </a:r>
          <a:r>
            <a:rPr lang="en-US" altLang="zh-CN" sz="1900" kern="1200" dirty="0"/>
            <a:t> (interface )</a:t>
          </a:r>
          <a:endParaRPr lang="zh-CN" altLang="en-US" sz="1900" kern="1200" dirty="0"/>
        </a:p>
      </dsp:txBody>
      <dsp:txXfrm>
        <a:off x="27233" y="1827967"/>
        <a:ext cx="1776042" cy="861227"/>
      </dsp:txXfrm>
    </dsp:sp>
    <dsp:sp modelId="{1CC1AD52-7EE7-D346-9B2D-B4A9B0EA9837}">
      <dsp:nvSpPr>
        <dsp:cNvPr id="0" name=""/>
        <dsp:cNvSpPr/>
      </dsp:nvSpPr>
      <dsp:spPr>
        <a:xfrm rot="18289469">
          <a:off x="1555217" y="1716236"/>
          <a:ext cx="1281557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1281557" y="16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63957" y="1700523"/>
        <a:ext cx="64077" cy="64077"/>
      </dsp:txXfrm>
    </dsp:sp>
    <dsp:sp modelId="{0EC242E5-BA78-4347-B4B7-7D3585436CCE}">
      <dsp:nvSpPr>
        <dsp:cNvPr id="0" name=""/>
        <dsp:cNvSpPr/>
      </dsp:nvSpPr>
      <dsp:spPr>
        <a:xfrm>
          <a:off x="2561922" y="749135"/>
          <a:ext cx="1829630" cy="9148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Normal</a:t>
          </a:r>
          <a:endParaRPr lang="zh-CN" altLang="en-US" sz="1900" kern="1200" dirty="0"/>
        </a:p>
      </dsp:txBody>
      <dsp:txXfrm>
        <a:off x="2588716" y="775929"/>
        <a:ext cx="1776042" cy="861227"/>
      </dsp:txXfrm>
    </dsp:sp>
    <dsp:sp modelId="{41FF9A43-536B-A343-9C78-D491F5BB1BBA}">
      <dsp:nvSpPr>
        <dsp:cNvPr id="0" name=""/>
        <dsp:cNvSpPr/>
      </dsp:nvSpPr>
      <dsp:spPr>
        <a:xfrm>
          <a:off x="1830070" y="2242255"/>
          <a:ext cx="731852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31852" y="16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77699" y="2240284"/>
        <a:ext cx="36592" cy="36592"/>
      </dsp:txXfrm>
    </dsp:sp>
    <dsp:sp modelId="{EED0A7C0-95C6-0A48-AFF6-1504CF0276CF}">
      <dsp:nvSpPr>
        <dsp:cNvPr id="0" name=""/>
        <dsp:cNvSpPr/>
      </dsp:nvSpPr>
      <dsp:spPr>
        <a:xfrm>
          <a:off x="2561922" y="1801173"/>
          <a:ext cx="1829630" cy="9148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Lognormal</a:t>
          </a:r>
          <a:endParaRPr lang="zh-CN" altLang="en-US" sz="1900" kern="1200" dirty="0"/>
        </a:p>
      </dsp:txBody>
      <dsp:txXfrm>
        <a:off x="2588716" y="1827967"/>
        <a:ext cx="1776042" cy="861227"/>
      </dsp:txXfrm>
    </dsp:sp>
    <dsp:sp modelId="{46300AB6-4A02-0F48-9555-C4E7AE7D09AB}">
      <dsp:nvSpPr>
        <dsp:cNvPr id="0" name=""/>
        <dsp:cNvSpPr/>
      </dsp:nvSpPr>
      <dsp:spPr>
        <a:xfrm rot="3310531">
          <a:off x="1555217" y="2768274"/>
          <a:ext cx="1281557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1281557" y="16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63957" y="2752560"/>
        <a:ext cx="64077" cy="64077"/>
      </dsp:txXfrm>
    </dsp:sp>
    <dsp:sp modelId="{74CD81A4-BA3E-6943-85B7-F0EC42512B5D}">
      <dsp:nvSpPr>
        <dsp:cNvPr id="0" name=""/>
        <dsp:cNvSpPr/>
      </dsp:nvSpPr>
      <dsp:spPr>
        <a:xfrm>
          <a:off x="2561922" y="2853211"/>
          <a:ext cx="1829630" cy="91481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Parametric state space(abstract)</a:t>
          </a:r>
          <a:endParaRPr lang="zh-CN" altLang="en-US" sz="1900" kern="1200" dirty="0"/>
        </a:p>
      </dsp:txBody>
      <dsp:txXfrm>
        <a:off x="2588716" y="2880005"/>
        <a:ext cx="1776042" cy="861227"/>
      </dsp:txXfrm>
    </dsp:sp>
    <dsp:sp modelId="{14136C06-625C-9849-AA89-514CBF03D092}">
      <dsp:nvSpPr>
        <dsp:cNvPr id="0" name=""/>
        <dsp:cNvSpPr/>
      </dsp:nvSpPr>
      <dsp:spPr>
        <a:xfrm>
          <a:off x="4391552" y="3294293"/>
          <a:ext cx="731852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31852" y="163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39182" y="3292322"/>
        <a:ext cx="36592" cy="36592"/>
      </dsp:txXfrm>
    </dsp:sp>
    <dsp:sp modelId="{7C3D4735-4432-2641-AFA7-11B30188B65B}">
      <dsp:nvSpPr>
        <dsp:cNvPr id="0" name=""/>
        <dsp:cNvSpPr/>
      </dsp:nvSpPr>
      <dsp:spPr>
        <a:xfrm>
          <a:off x="5123405" y="2853211"/>
          <a:ext cx="1829630" cy="91481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displaced lognormal</a:t>
          </a:r>
          <a:endParaRPr lang="zh-CN" altLang="en-US" sz="1900" kern="1200" dirty="0"/>
        </a:p>
      </dsp:txBody>
      <dsp:txXfrm>
        <a:off x="5150199" y="2880005"/>
        <a:ext cx="1776042" cy="861227"/>
      </dsp:txXfrm>
    </dsp:sp>
    <dsp:sp modelId="{64B25CC8-E17E-AE40-ABFD-6EDF49E58841}">
      <dsp:nvSpPr>
        <dsp:cNvPr id="0" name=""/>
        <dsp:cNvSpPr/>
      </dsp:nvSpPr>
      <dsp:spPr>
        <a:xfrm rot="19457599">
          <a:off x="6868322" y="3031283"/>
          <a:ext cx="901278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901278" y="1632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296429" y="3025077"/>
        <a:ext cx="45063" cy="45063"/>
      </dsp:txXfrm>
    </dsp:sp>
    <dsp:sp modelId="{412FFF01-6950-E04C-8498-47CF00BE31E5}">
      <dsp:nvSpPr>
        <dsp:cNvPr id="0" name=""/>
        <dsp:cNvSpPr/>
      </dsp:nvSpPr>
      <dsp:spPr>
        <a:xfrm>
          <a:off x="7684887" y="2327192"/>
          <a:ext cx="1829630" cy="914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constant </a:t>
          </a:r>
          <a:r>
            <a:rPr lang="en-US" altLang="zh-CN" sz="1900" kern="1200" dirty="0" err="1"/>
            <a:t>displacemt</a:t>
          </a:r>
          <a:endParaRPr lang="zh-CN" altLang="en-US" sz="1900" kern="1200" dirty="0"/>
        </a:p>
      </dsp:txBody>
      <dsp:txXfrm>
        <a:off x="7711681" y="2353986"/>
        <a:ext cx="1776042" cy="861227"/>
      </dsp:txXfrm>
    </dsp:sp>
    <dsp:sp modelId="{CAF390FB-9DCB-FE45-BF4D-C40CC95E8D2E}">
      <dsp:nvSpPr>
        <dsp:cNvPr id="0" name=""/>
        <dsp:cNvSpPr/>
      </dsp:nvSpPr>
      <dsp:spPr>
        <a:xfrm rot="2142401">
          <a:off x="6868322" y="3557302"/>
          <a:ext cx="901278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901278" y="1632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296429" y="3551096"/>
        <a:ext cx="45063" cy="45063"/>
      </dsp:txXfrm>
    </dsp:sp>
    <dsp:sp modelId="{3C84BB11-85CD-A441-A15C-F9855EB43539}">
      <dsp:nvSpPr>
        <dsp:cNvPr id="0" name=""/>
        <dsp:cNvSpPr/>
      </dsp:nvSpPr>
      <dsp:spPr>
        <a:xfrm>
          <a:off x="7684887" y="3379229"/>
          <a:ext cx="1829630" cy="914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displacements</a:t>
          </a:r>
          <a:endParaRPr lang="zh-CN" altLang="en-US" sz="1900" kern="1200" dirty="0"/>
        </a:p>
      </dsp:txBody>
      <dsp:txXfrm>
        <a:off x="7711681" y="3406023"/>
        <a:ext cx="1776042" cy="861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87599-64B9-A149-B4CC-8D118B8215FD}">
      <dsp:nvSpPr>
        <dsp:cNvPr id="0" name=""/>
        <dsp:cNvSpPr/>
      </dsp:nvSpPr>
      <dsp:spPr>
        <a:xfrm>
          <a:off x="3351" y="2072444"/>
          <a:ext cx="1397500" cy="6987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Statespace</a:t>
          </a:r>
          <a:endParaRPr lang="zh-CN" altLang="en-US" sz="1400" kern="1200" dirty="0"/>
        </a:p>
      </dsp:txBody>
      <dsp:txXfrm>
        <a:off x="23817" y="2092910"/>
        <a:ext cx="1356568" cy="657818"/>
      </dsp:txXfrm>
    </dsp:sp>
    <dsp:sp modelId="{C0CAE3B2-A18C-A74E-8AB8-C67F79C4A889}">
      <dsp:nvSpPr>
        <dsp:cNvPr id="0" name=""/>
        <dsp:cNvSpPr/>
      </dsp:nvSpPr>
      <dsp:spPr>
        <a:xfrm>
          <a:off x="1400852" y="2410668"/>
          <a:ext cx="559000" cy="22302"/>
        </a:xfrm>
        <a:custGeom>
          <a:avLst/>
          <a:gdLst/>
          <a:ahLst/>
          <a:cxnLst/>
          <a:rect l="0" t="0" r="0" b="0"/>
          <a:pathLst>
            <a:path>
              <a:moveTo>
                <a:pt x="0" y="11151"/>
              </a:moveTo>
              <a:lnTo>
                <a:pt x="559000" y="11151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ysDash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6377" y="2407844"/>
        <a:ext cx="27950" cy="27950"/>
      </dsp:txXfrm>
    </dsp:sp>
    <dsp:sp modelId="{633A8570-16B8-BE4C-97D6-64B926004E21}">
      <dsp:nvSpPr>
        <dsp:cNvPr id="0" name=""/>
        <dsp:cNvSpPr/>
      </dsp:nvSpPr>
      <dsp:spPr>
        <a:xfrm>
          <a:off x="1959852" y="2072444"/>
          <a:ext cx="1397500" cy="69875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Measure (interface)</a:t>
          </a:r>
          <a:endParaRPr lang="zh-CN" altLang="en-US" sz="1400" kern="1200" dirty="0"/>
        </a:p>
      </dsp:txBody>
      <dsp:txXfrm>
        <a:off x="1980318" y="2092910"/>
        <a:ext cx="1356568" cy="657818"/>
      </dsp:txXfrm>
    </dsp:sp>
    <dsp:sp modelId="{B7FF2CE4-E798-E944-8BC2-6C8B626C84E1}">
      <dsp:nvSpPr>
        <dsp:cNvPr id="0" name=""/>
        <dsp:cNvSpPr/>
      </dsp:nvSpPr>
      <dsp:spPr>
        <a:xfrm rot="18289469">
          <a:off x="3147416" y="2008887"/>
          <a:ext cx="978874" cy="22302"/>
        </a:xfrm>
        <a:custGeom>
          <a:avLst/>
          <a:gdLst/>
          <a:ahLst/>
          <a:cxnLst/>
          <a:rect l="0" t="0" r="0" b="0"/>
          <a:pathLst>
            <a:path>
              <a:moveTo>
                <a:pt x="0" y="11151"/>
              </a:moveTo>
              <a:lnTo>
                <a:pt x="978874" y="1115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12381" y="1995566"/>
        <a:ext cx="48943" cy="48943"/>
      </dsp:txXfrm>
    </dsp:sp>
    <dsp:sp modelId="{4544BE41-D1B6-B64D-9BCA-CE6B7A6B9CC8}">
      <dsp:nvSpPr>
        <dsp:cNvPr id="0" name=""/>
        <dsp:cNvSpPr/>
      </dsp:nvSpPr>
      <dsp:spPr>
        <a:xfrm>
          <a:off x="3916353" y="1268881"/>
          <a:ext cx="1397500" cy="69875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Terminal</a:t>
          </a:r>
          <a:endParaRPr lang="zh-CN" altLang="en-US" sz="1400" kern="1200" dirty="0"/>
        </a:p>
      </dsp:txBody>
      <dsp:txXfrm>
        <a:off x="3936819" y="1289347"/>
        <a:ext cx="1356568" cy="657818"/>
      </dsp:txXfrm>
    </dsp:sp>
    <dsp:sp modelId="{B3FD071E-430F-C24A-8B1E-4B2A26C4A47A}">
      <dsp:nvSpPr>
        <dsp:cNvPr id="0" name=""/>
        <dsp:cNvSpPr/>
      </dsp:nvSpPr>
      <dsp:spPr>
        <a:xfrm>
          <a:off x="3357353" y="2410668"/>
          <a:ext cx="559000" cy="22302"/>
        </a:xfrm>
        <a:custGeom>
          <a:avLst/>
          <a:gdLst/>
          <a:ahLst/>
          <a:cxnLst/>
          <a:rect l="0" t="0" r="0" b="0"/>
          <a:pathLst>
            <a:path>
              <a:moveTo>
                <a:pt x="0" y="11151"/>
              </a:moveTo>
              <a:lnTo>
                <a:pt x="559000" y="1115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22878" y="2407844"/>
        <a:ext cx="27950" cy="27950"/>
      </dsp:txXfrm>
    </dsp:sp>
    <dsp:sp modelId="{A5B7F8E4-F61B-AE49-95D4-505336C88454}">
      <dsp:nvSpPr>
        <dsp:cNvPr id="0" name=""/>
        <dsp:cNvSpPr/>
      </dsp:nvSpPr>
      <dsp:spPr>
        <a:xfrm>
          <a:off x="3916353" y="2072444"/>
          <a:ext cx="1397500" cy="69875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Spot</a:t>
          </a:r>
          <a:endParaRPr lang="zh-CN" altLang="en-US" sz="1400" kern="1200" dirty="0"/>
        </a:p>
      </dsp:txBody>
      <dsp:txXfrm>
        <a:off x="3936819" y="2092910"/>
        <a:ext cx="1356568" cy="657818"/>
      </dsp:txXfrm>
    </dsp:sp>
    <dsp:sp modelId="{E48CA2E3-A6DA-B34E-AD77-3A71CDC796DB}">
      <dsp:nvSpPr>
        <dsp:cNvPr id="0" name=""/>
        <dsp:cNvSpPr/>
      </dsp:nvSpPr>
      <dsp:spPr>
        <a:xfrm rot="3310531">
          <a:off x="3147416" y="2812450"/>
          <a:ext cx="978874" cy="22302"/>
        </a:xfrm>
        <a:custGeom>
          <a:avLst/>
          <a:gdLst/>
          <a:ahLst/>
          <a:cxnLst/>
          <a:rect l="0" t="0" r="0" b="0"/>
          <a:pathLst>
            <a:path>
              <a:moveTo>
                <a:pt x="0" y="11151"/>
              </a:moveTo>
              <a:lnTo>
                <a:pt x="978874" y="1115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12381" y="2799129"/>
        <a:ext cx="48943" cy="48943"/>
      </dsp:txXfrm>
    </dsp:sp>
    <dsp:sp modelId="{B95ED96A-F135-614C-8F81-3F832738EB2C}">
      <dsp:nvSpPr>
        <dsp:cNvPr id="0" name=""/>
        <dsp:cNvSpPr/>
      </dsp:nvSpPr>
      <dsp:spPr>
        <a:xfrm>
          <a:off x="3916353" y="2876007"/>
          <a:ext cx="1397500" cy="69875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Tk-forward</a:t>
          </a:r>
          <a:endParaRPr lang="zh-CN" altLang="en-US" sz="1400" kern="1200" dirty="0"/>
        </a:p>
      </dsp:txBody>
      <dsp:txXfrm>
        <a:off x="3936819" y="2896473"/>
        <a:ext cx="1356568" cy="657818"/>
      </dsp:txXfrm>
    </dsp:sp>
    <dsp:sp modelId="{B1DF2B9E-B9C7-6C47-AF98-F13D642320DE}">
      <dsp:nvSpPr>
        <dsp:cNvPr id="0" name=""/>
        <dsp:cNvSpPr/>
      </dsp:nvSpPr>
      <dsp:spPr>
        <a:xfrm rot="18913503">
          <a:off x="5199624" y="2936918"/>
          <a:ext cx="787458" cy="22302"/>
        </a:xfrm>
        <a:custGeom>
          <a:avLst/>
          <a:gdLst/>
          <a:ahLst/>
          <a:cxnLst/>
          <a:rect l="0" t="0" r="0" b="0"/>
          <a:pathLst>
            <a:path>
              <a:moveTo>
                <a:pt x="0" y="11151"/>
              </a:moveTo>
              <a:lnTo>
                <a:pt x="787458" y="111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3667" y="2928383"/>
        <a:ext cx="39372" cy="39372"/>
      </dsp:txXfrm>
    </dsp:sp>
    <dsp:sp modelId="{515BEDA9-A2A6-F543-B6E5-8F8F247EC60D}">
      <dsp:nvSpPr>
        <dsp:cNvPr id="0" name=""/>
        <dsp:cNvSpPr/>
      </dsp:nvSpPr>
      <dsp:spPr>
        <a:xfrm>
          <a:off x="5872854" y="2080078"/>
          <a:ext cx="3148694" cy="1181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Terminal </a:t>
          </a:r>
          <a:r>
            <a:rPr lang="de-DE" sz="1500" kern="1200" dirty="0" err="1"/>
            <a:t>measure</a:t>
          </a:r>
          <a:r>
            <a:rPr lang="de-DE" sz="1500" kern="1200" dirty="0"/>
            <a:t> </a:t>
          </a:r>
          <a:r>
            <a:rPr lang="de-DE" sz="1500" kern="1200" dirty="0" err="1"/>
            <a:t>is</a:t>
          </a:r>
          <a:r>
            <a:rPr lang="de-DE" sz="1500" kern="1200" dirty="0"/>
            <a:t> </a:t>
          </a:r>
          <a:r>
            <a:rPr lang="de-DE" sz="1500" kern="1200" dirty="0" err="1"/>
            <a:t>the</a:t>
          </a:r>
          <a:r>
            <a:rPr lang="de-DE" sz="1500" kern="1200" dirty="0"/>
            <a:t> same </a:t>
          </a:r>
          <a:r>
            <a:rPr lang="de-DE" sz="1500" kern="1200" dirty="0" err="1"/>
            <a:t>as</a:t>
          </a:r>
          <a:r>
            <a:rPr lang="de-DE" sz="1500" kern="1200" dirty="0"/>
            <a:t> </a:t>
          </a:r>
          <a:r>
            <a:rPr lang="de-DE" sz="1500" kern="1200" dirty="0" err="1"/>
            <a:t>the</a:t>
          </a:r>
          <a:r>
            <a:rPr lang="de-DE" sz="1500" kern="1200" dirty="0"/>
            <a:t> </a:t>
          </a:r>
          <a:r>
            <a:rPr lang="de-DE" sz="1500" kern="1200" dirty="0" err="1"/>
            <a:t>T_k</a:t>
          </a:r>
          <a:r>
            <a:rPr lang="de-DE" sz="1500" kern="1200" dirty="0"/>
            <a:t> </a:t>
          </a:r>
          <a:r>
            <a:rPr lang="de-DE" sz="1500" kern="1200" dirty="0" err="1"/>
            <a:t>forward</a:t>
          </a:r>
          <a:r>
            <a:rPr lang="de-DE" sz="1500" kern="1200" dirty="0"/>
            <a:t> </a:t>
          </a:r>
          <a:r>
            <a:rPr lang="de-DE" sz="1500" kern="1200" dirty="0" err="1"/>
            <a:t>measure</a:t>
          </a:r>
          <a:r>
            <a:rPr lang="de-DE" sz="1500" kern="1200" dirty="0"/>
            <a:t> </a:t>
          </a:r>
          <a:r>
            <a:rPr lang="de-DE" sz="1500" kern="1200" dirty="0" err="1"/>
            <a:t>with</a:t>
          </a:r>
          <a:r>
            <a:rPr lang="de-DE" sz="1500" kern="1200" dirty="0"/>
            <a:t>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k</a:t>
          </a:r>
          <a:r>
            <a:rPr lang="de-DE" sz="1500" kern="1200" dirty="0"/>
            <a:t> = </a:t>
          </a:r>
          <a:r>
            <a:rPr lang="de-DE" sz="1500" kern="1200" dirty="0" err="1"/>
            <a:t>numberOfLIBOR</a:t>
          </a:r>
          <a:endParaRPr lang="zh-CN" altLang="en-US" sz="1500" kern="1200" dirty="0"/>
        </a:p>
      </dsp:txBody>
      <dsp:txXfrm>
        <a:off x="5907455" y="2114679"/>
        <a:ext cx="3079492" cy="1112154"/>
      </dsp:txXfrm>
    </dsp:sp>
    <dsp:sp modelId="{79E07052-69A7-2D48-B6DC-9CC9659C228B}">
      <dsp:nvSpPr>
        <dsp:cNvPr id="0" name=""/>
        <dsp:cNvSpPr/>
      </dsp:nvSpPr>
      <dsp:spPr>
        <a:xfrm rot="2940074">
          <a:off x="5167314" y="3535773"/>
          <a:ext cx="852079" cy="22302"/>
        </a:xfrm>
        <a:custGeom>
          <a:avLst/>
          <a:gdLst/>
          <a:ahLst/>
          <a:cxnLst/>
          <a:rect l="0" t="0" r="0" b="0"/>
          <a:pathLst>
            <a:path>
              <a:moveTo>
                <a:pt x="0" y="11151"/>
              </a:moveTo>
              <a:lnTo>
                <a:pt x="852079" y="111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2052" y="3525623"/>
        <a:ext cx="42603" cy="42603"/>
      </dsp:txXfrm>
    </dsp:sp>
    <dsp:sp modelId="{9CF3F347-325F-D047-9343-B3EDFBD48594}">
      <dsp:nvSpPr>
        <dsp:cNvPr id="0" name=""/>
        <dsp:cNvSpPr/>
      </dsp:nvSpPr>
      <dsp:spPr>
        <a:xfrm>
          <a:off x="5872854" y="3366247"/>
          <a:ext cx="3164346" cy="1004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spot</a:t>
          </a:r>
          <a:r>
            <a:rPr lang="de-DE" sz="1400" kern="1200" dirty="0"/>
            <a:t> </a:t>
          </a:r>
          <a:r>
            <a:rPr lang="de-DE" sz="1400" kern="1200" dirty="0" err="1"/>
            <a:t>measure</a:t>
          </a:r>
          <a:r>
            <a:rPr lang="de-DE" sz="1400" kern="1200" dirty="0"/>
            <a:t> </a:t>
          </a:r>
          <a:r>
            <a:rPr lang="de-DE" sz="1400" kern="1200" dirty="0" err="1"/>
            <a:t>is</a:t>
          </a:r>
          <a:r>
            <a:rPr lang="de-DE" sz="1400" kern="1200" dirty="0"/>
            <a:t> </a:t>
          </a:r>
          <a:r>
            <a:rPr lang="de-DE" sz="1400" kern="1200" dirty="0" err="1"/>
            <a:t>the</a:t>
          </a:r>
          <a:r>
            <a:rPr lang="de-DE" sz="1400" kern="1200" dirty="0"/>
            <a:t> same </a:t>
          </a:r>
          <a:r>
            <a:rPr lang="de-DE" sz="1400" kern="1200" dirty="0" err="1"/>
            <a:t>as</a:t>
          </a:r>
          <a:r>
            <a:rPr lang="de-DE" sz="1400" kern="1200" dirty="0"/>
            <a:t> </a:t>
          </a:r>
          <a:r>
            <a:rPr lang="de-DE" sz="1400" kern="1200" dirty="0" err="1"/>
            <a:t>the</a:t>
          </a:r>
          <a:r>
            <a:rPr lang="de-DE" sz="1400" kern="1200" dirty="0"/>
            <a:t> T_0 terminal </a:t>
          </a:r>
          <a:r>
            <a:rPr lang="de-DE" sz="1400" kern="1200" dirty="0" err="1"/>
            <a:t>measure</a:t>
          </a:r>
          <a:endParaRPr lang="zh-CN" altLang="en-US" sz="1400" kern="1200" dirty="0"/>
        </a:p>
      </dsp:txBody>
      <dsp:txXfrm>
        <a:off x="5902273" y="3395666"/>
        <a:ext cx="3105508" cy="945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114D-B67F-C74D-964A-5BC684AA88D1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37485-F49E-0648-A4E1-32F7A18AC1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87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34F3-81AD-ABB0-71B6-10C8F4DA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D23C14-E2C8-39AF-E832-419A7ACCB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EEAE8-1D6E-8CA2-C82F-905D74E5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5CB-757D-B54C-A47F-729AD5391172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28FD6-1B71-F1BC-BF62-F451889E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00CA4-C0DD-B393-52B2-6D27CD26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76A16E-D593-DCCA-C701-57A77A621C3E}"/>
              </a:ext>
            </a:extLst>
          </p:cNvPr>
          <p:cNvSpPr/>
          <p:nvPr userDrawn="1"/>
        </p:nvSpPr>
        <p:spPr>
          <a:xfrm>
            <a:off x="0" y="-46038"/>
            <a:ext cx="12192000" cy="882419"/>
          </a:xfrm>
          <a:prstGeom prst="rect">
            <a:avLst/>
          </a:prstGeom>
          <a:solidFill>
            <a:srgbClr val="029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2D83C8-7304-6F48-EE64-4F69A69EE0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1280" y="-10180"/>
            <a:ext cx="1605040" cy="8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9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64467-E302-CC07-9E19-0E5A2170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43DF3-6352-8B54-8BEB-A5601ED50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7EA2A-4A91-745E-1156-7063AD0B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2F3D-6D8A-C74A-A705-EB07F33E3381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10C29-E4D3-43CD-C239-87EF5EF7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B2AEE-174B-2F98-F9DD-04CFB3CC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3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3F2DE1-1DBF-249E-8E3F-FC56E7C81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16C74-AC62-E6AE-F82C-FCEAA051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F2978-6B9E-254D-5A15-E7188230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5DF2-37C4-014D-9051-D7BA2E5869BD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E5326-CA72-77F0-C2F1-B3CF804F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E4F86-0570-0963-20C5-F90AD88D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88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3B6B-CB1D-C27F-257B-E76AC057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EB16A-B5CF-9828-2862-C5B86517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505C6-6497-1D50-D1F1-CA4E0B9E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6FDA-D50F-5345-8B94-EE8F0E8EC7E9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AD19D-A40B-0630-BD8F-63DCE759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53C0D-2096-BB08-7A5E-264AB8A2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23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C138A-E590-9C98-085A-4A95381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979C9-2392-01C5-41EC-EE83C720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36C66-455C-08AB-C6E3-6ABF8A6B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DA4-7ABD-B140-9FBC-56C5E77EE342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8D11E-EF35-7B95-81C8-456D0174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4BCC0-B7DA-3151-2F7F-865F1854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8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0D50F-E469-35EE-F1E9-816C8A3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15FB-7D00-AF7B-F4E1-EE0068D5F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811C5-43FD-4116-BD11-DBDE9BEA9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0ADE0-25DF-C739-564B-22010FF7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8669-ACC9-B44B-BD8B-77101AA2D1A9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979DA-B7EC-0A5F-C7C8-BA23389D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DA822-47E3-9959-B74E-526FFD1A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57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9CF57-EEFA-FC6D-01F2-805DC177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560E6-9BC9-08CA-DEA4-2B602677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218B8-1E0E-417A-23B6-F4735C36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A754F7-8CAF-6651-64F6-4973C8F7A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BFEA1A-9D94-3A0A-171E-CFE960BE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DD1C5F-6BCE-3CB2-5057-503D0643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E68-CD8B-304B-ABE4-03784B55954A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699181-C054-4468-177B-AC81B836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12A833-F357-BDD3-51C3-A5DCFE1C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ABC901-793E-8B32-3990-E1EE6FD5EAF2}"/>
              </a:ext>
            </a:extLst>
          </p:cNvPr>
          <p:cNvSpPr/>
          <p:nvPr userDrawn="1"/>
        </p:nvSpPr>
        <p:spPr>
          <a:xfrm>
            <a:off x="0" y="-46038"/>
            <a:ext cx="12192000" cy="882419"/>
          </a:xfrm>
          <a:prstGeom prst="rect">
            <a:avLst/>
          </a:prstGeom>
          <a:solidFill>
            <a:srgbClr val="029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3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771A-A491-A479-2542-D41C2431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4BEC9-0B23-3D60-47AC-C4938C00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B45D-AD15-5B41-8F4B-B7B2D267670C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68D9A-25A5-2CCE-26AD-453D6BD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043465-BD15-4949-278D-A111DE77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47FC11-6CC1-F56E-5B1C-C448BD36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0F69-B1B5-A943-90D4-A7F49792BDBF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733FB8-1689-1EE1-48A5-01D73C2D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6C175-8734-BE74-4AE8-CFFFBFA0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1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74C1-5D67-446B-82B3-AE5CCD9D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233AE-28CC-D67A-0F4E-7F44AC81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05682B-97A4-FE2F-F5E4-B47FB658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D58DF-B5D9-F6BF-D4B6-4B600953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1E41-8164-1446-841E-F1BEBF017EFB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5A884-58F8-D2A0-CD17-2FE8F5C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135A5-7DCB-1EB8-7F12-B5EED09E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0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BB0FD-0352-0B66-5AA6-30500A61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62B53B-F41B-FEC7-1DC7-BC6C2A666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60826-A787-7A90-304E-D4531AA3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8B10F-43E4-E6C1-9064-2834ECAE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113-BDE1-1940-B01E-98E9DE829306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D19CF-1449-3294-1113-E2BB528D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CC9FA-F6EE-4D3C-C1F3-DC4E846E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690AA3-4161-FEAD-8E72-A5614CBD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415C7-2B50-19AA-BFD2-2D92B3870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49224-F9B5-5803-19CD-A83FA1432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4EA7-A0CC-4646-9204-EB0B2D743C69}" type="datetime1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A3B50-5A8E-3BB1-593D-CA51B687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B03F0-95F8-937C-C147-3DC82380D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BEBC-BC35-7146-9A3B-0772F2AEE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432412-7B73-AF31-E4F2-621B5BE75AF9}"/>
              </a:ext>
            </a:extLst>
          </p:cNvPr>
          <p:cNvSpPr/>
          <p:nvPr userDrawn="1"/>
        </p:nvSpPr>
        <p:spPr>
          <a:xfrm>
            <a:off x="0" y="6474869"/>
            <a:ext cx="4038600" cy="365126"/>
          </a:xfrm>
          <a:prstGeom prst="rect">
            <a:avLst/>
          </a:prstGeom>
          <a:solidFill>
            <a:srgbClr val="038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E1443-8CC4-D844-572A-FE8C37B2AA72}"/>
              </a:ext>
            </a:extLst>
          </p:cNvPr>
          <p:cNvSpPr/>
          <p:nvPr userDrawn="1"/>
        </p:nvSpPr>
        <p:spPr>
          <a:xfrm>
            <a:off x="4105506" y="6474869"/>
            <a:ext cx="4114800" cy="365125"/>
          </a:xfrm>
          <a:prstGeom prst="rect">
            <a:avLst/>
          </a:prstGeom>
          <a:solidFill>
            <a:srgbClr val="038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0BDEB-8654-2612-47B2-C1EB318E2D43}"/>
              </a:ext>
            </a:extLst>
          </p:cNvPr>
          <p:cNvSpPr/>
          <p:nvPr userDrawn="1"/>
        </p:nvSpPr>
        <p:spPr>
          <a:xfrm>
            <a:off x="8287212" y="6457939"/>
            <a:ext cx="4038600" cy="396024"/>
          </a:xfrm>
          <a:prstGeom prst="rect">
            <a:avLst/>
          </a:prstGeom>
          <a:solidFill>
            <a:srgbClr val="0389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03.03.2023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5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4595A-80C9-9762-AE4B-45801BC3C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altLang="zh-CN" sz="2800" b="1" dirty="0">
                <a:effectLst/>
                <a:latin typeface="+mj-ea"/>
                <a:cs typeface="Arial Unicode MS" panose="020B0604020202020204" pitchFamily="34" charset="-128"/>
              </a:rPr>
              <a:t>Monte-Carlo Simulation and </a:t>
            </a:r>
            <a:r>
              <a:rPr lang="de-DE" altLang="zh-CN" sz="2800" b="1" dirty="0" err="1">
                <a:effectLst/>
                <a:latin typeface="+mj-ea"/>
                <a:cs typeface="Arial Unicode MS" panose="020B0604020202020204" pitchFamily="34" charset="-128"/>
              </a:rPr>
              <a:t>Calibration</a:t>
            </a:r>
            <a:r>
              <a:rPr lang="de-DE" altLang="zh-CN" sz="2800" b="1" dirty="0">
                <a:effectLst/>
                <a:latin typeface="+mj-ea"/>
                <a:cs typeface="Arial Unicode MS" panose="020B0604020202020204" pitchFamily="34" charset="-128"/>
              </a:rPr>
              <a:t> </a:t>
            </a:r>
            <a:r>
              <a:rPr lang="de-DE" altLang="zh-CN" sz="2800" b="1" dirty="0" err="1">
                <a:effectLst/>
                <a:latin typeface="+mj-ea"/>
                <a:cs typeface="Arial Unicode MS" panose="020B0604020202020204" pitchFamily="34" charset="-128"/>
              </a:rPr>
              <a:t>of</a:t>
            </a:r>
            <a:r>
              <a:rPr lang="de-DE" altLang="zh-CN" sz="2800" b="1" dirty="0">
                <a:effectLst/>
                <a:latin typeface="+mj-ea"/>
                <a:cs typeface="Arial Unicode MS" panose="020B0604020202020204" pitchFamily="34" charset="-128"/>
              </a:rPr>
              <a:t> a </a:t>
            </a:r>
            <a:r>
              <a:rPr lang="de-DE" altLang="zh-CN" sz="2800" b="1" dirty="0" err="1">
                <a:effectLst/>
                <a:latin typeface="+mj-ea"/>
                <a:cs typeface="Arial Unicode MS" panose="020B0604020202020204" pitchFamily="34" charset="-128"/>
              </a:rPr>
              <a:t>Discrete</a:t>
            </a:r>
            <a:r>
              <a:rPr lang="de-DE" altLang="zh-CN" sz="2800" b="1" dirty="0">
                <a:effectLst/>
                <a:latin typeface="+mj-ea"/>
                <a:cs typeface="Arial Unicode MS" panose="020B0604020202020204" pitchFamily="34" charset="-128"/>
              </a:rPr>
              <a:t> Term </a:t>
            </a:r>
            <a:r>
              <a:rPr lang="de-DE" altLang="zh-CN" sz="2800" b="1" dirty="0" err="1">
                <a:effectLst/>
                <a:latin typeface="+mj-ea"/>
                <a:cs typeface="Arial Unicode MS" panose="020B0604020202020204" pitchFamily="34" charset="-128"/>
              </a:rPr>
              <a:t>Structure</a:t>
            </a:r>
            <a:r>
              <a:rPr lang="de-DE" altLang="zh-CN" sz="2800" b="1" dirty="0">
                <a:effectLst/>
                <a:latin typeface="+mj-ea"/>
                <a:cs typeface="Arial Unicode MS" panose="020B0604020202020204" pitchFamily="34" charset="-128"/>
              </a:rPr>
              <a:t> Model</a:t>
            </a:r>
            <a:r>
              <a:rPr lang="zh-CN" altLang="en-US" sz="2800" b="1" dirty="0">
                <a:effectLst/>
                <a:latin typeface="+mj-ea"/>
                <a:cs typeface="Arial Unicode MS" panose="020B0604020202020204" pitchFamily="34" charset="-128"/>
              </a:rPr>
              <a:t> </a:t>
            </a:r>
            <a:br>
              <a:rPr lang="en-US" altLang="zh-CN" sz="2800" b="1" dirty="0">
                <a:effectLst/>
                <a:latin typeface="+mj-ea"/>
                <a:cs typeface="Arial Unicode MS" panose="020B0604020202020204" pitchFamily="34" charset="-128"/>
              </a:rPr>
            </a:br>
            <a:r>
              <a:rPr lang="de-DE" altLang="zh-CN" sz="2800" b="1" dirty="0">
                <a:effectLst/>
                <a:latin typeface="+mj-ea"/>
                <a:cs typeface="Arial Unicode MS" panose="020B0604020202020204" pitchFamily="34" charset="-128"/>
              </a:rPr>
              <a:t>and </a:t>
            </a:r>
            <a:br>
              <a:rPr lang="de-DE" altLang="zh-CN" sz="1050" b="1" dirty="0">
                <a:effectLst/>
                <a:latin typeface="+mj-ea"/>
                <a:cs typeface="Arial Unicode MS" panose="020B0604020202020204" pitchFamily="34" charset="-128"/>
              </a:rPr>
            </a:br>
            <a:r>
              <a:rPr lang="de-DE" altLang="zh-CN" sz="2800" b="1" dirty="0" err="1">
                <a:effectLst/>
                <a:latin typeface="+mj-ea"/>
                <a:cs typeface="Arial Unicode MS" panose="020B0604020202020204" pitchFamily="34" charset="-128"/>
              </a:rPr>
              <a:t>Valuation</a:t>
            </a:r>
            <a:r>
              <a:rPr lang="de-DE" altLang="zh-CN" sz="2800" b="1" dirty="0">
                <a:effectLst/>
                <a:latin typeface="+mj-ea"/>
                <a:cs typeface="Arial Unicode MS" panose="020B0604020202020204" pitchFamily="34" charset="-128"/>
              </a:rPr>
              <a:t> </a:t>
            </a:r>
            <a:r>
              <a:rPr lang="de-DE" altLang="zh-CN" sz="2800" b="1" dirty="0" err="1">
                <a:effectLst/>
                <a:latin typeface="+mj-ea"/>
                <a:cs typeface="Arial Unicode MS" panose="020B0604020202020204" pitchFamily="34" charset="-128"/>
              </a:rPr>
              <a:t>of</a:t>
            </a:r>
            <a:r>
              <a:rPr lang="de-DE" altLang="zh-CN" sz="2800" b="1" dirty="0">
                <a:effectLst/>
                <a:latin typeface="+mj-ea"/>
                <a:cs typeface="Arial Unicode MS" panose="020B0604020202020204" pitchFamily="34" charset="-128"/>
              </a:rPr>
              <a:t> Interest Rate Derivatives</a:t>
            </a:r>
            <a:endParaRPr kumimoji="1" lang="zh-CN" altLang="en-US" sz="2800" b="1" dirty="0">
              <a:latin typeface="+mj-ea"/>
              <a:cs typeface="Arial Unicode MS" panose="020B0604020202020204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2BEFFA-98F2-42A9-39A4-01F62E03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zh-CN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Group</a:t>
            </a:r>
            <a:r>
              <a:rPr lang="zh-CN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05</a:t>
            </a: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zh-C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(Xinyi</a:t>
            </a:r>
            <a:r>
              <a:rPr lang="zh-CN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Wang, Mateo </a:t>
            </a:r>
            <a:r>
              <a:rPr lang="en-US" altLang="zh-CN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Argudo</a:t>
            </a:r>
            <a:r>
              <a:rPr lang="en-US" altLang="zh-C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br>
              <a:rPr lang="de-DE" altLang="zh-CN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kumimoji="1"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FDAFBD-AC8B-88AD-9BAE-5506F3C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31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2CE9B-9E09-D293-5E4B-61183917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10</a:t>
            </a:fld>
            <a:endParaRPr kumimoji="1" lang="zh-CN" altLang="en-US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C00951FB-6ACD-C957-AE8D-ED866CA93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406008"/>
              </p:ext>
            </p:extLst>
          </p:nvPr>
        </p:nvGraphicFramePr>
        <p:xfrm>
          <a:off x="1575723" y="716781"/>
          <a:ext cx="9040553" cy="5639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29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75636-1A2E-A152-C087-870A99AB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0BAC17-C46C-75F2-0BE7-248674D13EEF}"/>
              </a:ext>
            </a:extLst>
          </p:cNvPr>
          <p:cNvSpPr txBox="1"/>
          <p:nvPr/>
        </p:nvSpPr>
        <p:spPr>
          <a:xfrm>
            <a:off x="162233" y="162232"/>
            <a:ext cx="7204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Drift term under the Tk-forward Measure</a:t>
            </a:r>
            <a:endParaRPr kumimoji="1"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E7DAEEE-6F30-8CD9-CCB6-0305833B235F}"/>
              </a:ext>
            </a:extLst>
          </p:cNvPr>
          <p:cNvGrpSpPr/>
          <p:nvPr/>
        </p:nvGrpSpPr>
        <p:grpSpPr>
          <a:xfrm>
            <a:off x="162233" y="1909682"/>
            <a:ext cx="13228456" cy="3038635"/>
            <a:chOff x="162233" y="1002423"/>
            <a:chExt cx="13228456" cy="303863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6125EA-6ED1-1145-A46E-F8D065320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33" y="1249926"/>
              <a:ext cx="6345651" cy="2791132"/>
            </a:xfrm>
            <a:prstGeom prst="rect">
              <a:avLst/>
            </a:prstGeom>
          </p:spPr>
        </p:pic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9EB0D29-C3BA-03DC-A962-7C03721DA6B4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0" y="3274142"/>
              <a:ext cx="6253316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270237-0307-4FC1-8501-B8F426680D36}"/>
                </a:ext>
              </a:extLst>
            </p:cNvPr>
            <p:cNvSpPr txBox="1"/>
            <p:nvPr/>
          </p:nvSpPr>
          <p:spPr>
            <a:xfrm>
              <a:off x="6746541" y="1447275"/>
              <a:ext cx="5353664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2000" dirty="0" err="1">
                  <a:solidFill>
                    <a:srgbClr val="0070C0"/>
                  </a:solidFill>
                  <a:effectLst/>
                  <a:latin typeface="+mn-ea"/>
                </a:rPr>
                <a:t>backwards</a:t>
              </a:r>
              <a:r>
                <a:rPr lang="de-DE" altLang="zh-CN" sz="2000" dirty="0">
                  <a:solidFill>
                    <a:srgbClr val="0070C0"/>
                  </a:solidFill>
                  <a:effectLst/>
                  <a:latin typeface="+mn-ea"/>
                </a:rPr>
                <a:t> </a:t>
              </a:r>
              <a:r>
                <a:rPr lang="de-DE" altLang="zh-CN" sz="2000" dirty="0" err="1">
                  <a:solidFill>
                    <a:srgbClr val="0070C0"/>
                  </a:solidFill>
                  <a:effectLst/>
                  <a:latin typeface="+mn-ea"/>
                </a:rPr>
                <a:t>starting</a:t>
              </a:r>
              <a:r>
                <a:rPr lang="de-DE" altLang="zh-CN" sz="2000" dirty="0">
                  <a:solidFill>
                    <a:srgbClr val="0070C0"/>
                  </a:solidFill>
                  <a:effectLst/>
                  <a:latin typeface="+mn-ea"/>
                </a:rPr>
                <a:t> at k-1 </a:t>
              </a:r>
              <a:r>
                <a:rPr lang="de-DE" altLang="zh-CN" sz="2000" dirty="0" err="1">
                  <a:solidFill>
                    <a:srgbClr val="0070C0"/>
                  </a:solidFill>
                  <a:effectLst/>
                  <a:latin typeface="+mn-ea"/>
                </a:rPr>
                <a:t>till</a:t>
              </a:r>
              <a:r>
                <a:rPr lang="de-DE" altLang="zh-CN" sz="2000" dirty="0">
                  <a:solidFill>
                    <a:srgbClr val="0070C0"/>
                  </a:solidFill>
                  <a:effectLst/>
                  <a:latin typeface="+mn-ea"/>
                </a:rPr>
                <a:t> </a:t>
              </a:r>
              <a:r>
                <a:rPr lang="de-DE" altLang="zh-CN" sz="2000" dirty="0" err="1">
                  <a:solidFill>
                    <a:srgbClr val="0070C0"/>
                  </a:solidFill>
                  <a:effectLst/>
                  <a:latin typeface="+mn-ea"/>
                </a:rPr>
                <a:t>first</a:t>
              </a:r>
              <a:r>
                <a:rPr lang="de-DE" altLang="zh-CN" sz="2000" dirty="0">
                  <a:solidFill>
                    <a:srgbClr val="0070C0"/>
                  </a:solidFill>
                  <a:effectLst/>
                  <a:latin typeface="+mn-ea"/>
                </a:rPr>
                <a:t> Forward Rate Index</a:t>
              </a:r>
            </a:p>
            <a:p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C6272EF-5B9F-6173-4D10-1C7613335988}"/>
                </a:ext>
              </a:extLst>
            </p:cNvPr>
            <p:cNvSpPr txBox="1"/>
            <p:nvPr/>
          </p:nvSpPr>
          <p:spPr>
            <a:xfrm>
              <a:off x="6746541" y="1002423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0070C0"/>
                  </a:solidFill>
                  <a:ea typeface="+mj-ea"/>
                </a:rPr>
                <a:t>Algorithm: </a:t>
              </a:r>
              <a:endParaRPr kumimoji="1" lang="zh-CN" altLang="en-US" b="1" dirty="0">
                <a:solidFill>
                  <a:srgbClr val="0070C0"/>
                </a:solidFill>
                <a:ea typeface="+mj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4B3C85-1683-A123-F95F-483E4781C789}"/>
                </a:ext>
              </a:extLst>
            </p:cNvPr>
            <p:cNvSpPr txBox="1"/>
            <p:nvPr/>
          </p:nvSpPr>
          <p:spPr>
            <a:xfrm>
              <a:off x="6746541" y="3347884"/>
              <a:ext cx="657040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altLang="zh-CN" sz="2000" dirty="0" err="1">
                  <a:solidFill>
                    <a:srgbClr val="0070C0"/>
                  </a:solidFill>
                  <a:latin typeface="+mn-ea"/>
                </a:rPr>
                <a:t>forward</a:t>
              </a:r>
              <a:r>
                <a:rPr lang="de-DE" altLang="zh-CN" sz="2000" dirty="0">
                  <a:solidFill>
                    <a:srgbClr val="3F7F5F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altLang="zh-CN" sz="2000" dirty="0" err="1">
                  <a:solidFill>
                    <a:srgbClr val="0070C0"/>
                  </a:solidFill>
                  <a:latin typeface="+mn-ea"/>
                </a:rPr>
                <a:t>from</a:t>
              </a:r>
              <a:r>
                <a:rPr lang="de-DE" altLang="zh-CN" sz="2000" dirty="0">
                  <a:solidFill>
                    <a:srgbClr val="0070C0"/>
                  </a:solidFill>
                  <a:latin typeface="+mn-ea"/>
                </a:rPr>
                <a:t> m(t) + 1 </a:t>
              </a:r>
              <a:r>
                <a:rPr lang="de-DE" altLang="zh-CN" sz="2000" dirty="0" err="1">
                  <a:solidFill>
                    <a:srgbClr val="0070C0"/>
                  </a:solidFill>
                  <a:latin typeface="+mn-ea"/>
                </a:rPr>
                <a:t>till</a:t>
              </a:r>
              <a:r>
                <a:rPr lang="de-DE" altLang="zh-CN" sz="2000" dirty="0">
                  <a:solidFill>
                    <a:srgbClr val="0070C0"/>
                  </a:solidFill>
                  <a:latin typeface="+mn-ea"/>
                </a:rPr>
                <a:t> n-1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FBA799-491B-1692-24E0-A91F5E152FBD}"/>
                </a:ext>
              </a:extLst>
            </p:cNvPr>
            <p:cNvSpPr txBox="1"/>
            <p:nvPr/>
          </p:nvSpPr>
          <p:spPr>
            <a:xfrm>
              <a:off x="6746541" y="2490736"/>
              <a:ext cx="664414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altLang="zh-CN" sz="2000" dirty="0" err="1">
                  <a:solidFill>
                    <a:srgbClr val="0070C0"/>
                  </a:solidFill>
                  <a:effectLst/>
                </a:rPr>
                <a:t>forward</a:t>
              </a:r>
              <a:r>
                <a:rPr lang="de-DE" altLang="zh-CN" sz="2800" dirty="0">
                  <a:solidFill>
                    <a:srgbClr val="0070C0"/>
                  </a:solidFill>
                  <a:effectLst/>
                </a:rPr>
                <a:t> </a:t>
              </a:r>
              <a:r>
                <a:rPr lang="de-DE" altLang="zh-CN" sz="2000" dirty="0" err="1">
                  <a:solidFill>
                    <a:srgbClr val="0070C0"/>
                  </a:solidFill>
                  <a:effectLst/>
                </a:rPr>
                <a:t>from</a:t>
              </a:r>
              <a:r>
                <a:rPr lang="de-DE" altLang="zh-CN" sz="2000" dirty="0">
                  <a:solidFill>
                    <a:srgbClr val="0070C0"/>
                  </a:solidFill>
                  <a:effectLst/>
                </a:rPr>
                <a:t> </a:t>
              </a:r>
              <a:r>
                <a:rPr lang="de-DE" altLang="zh-CN" sz="2000" dirty="0" err="1">
                  <a:solidFill>
                    <a:srgbClr val="0070C0"/>
                  </a:solidFill>
                  <a:effectLst/>
                </a:rPr>
                <a:t>k</a:t>
              </a:r>
              <a:r>
                <a:rPr lang="de-DE" altLang="zh-CN" sz="2000" dirty="0">
                  <a:solidFill>
                    <a:srgbClr val="0070C0"/>
                  </a:solidFill>
                  <a:effectLst/>
                </a:rPr>
                <a:t> </a:t>
              </a:r>
              <a:r>
                <a:rPr lang="de-DE" altLang="zh-CN" sz="2000" dirty="0" err="1">
                  <a:solidFill>
                    <a:srgbClr val="0070C0"/>
                  </a:solidFill>
                  <a:effectLst/>
                </a:rPr>
                <a:t>till</a:t>
              </a:r>
              <a:r>
                <a:rPr lang="de-DE" altLang="zh-CN" sz="2000" dirty="0">
                  <a:solidFill>
                    <a:srgbClr val="0070C0"/>
                  </a:solidFill>
                  <a:effectLst/>
                </a:rPr>
                <a:t> n-1</a:t>
              </a:r>
              <a:endParaRPr lang="de-DE" altLang="zh-CN" sz="2800" dirty="0">
                <a:solidFill>
                  <a:srgbClr val="0070C0"/>
                </a:solidFill>
                <a:effectLst/>
              </a:endParaRP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F9505B4-26F1-4F11-68C0-8D5447955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46541" y="3274142"/>
              <a:ext cx="5170156" cy="0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8B02C229-10A7-4F48-A4A6-6D202E825FCE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74" y="1019367"/>
              <a:ext cx="0" cy="30216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55C8A2EC-3179-49C0-B4DA-BDC8E8C10C36}"/>
              </a:ext>
            </a:extLst>
          </p:cNvPr>
          <p:cNvSpPr txBox="1"/>
          <p:nvPr/>
        </p:nvSpPr>
        <p:spPr>
          <a:xfrm>
            <a:off x="412770" y="1111232"/>
            <a:ext cx="81978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ea typeface="Menlo" panose="020B0609030804020204" pitchFamily="49" charset="0"/>
                <a:cs typeface="Menlo" panose="020B0609030804020204" pitchFamily="49" charset="0"/>
              </a:rPr>
              <a:t>Private component </a:t>
            </a:r>
            <a:r>
              <a:rPr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maturityIndex</a:t>
            </a:r>
            <a:endParaRPr lang="de-DE" altLang="zh-CN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Statespace</a:t>
            </a:r>
            <a:r>
              <a:rPr lang="de-DE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space</a:t>
            </a:r>
            <a:r>
              <a:rPr lang="de-DE" altLang="zh-CN" sz="1800" dirty="0"/>
              <a:t> </a:t>
            </a:r>
            <a:r>
              <a:rPr lang="de-DE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lang="de-DE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de-DE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parameter</a:t>
            </a:r>
            <a:r>
              <a:rPr lang="de-DE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de-DE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lang="de-DE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de-DE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the</a:t>
            </a:r>
            <a:r>
              <a:rPr lang="de-DE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de-DE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method</a:t>
            </a:r>
            <a:r>
              <a:rPr lang="de-DE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de-DE" altLang="zh-CN" sz="18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getdrift</a:t>
            </a:r>
            <a:r>
              <a:rPr lang="de-DE" altLang="zh-CN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6572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12D873-3497-422A-A586-6BBD822D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7E1020-B2FD-5CE1-0791-987E3BF818C3}"/>
              </a:ext>
            </a:extLst>
          </p:cNvPr>
          <p:cNvSpPr txBox="1"/>
          <p:nvPr/>
        </p:nvSpPr>
        <p:spPr>
          <a:xfrm>
            <a:off x="3291841" y="2844225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+mj-ea"/>
                <a:ea typeface="+mj-ea"/>
              </a:rPr>
              <a:t>Models and Implementation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758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087FD-0E88-0E1B-4052-FD22EEE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8858AD-A22E-4B1E-83AB-04A74C4E185A}"/>
              </a:ext>
            </a:extLst>
          </p:cNvPr>
          <p:cNvSpPr txBox="1"/>
          <p:nvPr/>
        </p:nvSpPr>
        <p:spPr>
          <a:xfrm>
            <a:off x="141206" y="145982"/>
            <a:ext cx="5447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Extended LIBOR Market Model</a:t>
            </a:r>
            <a:endParaRPr kumimoji="1" lang="zh-CN" altLang="en-US" sz="3200" b="1" dirty="0">
              <a:solidFill>
                <a:schemeClr val="lt1"/>
              </a:solidFill>
              <a:latin typeface="+mj-ea"/>
              <a:ea typeface="+mj-ea"/>
              <a:cs typeface="Arial Unicode MS" panose="020B0604020202020204" pitchFamily="34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9D684C-2E8A-33A9-82EB-6AA0ECDCC291}"/>
              </a:ext>
            </a:extLst>
          </p:cNvPr>
          <p:cNvSpPr txBox="1"/>
          <p:nvPr/>
        </p:nvSpPr>
        <p:spPr>
          <a:xfrm>
            <a:off x="0" y="1524000"/>
            <a:ext cx="759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dirty="0" err="1">
                <a:effectLst/>
                <a:latin typeface="Menlo" panose="020B0609030804020204" pitchFamily="49" charset="0"/>
              </a:rPr>
              <a:t>AbstractExtendedLIBORMarket</a:t>
            </a:r>
            <a:r>
              <a:rPr lang="de-DE" altLang="zh-CN" dirty="0" err="1">
                <a:latin typeface="Menlo" panose="020B0609030804020204" pitchFamily="49" charset="0"/>
              </a:rPr>
              <a:t>Model</a:t>
            </a:r>
            <a:r>
              <a:rPr lang="de-DE" altLang="zh-CN" dirty="0">
                <a:latin typeface="Menlo" panose="020B0609030804020204" pitchFamily="49" charset="0"/>
              </a:rPr>
              <a:t>: </a:t>
            </a:r>
            <a:r>
              <a:rPr lang="de-DE" altLang="zh-CN" dirty="0" err="1">
                <a:latin typeface="Menlo" panose="020B0609030804020204" pitchFamily="49" charset="0"/>
              </a:rPr>
              <a:t>Added</a:t>
            </a:r>
            <a:r>
              <a:rPr lang="de-DE" altLang="zh-CN" dirty="0"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latin typeface="Menlo" panose="020B0609030804020204" pitchFamily="49" charset="0"/>
              </a:rPr>
              <a:t>given</a:t>
            </a:r>
            <a:r>
              <a:rPr lang="de-DE" altLang="zh-CN" dirty="0"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latin typeface="Menlo" panose="020B0609030804020204" pitchFamily="49" charset="0"/>
              </a:rPr>
              <a:t>stateSpace</a:t>
            </a:r>
            <a:r>
              <a:rPr lang="de-DE" altLang="zh-CN" dirty="0">
                <a:latin typeface="Menlo" panose="020B0609030804020204" pitchFamily="49" charset="0"/>
              </a:rPr>
              <a:t> and </a:t>
            </a:r>
            <a:r>
              <a:rPr lang="de-DE" altLang="zh-CN" dirty="0" err="1">
                <a:latin typeface="Menlo" panose="020B0609030804020204" pitchFamily="49" charset="0"/>
              </a:rPr>
              <a:t>measure</a:t>
            </a:r>
            <a:r>
              <a:rPr lang="de-DE" altLang="zh-CN" dirty="0">
                <a:latin typeface="Menlo" panose="020B0609030804020204" pitchFamily="49" charset="0"/>
              </a:rPr>
              <a:t>.</a:t>
            </a:r>
            <a:endParaRPr lang="de-DE" altLang="zh-CN" dirty="0">
              <a:effectLst/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B12712-1521-9E20-75CE-2EFEBBD98533}"/>
              </a:ext>
            </a:extLst>
          </p:cNvPr>
          <p:cNvGrpSpPr/>
          <p:nvPr/>
        </p:nvGrpSpPr>
        <p:grpSpPr>
          <a:xfrm>
            <a:off x="519546" y="2105763"/>
            <a:ext cx="7080099" cy="1736476"/>
            <a:chOff x="519546" y="2105762"/>
            <a:chExt cx="7772400" cy="205060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C7C233C-FCDC-9CDC-FDD0-3CC227EB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546" y="2105762"/>
              <a:ext cx="7772400" cy="1909404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CA22F2C-3A94-01D4-8E7A-1E71D9586E38}"/>
                </a:ext>
              </a:extLst>
            </p:cNvPr>
            <p:cNvSpPr/>
            <p:nvPr/>
          </p:nvSpPr>
          <p:spPr>
            <a:xfrm>
              <a:off x="833406" y="3602182"/>
              <a:ext cx="3170558" cy="5541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65B582B1-D75C-8952-CC20-12A42A8F8426}"/>
                </a:ext>
              </a:extLst>
            </p:cNvPr>
            <p:cNvSpPr/>
            <p:nvPr/>
          </p:nvSpPr>
          <p:spPr>
            <a:xfrm>
              <a:off x="519546" y="3602182"/>
              <a:ext cx="191191" cy="554181"/>
            </a:xfrm>
            <a:prstGeom prst="leftBrac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AB581E9-66F9-6235-47C3-C9983567A9CA}"/>
              </a:ext>
            </a:extLst>
          </p:cNvPr>
          <p:cNvSpPr txBox="1"/>
          <p:nvPr/>
        </p:nvSpPr>
        <p:spPr>
          <a:xfrm>
            <a:off x="0" y="4126695"/>
            <a:ext cx="10872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dirty="0" err="1">
                <a:effectLst/>
                <a:latin typeface="Menlo" panose="020B0609030804020204" pitchFamily="49" charset="0"/>
              </a:rPr>
              <a:t>ExtendedLIBORMarketModelFromCovarianceModel</a:t>
            </a:r>
            <a:r>
              <a:rPr lang="de-DE" altLang="zh-CN" dirty="0">
                <a:effectLst/>
                <a:latin typeface="Menlo" panose="020B0609030804020204" pitchFamily="49" charset="0"/>
              </a:rPr>
              <a:t> </a:t>
            </a:r>
            <a:r>
              <a:rPr lang="de-DE" altLang="zh-CN" b="1" dirty="0" err="1">
                <a:effectLst/>
                <a:latin typeface="Menlo" panose="020B0609030804020204" pitchFamily="49" charset="0"/>
              </a:rPr>
              <a:t>extends</a:t>
            </a:r>
            <a:r>
              <a:rPr lang="de-DE" altLang="zh-CN" dirty="0">
                <a:effectLst/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effectLst/>
                <a:latin typeface="Menlo" panose="020B0609030804020204" pitchFamily="49" charset="0"/>
              </a:rPr>
              <a:t>our</a:t>
            </a:r>
            <a:r>
              <a:rPr lang="de-DE" altLang="zh-CN" dirty="0">
                <a:effectLst/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effectLst/>
                <a:latin typeface="Menlo" panose="020B0609030804020204" pitchFamily="49" charset="0"/>
              </a:rPr>
              <a:t>class</a:t>
            </a:r>
            <a:r>
              <a:rPr lang="de-DE" altLang="zh-CN" dirty="0">
                <a:effectLst/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effectLst/>
                <a:latin typeface="Menlo" panose="020B0609030804020204" pitchFamily="49" charset="0"/>
              </a:rPr>
              <a:t>AbstractExtendedLIBORMarketModel</a:t>
            </a:r>
            <a:r>
              <a:rPr lang="de-DE" altLang="zh-CN" dirty="0">
                <a:effectLst/>
                <a:latin typeface="Menlo" panose="020B0609030804020204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zh-CN" dirty="0" err="1">
                <a:latin typeface="Menlo" panose="020B0609030804020204" pitchFamily="49" charset="0"/>
              </a:rPr>
              <a:t>It</a:t>
            </a:r>
            <a:r>
              <a:rPr lang="de-DE" altLang="zh-CN" dirty="0"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latin typeface="Menlo" panose="020B0609030804020204" pitchFamily="49" charset="0"/>
              </a:rPr>
              <a:t>extends</a:t>
            </a:r>
            <a:r>
              <a:rPr lang="de-DE" altLang="zh-CN" dirty="0"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latin typeface="Menlo" panose="020B0609030804020204" pitchFamily="49" charset="0"/>
              </a:rPr>
              <a:t>it</a:t>
            </a:r>
            <a:r>
              <a:rPr lang="de-DE" altLang="zh-CN" dirty="0"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latin typeface="Menlo" panose="020B0609030804020204" pitchFamily="49" charset="0"/>
              </a:rPr>
              <a:t>with</a:t>
            </a:r>
            <a:r>
              <a:rPr lang="de-DE" altLang="zh-CN" dirty="0"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latin typeface="Menlo" panose="020B0609030804020204" pitchFamily="49" charset="0"/>
              </a:rPr>
              <a:t>the</a:t>
            </a:r>
            <a:r>
              <a:rPr lang="de-DE" altLang="zh-CN" dirty="0">
                <a:latin typeface="Menlo" panose="020B0609030804020204" pitchFamily="49" charset="0"/>
              </a:rPr>
              <a:t> </a:t>
            </a:r>
            <a:r>
              <a:rPr lang="de-DE" altLang="zh-CN" dirty="0" err="1">
                <a:latin typeface="Menlo" panose="020B0609030804020204" pitchFamily="49" charset="0"/>
              </a:rPr>
              <a:t>parameters</a:t>
            </a:r>
            <a:r>
              <a:rPr lang="de-DE" altLang="zh-CN" dirty="0">
                <a:latin typeface="Menlo" panose="020B0609030804020204" pitchFamily="49" charset="0"/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enlo" panose="020B0609030804020204" pitchFamily="49" charset="0"/>
              </a:rPr>
              <a:t>calibrationProducts</a:t>
            </a:r>
            <a:r>
              <a:rPr lang="en-US" altLang="zh-CN" dirty="0">
                <a:latin typeface="Menlo" panose="020B0609030804020204" pitchFamily="49" charset="0"/>
              </a:rPr>
              <a:t>: The vector of product, target value and weight for the objective function sum weight(</a:t>
            </a:r>
            <a:r>
              <a:rPr lang="en-US" altLang="zh-CN" dirty="0" err="1">
                <a:latin typeface="Menlo" panose="020B0609030804020204" pitchFamily="49" charset="0"/>
              </a:rPr>
              <a:t>i</a:t>
            </a:r>
            <a:r>
              <a:rPr lang="en-US" altLang="zh-CN" dirty="0">
                <a:latin typeface="Menlo" panose="020B0609030804020204" pitchFamily="49" charset="0"/>
              </a:rPr>
              <a:t>) * (</a:t>
            </a:r>
            <a:r>
              <a:rPr lang="en-US" altLang="zh-CN" dirty="0" err="1">
                <a:latin typeface="Menlo" panose="020B0609030804020204" pitchFamily="49" charset="0"/>
              </a:rPr>
              <a:t>modelValue</a:t>
            </a:r>
            <a:r>
              <a:rPr lang="en-US" altLang="zh-CN" dirty="0"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latin typeface="Menlo" panose="020B0609030804020204" pitchFamily="49" charset="0"/>
              </a:rPr>
              <a:t>i</a:t>
            </a:r>
            <a:r>
              <a:rPr lang="en-US" altLang="zh-CN" dirty="0">
                <a:latin typeface="Menlo" panose="020B0609030804020204" pitchFamily="49" charset="0"/>
              </a:rPr>
              <a:t>)-</a:t>
            </a:r>
            <a:r>
              <a:rPr lang="en-US" altLang="zh-CN" dirty="0" err="1">
                <a:latin typeface="Menlo" panose="020B0609030804020204" pitchFamily="49" charset="0"/>
              </a:rPr>
              <a:t>targetValue</a:t>
            </a:r>
            <a:r>
              <a:rPr lang="en-US" altLang="zh-CN" dirty="0"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latin typeface="Menlo" panose="020B0609030804020204" pitchFamily="49" charset="0"/>
              </a:rPr>
              <a:t>i</a:t>
            </a:r>
            <a:r>
              <a:rPr lang="en-US" altLang="zh-CN" dirty="0">
                <a:latin typeface="Menlo" panose="020B0609030804020204" pitchFamily="49" charset="0"/>
              </a:rPr>
              <a:t>)).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enlo" panose="020B0609030804020204" pitchFamily="49" charset="0"/>
              </a:rPr>
              <a:t>properties : Key value map with keys: </a:t>
            </a:r>
            <a:r>
              <a:rPr lang="en-US" altLang="zh-CN" dirty="0" err="1">
                <a:latin typeface="Menlo" panose="020B0609030804020204" pitchFamily="49" charset="0"/>
              </a:rPr>
              <a:t>interpolationMethod</a:t>
            </a:r>
            <a:r>
              <a:rPr lang="en-US" altLang="zh-CN" dirty="0"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latin typeface="Menlo" panose="020B0609030804020204" pitchFamily="49" charset="0"/>
              </a:rPr>
              <a:t>simulationTimeInterpolationMethod</a:t>
            </a:r>
            <a:r>
              <a:rPr lang="en-US" altLang="zh-CN" dirty="0"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latin typeface="Menlo" panose="020B0609030804020204" pitchFamily="49" charset="0"/>
              </a:rPr>
              <a:t>liborCap</a:t>
            </a:r>
            <a:r>
              <a:rPr lang="en-US" altLang="zh-CN" dirty="0">
                <a:latin typeface="Menlo" panose="020B0609030804020204" pitchFamily="49" charset="0"/>
              </a:rPr>
              <a:t>.</a:t>
            </a:r>
            <a:endParaRPr lang="de-DE" altLang="zh-CN" dirty="0">
              <a:effectLst/>
              <a:latin typeface="Menlo" panose="020B0609030804020204" pitchFamily="49" charset="0"/>
            </a:endParaRPr>
          </a:p>
          <a:p>
            <a:endParaRPr lang="de-DE" altLang="zh-CN" dirty="0">
              <a:effectLst/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zh-CN" dirty="0">
              <a:effectLst/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71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1DCC2-AB9C-EEBD-51BA-4FFE70C3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6B382E-7671-F81E-ED58-CE865EFD01FE}"/>
              </a:ext>
            </a:extLst>
          </p:cNvPr>
          <p:cNvSpPr txBox="1"/>
          <p:nvPr/>
        </p:nvSpPr>
        <p:spPr>
          <a:xfrm>
            <a:off x="232756" y="198438"/>
            <a:ext cx="77011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3200" b="1" dirty="0">
                <a:solidFill>
                  <a:schemeClr val="bg1"/>
                </a:solidFill>
                <a:effectLst/>
                <a:latin typeface="+mj-lt"/>
              </a:rPr>
              <a:t>Multi </a:t>
            </a:r>
            <a:r>
              <a:rPr lang="de-DE" altLang="zh-CN" sz="3200" b="1" dirty="0" err="1">
                <a:solidFill>
                  <a:schemeClr val="bg1"/>
                </a:solidFill>
                <a:effectLst/>
                <a:latin typeface="+mj-lt"/>
              </a:rPr>
              <a:t>Curve</a:t>
            </a:r>
            <a:r>
              <a:rPr lang="de-DE" altLang="zh-CN" sz="3200" b="1" dirty="0">
                <a:solidFill>
                  <a:schemeClr val="bg1"/>
                </a:solidFill>
                <a:effectLst/>
                <a:latin typeface="+mj-lt"/>
              </a:rPr>
              <a:t> Displaced </a:t>
            </a:r>
            <a:r>
              <a:rPr lang="de-DE" altLang="zh-CN" sz="3200" b="1" dirty="0" err="1">
                <a:solidFill>
                  <a:schemeClr val="bg1"/>
                </a:solidFill>
                <a:effectLst/>
                <a:latin typeface="+mj-lt"/>
              </a:rPr>
              <a:t>Local</a:t>
            </a:r>
            <a:r>
              <a:rPr lang="de-DE" altLang="zh-CN" sz="3200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altLang="zh-CN" sz="3200" b="1" dirty="0" err="1">
                <a:solidFill>
                  <a:schemeClr val="bg1"/>
                </a:solidFill>
                <a:effectLst/>
                <a:latin typeface="+mj-lt"/>
              </a:rPr>
              <a:t>Volatility</a:t>
            </a:r>
            <a:r>
              <a:rPr lang="de-DE" altLang="zh-CN" sz="3200" b="1" dirty="0">
                <a:solidFill>
                  <a:schemeClr val="bg1"/>
                </a:solidFill>
                <a:effectLst/>
                <a:latin typeface="+mj-lt"/>
              </a:rPr>
              <a:t> Model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48B472C-81D5-7FCA-3F8E-6284F28E2533}"/>
                  </a:ext>
                </a:extLst>
              </p:cNvPr>
              <p:cNvSpPr txBox="1"/>
              <p:nvPr/>
            </p:nvSpPr>
            <p:spPr>
              <a:xfrm>
                <a:off x="714895" y="1629295"/>
                <a:ext cx="1092292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zh-CN" sz="2800" dirty="0"/>
                  <a:t>Extend </a:t>
                </a:r>
                <a:r>
                  <a:rPr lang="de-DE" altLang="zh-CN" sz="2800" dirty="0" err="1">
                    <a:effectLst/>
                    <a:latin typeface="Menlo" panose="020B0609030804020204" pitchFamily="49" charset="0"/>
                  </a:rPr>
                  <a:t>AbstractLIBORCovarianceModelParametric</a:t>
                </a:r>
                <a:r>
                  <a:rPr lang="de-DE" altLang="zh-CN" dirty="0">
                    <a:effectLst/>
                    <a:latin typeface="Menlo" panose="020B0609030804020204" pitchFamily="49" charset="0"/>
                  </a:rPr>
                  <a:t> </a:t>
                </a:r>
                <a:r>
                  <a:rPr lang="de-DE" altLang="zh-CN" sz="2800" dirty="0" err="1">
                    <a:effectLst/>
                  </a:rPr>
                  <a:t>from</a:t>
                </a:r>
                <a:r>
                  <a:rPr lang="de-DE" altLang="zh-CN" sz="2800" dirty="0">
                    <a:effectLst/>
                  </a:rPr>
                  <a:t> </a:t>
                </a:r>
                <a:r>
                  <a:rPr lang="de-DE" altLang="zh-CN" sz="2800" dirty="0" err="1">
                    <a:effectLst/>
                  </a:rPr>
                  <a:t>finmath</a:t>
                </a:r>
                <a:r>
                  <a:rPr lang="de-DE" altLang="zh-CN" sz="2800" dirty="0">
                    <a:effectLst/>
                  </a:rPr>
                  <a:t> </a:t>
                </a:r>
                <a:r>
                  <a:rPr lang="de-DE" altLang="zh-CN" sz="2800" dirty="0" err="1">
                    <a:effectLst/>
                  </a:rPr>
                  <a:t>lib</a:t>
                </a:r>
                <a:endParaRPr lang="de-DE" altLang="zh-CN" sz="2800" dirty="0">
                  <a:effectLst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de-DE" altLang="zh-CN" sz="2800" dirty="0" err="1"/>
                  <a:t>Apply</a:t>
                </a:r>
                <a:r>
                  <a:rPr kumimoji="1" lang="de-DE" altLang="zh-CN" sz="2800" dirty="0"/>
                  <a:t> </a:t>
                </a:r>
                <a:r>
                  <a:rPr kumimoji="1" lang="de-DE" altLang="zh-CN" sz="2800" dirty="0" err="1"/>
                  <a:t>general</a:t>
                </a:r>
                <a:r>
                  <a:rPr kumimoji="1" lang="de-DE" altLang="zh-CN" sz="2800" dirty="0"/>
                  <a:t> </a:t>
                </a:r>
                <a:r>
                  <a:rPr kumimoji="1" lang="de-DE" altLang="zh-CN" sz="2800" dirty="0" err="1"/>
                  <a:t>displacements</a:t>
                </a:r>
                <a:r>
                  <a:rPr kumimoji="1" lang="de-DE" altLang="zh-CN" sz="2800" dirty="0"/>
                  <a:t> </a:t>
                </a:r>
                <a:r>
                  <a:rPr kumimoji="1" lang="de-DE" altLang="zh-CN" sz="2800" dirty="0" err="1"/>
                  <a:t>for</a:t>
                </a:r>
                <a:r>
                  <a:rPr kumimoji="1" lang="de-DE" altLang="zh-CN" sz="2800" dirty="0"/>
                  <a:t> </a:t>
                </a:r>
                <a:r>
                  <a:rPr kumimoji="1" lang="de-DE" altLang="zh-CN" sz="2800" dirty="0" err="1"/>
                  <a:t>each</a:t>
                </a:r>
                <a:r>
                  <a:rPr kumimoji="1" lang="de-DE" altLang="zh-CN" sz="2800" dirty="0"/>
                  <a:t> </a:t>
                </a:r>
                <a:r>
                  <a:rPr kumimoji="1" lang="de-DE" altLang="zh-CN" sz="2800" dirty="0" err="1"/>
                  <a:t>forward</a:t>
                </a:r>
                <a:r>
                  <a:rPr kumimoji="1" lang="de-DE" altLang="zh-CN" sz="2800" dirty="0"/>
                  <a:t> rate </a:t>
                </a:r>
                <a:r>
                  <a:rPr kumimoji="1" lang="de-DE" altLang="zh-CN" sz="2800" dirty="0" err="1"/>
                  <a:t>component</a:t>
                </a:r>
                <a:endParaRPr kumimoji="1" lang="de-DE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de-DE" altLang="zh-CN" sz="2800" dirty="0"/>
              </a:p>
              <a:p>
                <a:endParaRPr kumimoji="1"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zh-CN" sz="2800" dirty="0"/>
                  <a:t>This is a model constructed for: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800" b="0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48B472C-81D5-7FCA-3F8E-6284F28E2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95" y="1629295"/>
                <a:ext cx="10922923" cy="2677656"/>
              </a:xfrm>
              <a:prstGeom prst="rect">
                <a:avLst/>
              </a:prstGeom>
              <a:blipFill>
                <a:blip r:embed="rId2"/>
                <a:stretch>
                  <a:fillRect l="-1004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308A7AA-F2E4-DEFA-7378-D7CE923A4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60" b="35957"/>
          <a:stretch/>
        </p:blipFill>
        <p:spPr>
          <a:xfrm>
            <a:off x="1082735" y="2813858"/>
            <a:ext cx="885986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5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1FF03-D393-0FDE-9017-E04E9540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23242D-2E5B-66EA-2FF7-8E4C87035A86}"/>
              </a:ext>
            </a:extLst>
          </p:cNvPr>
          <p:cNvSpPr txBox="1"/>
          <p:nvPr/>
        </p:nvSpPr>
        <p:spPr>
          <a:xfrm>
            <a:off x="415636" y="282633"/>
            <a:ext cx="6548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General LIBOR Market Model Factory</a:t>
            </a:r>
            <a:endParaRPr kumimoji="1" lang="zh-CN" altLang="en-US" sz="3200" b="1" dirty="0">
              <a:solidFill>
                <a:schemeClr val="lt1"/>
              </a:solidFill>
              <a:latin typeface="+mj-ea"/>
              <a:ea typeface="+mj-ea"/>
              <a:cs typeface="Arial Unicode MS" panose="020B0604020202020204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6E7A83-77B4-249A-53AF-9799993632C3}"/>
              </a:ext>
            </a:extLst>
          </p:cNvPr>
          <p:cNvSpPr txBox="1"/>
          <p:nvPr/>
        </p:nvSpPr>
        <p:spPr>
          <a:xfrm>
            <a:off x="499693" y="1505634"/>
            <a:ext cx="1125450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2800" dirty="0" err="1"/>
              <a:t>Creates</a:t>
            </a:r>
            <a:r>
              <a:rPr lang="de-DE" altLang="zh-CN" sz="2800" dirty="0"/>
              <a:t> a Euler-</a:t>
            </a:r>
            <a:r>
              <a:rPr lang="de-DE" altLang="zh-CN" sz="2800" dirty="0" err="1"/>
              <a:t>scheme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simulation</a:t>
            </a:r>
            <a:r>
              <a:rPr lang="de-DE" altLang="zh-CN" sz="2800" dirty="0"/>
              <a:t> </a:t>
            </a:r>
            <a:r>
              <a:rPr lang="de-DE" altLang="zh-CN" sz="2800" dirty="0" err="1"/>
              <a:t>of</a:t>
            </a:r>
            <a:r>
              <a:rPr lang="de-DE" altLang="zh-CN" sz="2800" dirty="0"/>
              <a:t> </a:t>
            </a:r>
            <a:r>
              <a:rPr lang="de-DE" altLang="zh-CN" sz="2800" dirty="0" err="1"/>
              <a:t>the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generalized</a:t>
            </a:r>
            <a:r>
              <a:rPr lang="de-DE" altLang="zh-CN" sz="2800" dirty="0"/>
              <a:t> LIBOR </a:t>
            </a:r>
            <a:r>
              <a:rPr lang="de-DE" altLang="zh-CN" sz="2800" dirty="0" err="1"/>
              <a:t>market</a:t>
            </a:r>
            <a:r>
              <a:rPr lang="de-DE" altLang="zh-CN" sz="2800" dirty="0"/>
              <a:t> </a:t>
            </a:r>
            <a:r>
              <a:rPr lang="de-DE" altLang="zh-CN" sz="2800" dirty="0" err="1"/>
              <a:t>model</a:t>
            </a:r>
            <a:endParaRPr lang="de-DE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2800" dirty="0" err="1"/>
              <a:t>We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can</a:t>
            </a:r>
            <a:r>
              <a:rPr lang="de-DE" altLang="zh-CN" sz="2800" dirty="0"/>
              <a:t> </a:t>
            </a:r>
            <a:r>
              <a:rPr lang="de-DE" altLang="zh-CN" sz="2800" dirty="0" err="1"/>
              <a:t>specify</a:t>
            </a:r>
            <a:r>
              <a:rPr lang="de-DE" altLang="zh-CN" sz="2800" dirty="0"/>
              <a:t> </a:t>
            </a:r>
            <a:r>
              <a:rPr lang="de-DE" altLang="zh-CN" sz="2800" dirty="0" err="1"/>
              <a:t>the</a:t>
            </a:r>
            <a:r>
              <a:rPr lang="de-DE" altLang="zh-CN" sz="2800" dirty="0"/>
              <a:t> pricing </a:t>
            </a:r>
            <a:r>
              <a:rPr lang="de-DE" altLang="zh-CN" sz="2800" dirty="0" err="1"/>
              <a:t>measure</a:t>
            </a:r>
            <a:r>
              <a:rPr lang="de-DE" altLang="zh-CN" sz="2800" dirty="0"/>
              <a:t>(</a:t>
            </a:r>
            <a:r>
              <a:rPr lang="de-DE" altLang="zh-CN" sz="2800" dirty="0" err="1"/>
              <a:t>spot</a:t>
            </a:r>
            <a:r>
              <a:rPr lang="de-DE" altLang="zh-CN" sz="2800" dirty="0"/>
              <a:t>, terminal and </a:t>
            </a:r>
            <a:r>
              <a:rPr lang="de-DE" altLang="zh-CN" sz="2800" dirty="0" err="1"/>
              <a:t>or</a:t>
            </a:r>
            <a:r>
              <a:rPr lang="de-DE" altLang="zh-CN" sz="2800" dirty="0"/>
              <a:t> </a:t>
            </a:r>
            <a:r>
              <a:rPr lang="de-DE" altLang="zh-CN" sz="2800" dirty="0" err="1"/>
              <a:t>Tk</a:t>
            </a:r>
            <a:r>
              <a:rPr lang="de-DE" altLang="zh-CN" sz="2800" dirty="0"/>
              <a:t>-forward) and </a:t>
            </a:r>
            <a:r>
              <a:rPr lang="de-DE" altLang="zh-CN" sz="2800" dirty="0" err="1"/>
              <a:t>the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state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space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dynamics</a:t>
            </a:r>
            <a:r>
              <a:rPr lang="de-DE" altLang="zh-CN" sz="2800" dirty="0"/>
              <a:t> </a:t>
            </a:r>
            <a:r>
              <a:rPr lang="de-DE" altLang="zh-CN" sz="2800" dirty="0" err="1"/>
              <a:t>under</a:t>
            </a:r>
            <a:r>
              <a:rPr lang="de-DE" altLang="zh-CN" sz="2800" dirty="0"/>
              <a:t> </a:t>
            </a:r>
            <a:r>
              <a:rPr lang="de-DE" altLang="zh-CN" sz="2800" dirty="0" err="1"/>
              <a:t>which</a:t>
            </a:r>
            <a:r>
              <a:rPr lang="de-DE" altLang="zh-CN" sz="2800" dirty="0"/>
              <a:t> </a:t>
            </a:r>
            <a:r>
              <a:rPr lang="de-DE" altLang="zh-CN" sz="2800" dirty="0" err="1"/>
              <a:t>the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simulation</a:t>
            </a:r>
            <a:r>
              <a:rPr lang="de-DE" altLang="zh-CN" sz="2800" dirty="0"/>
              <a:t> </a:t>
            </a:r>
            <a:r>
              <a:rPr lang="de-DE" altLang="zh-CN" sz="2800" dirty="0" err="1"/>
              <a:t>is</a:t>
            </a:r>
            <a:r>
              <a:rPr lang="de-DE" altLang="zh-CN" sz="2800" dirty="0"/>
              <a:t> </a:t>
            </a:r>
            <a:r>
              <a:rPr lang="de-DE" altLang="zh-CN" sz="2800" dirty="0" err="1"/>
              <a:t>performed</a:t>
            </a:r>
            <a:endParaRPr lang="de-DE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17597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1FF03-D393-0FDE-9017-E04E9540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23242D-2E5B-66EA-2FF7-8E4C87035A86}"/>
              </a:ext>
            </a:extLst>
          </p:cNvPr>
          <p:cNvSpPr txBox="1"/>
          <p:nvPr/>
        </p:nvSpPr>
        <p:spPr>
          <a:xfrm>
            <a:off x="415636" y="282633"/>
            <a:ext cx="6548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General LIBOR Market Model Factory</a:t>
            </a:r>
            <a:endParaRPr kumimoji="1" lang="zh-CN" altLang="en-US" sz="3200" b="1" dirty="0">
              <a:solidFill>
                <a:schemeClr val="lt1"/>
              </a:solidFill>
              <a:latin typeface="+mj-ea"/>
              <a:ea typeface="+mj-ea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E7CB1-2283-189E-C6BD-17A8FFC3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710"/>
            <a:ext cx="8908545" cy="43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1FF03-D393-0FDE-9017-E04E9540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23242D-2E5B-66EA-2FF7-8E4C87035A86}"/>
              </a:ext>
            </a:extLst>
          </p:cNvPr>
          <p:cNvSpPr txBox="1"/>
          <p:nvPr/>
        </p:nvSpPr>
        <p:spPr>
          <a:xfrm>
            <a:off x="415636" y="282633"/>
            <a:ext cx="6548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General LIBOR Market Model Factory</a:t>
            </a:r>
            <a:endParaRPr kumimoji="1" lang="zh-CN" altLang="en-US" sz="3200" b="1" dirty="0">
              <a:solidFill>
                <a:schemeClr val="lt1"/>
              </a:solidFill>
              <a:latin typeface="+mj-ea"/>
              <a:ea typeface="+mj-ea"/>
              <a:cs typeface="Arial Unicode MS" panose="020B0604020202020204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6E7A83-77B4-249A-53AF-9799993632C3}"/>
              </a:ext>
            </a:extLst>
          </p:cNvPr>
          <p:cNvSpPr txBox="1"/>
          <p:nvPr/>
        </p:nvSpPr>
        <p:spPr>
          <a:xfrm>
            <a:off x="499693" y="1505634"/>
            <a:ext cx="1125450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2800" dirty="0"/>
              <a:t>Set </a:t>
            </a:r>
            <a:r>
              <a:rPr lang="de-DE" altLang="zh-CN" sz="2800" dirty="0" err="1"/>
              <a:t>the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properties</a:t>
            </a:r>
            <a:r>
              <a:rPr lang="de-DE" altLang="zh-CN" sz="2800" dirty="0"/>
              <a:t>: Interpolation Method: Linear, Simulation Time Interpolation Method: </a:t>
            </a:r>
            <a:r>
              <a:rPr lang="de-DE" altLang="zh-CN" sz="2800" dirty="0" err="1"/>
              <a:t>round_down</a:t>
            </a:r>
            <a:r>
              <a:rPr lang="de-DE" altLang="zh-CN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2800" dirty="0"/>
              <a:t>Set </a:t>
            </a:r>
            <a:r>
              <a:rPr lang="de-DE" altLang="zh-CN" sz="2800" dirty="0" err="1"/>
              <a:t>empty</a:t>
            </a:r>
            <a:r>
              <a:rPr lang="de-DE" altLang="zh-CN" sz="2800" dirty="0"/>
              <a:t> </a:t>
            </a:r>
            <a:r>
              <a:rPr lang="de-DE" altLang="zh-CN" sz="2800" dirty="0" err="1"/>
              <a:t>calibration</a:t>
            </a:r>
            <a:r>
              <a:rPr lang="de-DE" altLang="zh-CN" sz="2800" dirty="0"/>
              <a:t> </a:t>
            </a:r>
            <a:r>
              <a:rPr lang="de-DE" altLang="zh-CN" sz="2800" dirty="0" err="1"/>
              <a:t>array</a:t>
            </a:r>
            <a:r>
              <a:rPr lang="de-DE" altLang="zh-CN" sz="2800" dirty="0"/>
              <a:t> </a:t>
            </a:r>
            <a:r>
              <a:rPr lang="de-DE" altLang="zh-CN" sz="2800" dirty="0" err="1"/>
              <a:t>for</a:t>
            </a:r>
            <a:r>
              <a:rPr lang="de-DE" altLang="zh-CN" sz="2800" dirty="0"/>
              <a:t> Extended LIBOR Market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2800" dirty="0"/>
              <a:t>Parameter </a:t>
            </a:r>
            <a:r>
              <a:rPr lang="de-DE" altLang="zh-CN" sz="2800" dirty="0" err="1"/>
              <a:t>UseLinearVolatilityModel</a:t>
            </a:r>
            <a:r>
              <a:rPr lang="de-DE" altLang="zh-CN" sz="2800" dirty="0"/>
              <a:t>: Tells </a:t>
            </a:r>
            <a:r>
              <a:rPr lang="de-DE" altLang="zh-CN" sz="2800" dirty="0" err="1"/>
              <a:t>us</a:t>
            </a:r>
            <a:r>
              <a:rPr lang="de-DE" altLang="zh-CN" sz="2800" dirty="0"/>
              <a:t> </a:t>
            </a:r>
            <a:r>
              <a:rPr lang="de-DE" altLang="zh-CN" sz="2800" dirty="0" err="1"/>
              <a:t>wether</a:t>
            </a:r>
            <a:r>
              <a:rPr lang="de-DE" altLang="zh-CN" sz="2800" dirty="0"/>
              <a:t> </a:t>
            </a:r>
            <a:r>
              <a:rPr lang="de-DE" altLang="zh-CN" sz="2800" dirty="0" err="1"/>
              <a:t>we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use</a:t>
            </a:r>
            <a:r>
              <a:rPr lang="de-DE" altLang="zh-CN" sz="2800" dirty="0"/>
              <a:t> </a:t>
            </a:r>
            <a:r>
              <a:rPr lang="de-DE" altLang="zh-CN" sz="2800" dirty="0" err="1"/>
              <a:t>displacements</a:t>
            </a:r>
            <a:r>
              <a:rPr lang="de-DE" altLang="zh-CN" sz="2800" dirty="0"/>
              <a:t> </a:t>
            </a:r>
            <a:r>
              <a:rPr lang="de-DE" altLang="zh-CN" sz="2800" dirty="0" err="1"/>
              <a:t>or</a:t>
            </a:r>
            <a:r>
              <a:rPr lang="de-DE" altLang="zh-CN" sz="2800" dirty="0"/>
              <a:t> not.</a:t>
            </a:r>
          </a:p>
          <a:p>
            <a:endParaRPr lang="de-DE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01028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087FD-0E88-0E1B-4052-FD22EEE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8858AD-A22E-4B1E-83AB-04A74C4E185A}"/>
              </a:ext>
            </a:extLst>
          </p:cNvPr>
          <p:cNvSpPr txBox="1"/>
          <p:nvPr/>
        </p:nvSpPr>
        <p:spPr>
          <a:xfrm>
            <a:off x="141206" y="145982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Test</a:t>
            </a:r>
            <a:r>
              <a:rPr kumimoji="1" lang="en-US" altLang="zh-CN" dirty="0"/>
              <a:t> </a:t>
            </a:r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Results</a:t>
            </a:r>
            <a:endParaRPr kumimoji="1" lang="zh-CN" altLang="en-US" sz="3200" b="1" dirty="0">
              <a:solidFill>
                <a:schemeClr val="lt1"/>
              </a:solidFill>
              <a:latin typeface="+mj-ea"/>
              <a:ea typeface="+mj-ea"/>
              <a:cs typeface="Arial Unicode MS" panose="020B0604020202020204" pitchFamily="34" charset="-128"/>
            </a:endParaRP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31BB63C-6754-B00F-4CCF-11B6F3CDD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250867"/>
              </p:ext>
            </p:extLst>
          </p:nvPr>
        </p:nvGraphicFramePr>
        <p:xfrm>
          <a:off x="-124922" y="1342389"/>
          <a:ext cx="6220921" cy="286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FC97FB22-0059-F905-AA8C-FD314DAAB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026639"/>
              </p:ext>
            </p:extLst>
          </p:nvPr>
        </p:nvGraphicFramePr>
        <p:xfrm>
          <a:off x="5849158" y="1342390"/>
          <a:ext cx="6220922" cy="307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466A600-76FB-4267-7C98-96B37B050643}"/>
              </a:ext>
            </a:extLst>
          </p:cNvPr>
          <p:cNvSpPr txBox="1"/>
          <p:nvPr/>
        </p:nvSpPr>
        <p:spPr>
          <a:xfrm>
            <a:off x="3710354" y="4817872"/>
            <a:ext cx="47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check the absolute error between the </a:t>
            </a:r>
            <a:r>
              <a:rPr lang="en-US" dirty="0" err="1"/>
              <a:t>montecarlo</a:t>
            </a:r>
            <a:r>
              <a:rPr lang="en-US" dirty="0"/>
              <a:t> and the analytic value.</a:t>
            </a:r>
          </a:p>
        </p:txBody>
      </p:sp>
    </p:spTree>
    <p:extLst>
      <p:ext uri="{BB962C8B-B14F-4D97-AF65-F5344CB8AC3E}">
        <p14:creationId xmlns:p14="http://schemas.microsoft.com/office/powerpoint/2010/main" val="206432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087FD-0E88-0E1B-4052-FD22EEE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8858AD-A22E-4B1E-83AB-04A74C4E185A}"/>
              </a:ext>
            </a:extLst>
          </p:cNvPr>
          <p:cNvSpPr txBox="1"/>
          <p:nvPr/>
        </p:nvSpPr>
        <p:spPr>
          <a:xfrm>
            <a:off x="141206" y="145982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Test</a:t>
            </a:r>
            <a:r>
              <a:rPr kumimoji="1" lang="en-US" altLang="zh-CN" dirty="0"/>
              <a:t> </a:t>
            </a:r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Results</a:t>
            </a:r>
            <a:endParaRPr kumimoji="1" lang="zh-CN" altLang="en-US" sz="3200" b="1" dirty="0">
              <a:solidFill>
                <a:schemeClr val="lt1"/>
              </a:solidFill>
              <a:latin typeface="+mj-ea"/>
              <a:ea typeface="+mj-ea"/>
              <a:cs typeface="Arial Unicode MS" panose="020B0604020202020204" pitchFamily="34" charset="-128"/>
            </a:endParaRP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8B12E02-3EEC-609F-097D-6A3D3F432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531426"/>
              </p:ext>
            </p:extLst>
          </p:nvPr>
        </p:nvGraphicFramePr>
        <p:xfrm>
          <a:off x="141206" y="1073460"/>
          <a:ext cx="5897533" cy="3042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E41600C-E2AD-4E91-F912-36526C4FF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411827"/>
              </p:ext>
            </p:extLst>
          </p:nvPr>
        </p:nvGraphicFramePr>
        <p:xfrm>
          <a:off x="6038739" y="1073460"/>
          <a:ext cx="5956415" cy="3042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9D236AA-1F52-A01B-454C-7F2DAD574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83" y="4115919"/>
            <a:ext cx="8115233" cy="1148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2A6976-88DA-A2A2-2814-6E4E4B2EEB77}"/>
              </a:ext>
            </a:extLst>
          </p:cNvPr>
          <p:cNvSpPr txBox="1"/>
          <p:nvPr/>
        </p:nvSpPr>
        <p:spPr>
          <a:xfrm>
            <a:off x="2038383" y="5407269"/>
            <a:ext cx="8115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closer to the terminal error, the larger the forward rate error. Also the use of a linear local volatility model without state space transformation increases the error.</a:t>
            </a:r>
          </a:p>
        </p:txBody>
      </p:sp>
    </p:spTree>
    <p:extLst>
      <p:ext uri="{BB962C8B-B14F-4D97-AF65-F5344CB8AC3E}">
        <p14:creationId xmlns:p14="http://schemas.microsoft.com/office/powerpoint/2010/main" val="211450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69F68C-E77B-67D4-B043-2E4A5268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584B4B-3BEF-D18B-17D9-2B2674E12ECF}"/>
              </a:ext>
            </a:extLst>
          </p:cNvPr>
          <p:cNvSpPr/>
          <p:nvPr/>
        </p:nvSpPr>
        <p:spPr>
          <a:xfrm>
            <a:off x="0" y="0"/>
            <a:ext cx="12192000" cy="932329"/>
          </a:xfrm>
          <a:prstGeom prst="rect">
            <a:avLst/>
          </a:prstGeom>
          <a:solidFill>
            <a:srgbClr val="029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b="1" dirty="0" err="1">
                <a:latin typeface="+mj-ea"/>
                <a:ea typeface="+mj-ea"/>
                <a:cs typeface="Arial Unicode MS" panose="020B0604020202020204" pitchFamily="34" charset="-128"/>
              </a:rPr>
              <a:t>Statespace</a:t>
            </a:r>
            <a:endParaRPr kumimoji="1" lang="zh-CN" altLang="en-US" sz="3200" b="1" dirty="0">
              <a:latin typeface="+mj-ea"/>
              <a:ea typeface="+mj-ea"/>
              <a:cs typeface="Arial Unicode MS" panose="020B0604020202020204" pitchFamily="34" charset="-128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3140B87-FC77-D757-D6AF-1D175CFD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Basic </a:t>
            </a:r>
            <a:r>
              <a:rPr lang="en-US" altLang="zh-CN" b="1" dirty="0"/>
              <a:t>interface</a:t>
            </a:r>
            <a:r>
              <a:rPr lang="en-US" altLang="zh-CN" dirty="0"/>
              <a:t> </a:t>
            </a:r>
            <a:r>
              <a:rPr lang="en-US" altLang="zh-CN" sz="2000" dirty="0" err="1">
                <a:latin typeface="Menlo" panose="020B0609030804020204" pitchFamily="49" charset="0"/>
              </a:rPr>
              <a:t>StateSpace</a:t>
            </a:r>
            <a:r>
              <a:rPr lang="en-US" altLang="zh-CN" dirty="0"/>
              <a:t> for the state space, serve as object oriented design</a:t>
            </a:r>
          </a:p>
          <a:p>
            <a:r>
              <a:rPr lang="en-US" altLang="zh-CN" dirty="0"/>
              <a:t>4 methods: 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>
                <a:effectLst/>
                <a:latin typeface="Menlo" panose="020B0609030804020204" pitchFamily="49" charset="0"/>
              </a:rPr>
              <a:t> </a:t>
            </a:r>
            <a:r>
              <a:rPr lang="de-DE" altLang="zh-CN" sz="20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applyStateSpaceTransform</a:t>
            </a:r>
            <a:r>
              <a:rPr lang="de-DE" altLang="zh-CN" sz="20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altLang="zh-CN" sz="20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applyStateSpaceTransformInverse</a:t>
            </a:r>
            <a:r>
              <a:rPr lang="de-DE" altLang="zh-CN" sz="20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de-DE" altLang="zh-CN" sz="20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altLang="zh-CN" sz="20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getDriftAdjustment</a:t>
            </a:r>
            <a:r>
              <a:rPr lang="de-DE" altLang="zh-CN" sz="20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de-DE" altLang="zh-CN" sz="20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getOneStepMeasureTransformAdjustment</a:t>
            </a:r>
            <a:endParaRPr lang="de-DE" altLang="zh-CN" sz="200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1" dirty="0"/>
              <a:t>Abstract class </a:t>
            </a:r>
            <a:r>
              <a:rPr lang="en-US" altLang="zh-CN" sz="2000" dirty="0" err="1">
                <a:latin typeface="Menlo" panose="020B0609030804020204" pitchFamily="49" charset="0"/>
              </a:rPr>
              <a:t>ParametricStateSpac</a:t>
            </a:r>
            <a:r>
              <a:rPr lang="en-US" altLang="zh-CN" dirty="0" err="1"/>
              <a:t>e</a:t>
            </a:r>
            <a:r>
              <a:rPr lang="en-US" altLang="zh-CN" dirty="0"/>
              <a:t> implements </a:t>
            </a:r>
            <a:r>
              <a:rPr lang="en-US" altLang="zh-CN" sz="2000" dirty="0" err="1">
                <a:latin typeface="Menlo" panose="020B0609030804020204" pitchFamily="49" charset="0"/>
              </a:rPr>
              <a:t>Statespace</a:t>
            </a:r>
            <a:r>
              <a:rPr lang="en-US" altLang="zh-CN" sz="2000" dirty="0">
                <a:latin typeface="Menlo" panose="020B0609030804020204" pitchFamily="49" charset="0"/>
              </a:rPr>
              <a:t> </a:t>
            </a:r>
            <a:r>
              <a:rPr lang="en-US" altLang="zh-CN" dirty="0"/>
              <a:t>to implement state spaces with parameters (in case of displaced lognormal)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07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087FD-0E88-0E1B-4052-FD22EEE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8858AD-A22E-4B1E-83AB-04A74C4E185A}"/>
              </a:ext>
            </a:extLst>
          </p:cNvPr>
          <p:cNvSpPr txBox="1"/>
          <p:nvPr/>
        </p:nvSpPr>
        <p:spPr>
          <a:xfrm>
            <a:off x="141206" y="145982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Test</a:t>
            </a:r>
            <a:r>
              <a:rPr kumimoji="1" lang="en-US" altLang="zh-CN" dirty="0"/>
              <a:t> </a:t>
            </a:r>
            <a:r>
              <a:rPr kumimoji="1" lang="en-US" altLang="zh-CN" sz="3200" b="1" dirty="0">
                <a:solidFill>
                  <a:schemeClr val="lt1"/>
                </a:solidFill>
                <a:latin typeface="+mj-ea"/>
                <a:ea typeface="+mj-ea"/>
                <a:cs typeface="Arial Unicode MS" panose="020B0604020202020204" pitchFamily="34" charset="-128"/>
              </a:rPr>
              <a:t>Results</a:t>
            </a:r>
            <a:endParaRPr kumimoji="1" lang="zh-CN" altLang="en-US" sz="3200" b="1" dirty="0">
              <a:solidFill>
                <a:schemeClr val="lt1"/>
              </a:solidFill>
              <a:latin typeface="+mj-ea"/>
              <a:ea typeface="+mj-ea"/>
              <a:cs typeface="Arial Unicode MS" panose="020B0604020202020204" pitchFamily="34" charset="-128"/>
            </a:endParaRPr>
          </a:p>
        </p:txBody>
      </p:sp>
      <p:graphicFrame>
        <p:nvGraphicFramePr>
          <p:cNvPr id="4" name="图表 4">
            <a:extLst>
              <a:ext uri="{FF2B5EF4-FFF2-40B4-BE49-F238E27FC236}">
                <a16:creationId xmlns:a16="http://schemas.microsoft.com/office/drawing/2014/main" id="{F7F9DC4C-8ED8-8D5D-0E42-ED748EEE2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935343"/>
              </p:ext>
            </p:extLst>
          </p:nvPr>
        </p:nvGraphicFramePr>
        <p:xfrm>
          <a:off x="6212378" y="962236"/>
          <a:ext cx="5848812" cy="2812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6">
            <a:extLst>
              <a:ext uri="{FF2B5EF4-FFF2-40B4-BE49-F238E27FC236}">
                <a16:creationId xmlns:a16="http://schemas.microsoft.com/office/drawing/2014/main" id="{753CA40C-F066-3205-7C9D-75C4EE0C6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325735"/>
              </p:ext>
            </p:extLst>
          </p:nvPr>
        </p:nvGraphicFramePr>
        <p:xfrm>
          <a:off x="6212378" y="3634760"/>
          <a:ext cx="5848812" cy="27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3">
            <a:extLst>
              <a:ext uri="{FF2B5EF4-FFF2-40B4-BE49-F238E27FC236}">
                <a16:creationId xmlns:a16="http://schemas.microsoft.com/office/drawing/2014/main" id="{2BA1487D-97BB-4936-00DD-E6DF0CD7A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509365"/>
              </p:ext>
            </p:extLst>
          </p:nvPr>
        </p:nvGraphicFramePr>
        <p:xfrm>
          <a:off x="141206" y="962236"/>
          <a:ext cx="6244648" cy="2754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5">
            <a:extLst>
              <a:ext uri="{FF2B5EF4-FFF2-40B4-BE49-F238E27FC236}">
                <a16:creationId xmlns:a16="http://schemas.microsoft.com/office/drawing/2014/main" id="{5EFA5FFA-DD22-20FF-41E8-2E0D03ECB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485"/>
              </p:ext>
            </p:extLst>
          </p:nvPr>
        </p:nvGraphicFramePr>
        <p:xfrm>
          <a:off x="193960" y="3676786"/>
          <a:ext cx="6244648" cy="27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025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867866-31E1-E7AC-827F-247B0BE0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2C970-FF5D-1129-9244-262B654D9C3A}"/>
              </a:ext>
            </a:extLst>
          </p:cNvPr>
          <p:cNvSpPr txBox="1"/>
          <p:nvPr/>
        </p:nvSpPr>
        <p:spPr>
          <a:xfrm>
            <a:off x="4052455" y="2905780"/>
            <a:ext cx="6176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/>
              <a:t>Thank you for listening.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909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CFB53-FAF9-7406-BF78-2F3EFBF3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3</a:t>
            </a:fld>
            <a:endParaRPr kumimoji="1" lang="zh-CN" altLang="en-US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1A9E7BF-661D-3ED6-B613-527CF433D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10286"/>
              </p:ext>
            </p:extLst>
          </p:nvPr>
        </p:nvGraphicFramePr>
        <p:xfrm>
          <a:off x="1338521" y="740932"/>
          <a:ext cx="9514958" cy="5043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31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7E6D08-67EA-F1D0-3FDD-908D622A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8" y="1894247"/>
            <a:ext cx="10057772" cy="269045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01988C-6FEF-9552-357D-88A2B086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9FBEBC-BC35-7146-9A3B-0772F2AEE9E7}" type="slidenum">
              <a:rPr kumimoji="1" lang="zh-CN" altLang="en-US" smtClean="0"/>
              <a:pPr>
                <a:spcAft>
                  <a:spcPts val="600"/>
                </a:spcAft>
              </a:pPr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50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E588F-AAF1-6FA1-8086-5FB304F7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442FC2-1812-E44C-4D90-DC85B57A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4" y="2936411"/>
            <a:ext cx="4304443" cy="2253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50816E-844A-EA86-4540-B79DD99E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55" y="3154268"/>
            <a:ext cx="5907691" cy="2445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B1CB35-3E6D-9625-36F5-432D48EAF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25" y="1258527"/>
            <a:ext cx="6275619" cy="13339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096C9C-ADCD-766A-9B3C-10F2F0063A3A}"/>
              </a:ext>
            </a:extLst>
          </p:cNvPr>
          <p:cNvSpPr txBox="1"/>
          <p:nvPr/>
        </p:nvSpPr>
        <p:spPr>
          <a:xfrm>
            <a:off x="5703049" y="2486680"/>
            <a:ext cx="1030536" cy="257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dirty="0" err="1"/>
              <a:t>Skript</a:t>
            </a:r>
            <a:r>
              <a:rPr kumimoji="1" lang="en-US" altLang="zh-CN" dirty="0"/>
              <a:t>: 459)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20E437F-7C30-8BAE-2119-1A9EF981D611}"/>
              </a:ext>
            </a:extLst>
          </p:cNvPr>
          <p:cNvCxnSpPr/>
          <p:nvPr/>
        </p:nvCxnSpPr>
        <p:spPr>
          <a:xfrm flipH="1">
            <a:off x="3479180" y="2062976"/>
            <a:ext cx="200722" cy="780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4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900B3E-96D3-6E0D-B183-94F0B317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2026540"/>
            <a:ext cx="10388601" cy="280492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BE2652-FD7C-8BC4-58F4-B7A92E4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9FBEBC-BC35-7146-9A3B-0772F2AEE9E7}" type="slidenum">
              <a:rPr kumimoji="1" lang="zh-CN" altLang="en-US" smtClean="0"/>
              <a:pPr>
                <a:spcAft>
                  <a:spcPts val="600"/>
                </a:spcAft>
              </a:pPr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73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FF226-EAF2-3B44-7B4C-472A2DBF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49583B-324A-D24C-213B-88CF7FDA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0" y="674654"/>
            <a:ext cx="10481200" cy="46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BECDD1-311C-828F-9BCB-C32014F8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00A053-8FCB-CAE8-98B5-4714E72E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" y="414830"/>
            <a:ext cx="8103782" cy="57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6A71F-4AA6-50E7-1B22-0C170EC0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BEBC-BC35-7146-9A3B-0772F2AEE9E7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31AC45-5159-990C-8458-C87D270F4219}"/>
              </a:ext>
            </a:extLst>
          </p:cNvPr>
          <p:cNvSpPr/>
          <p:nvPr/>
        </p:nvSpPr>
        <p:spPr>
          <a:xfrm>
            <a:off x="17929" y="6537"/>
            <a:ext cx="12192000" cy="932329"/>
          </a:xfrm>
          <a:prstGeom prst="rect">
            <a:avLst/>
          </a:prstGeom>
          <a:solidFill>
            <a:srgbClr val="029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b="1" dirty="0">
                <a:latin typeface="+mj-ea"/>
                <a:ea typeface="+mj-ea"/>
                <a:cs typeface="Arial Unicode MS" panose="020B0604020202020204" pitchFamily="34" charset="-128"/>
              </a:rPr>
              <a:t>Measures</a:t>
            </a:r>
            <a:endParaRPr kumimoji="1" lang="zh-CN" altLang="en-US" sz="3200" b="1" dirty="0">
              <a:latin typeface="+mj-ea"/>
              <a:ea typeface="+mj-ea"/>
              <a:cs typeface="Arial Unicode MS" panose="020B0604020202020204" pitchFamily="34" charset="-128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88255D8-8420-82CE-5181-F2F3BC51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oriented design =&gt; basic </a:t>
            </a:r>
            <a:r>
              <a:rPr lang="en-US" altLang="zh-CN" b="1" dirty="0"/>
              <a:t>interface</a:t>
            </a:r>
            <a:r>
              <a:rPr lang="en-US" altLang="zh-CN" dirty="0"/>
              <a:t> for the measure</a:t>
            </a:r>
          </a:p>
          <a:p>
            <a:r>
              <a:rPr lang="en-US" altLang="zh-CN" dirty="0"/>
              <a:t>Contains two methods : </a:t>
            </a:r>
            <a:r>
              <a:rPr lang="de-DE" altLang="zh-CN" sz="2000" dirty="0">
                <a:effectLst/>
                <a:latin typeface="Menlo" panose="020B0609030804020204" pitchFamily="49" charset="0"/>
              </a:rPr>
              <a:t> </a:t>
            </a:r>
            <a:r>
              <a:rPr lang="de-DE" altLang="zh-CN" sz="20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getNumeraireUnadjusted</a:t>
            </a:r>
            <a:r>
              <a:rPr lang="de-DE" altLang="zh-CN" sz="20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altLang="zh-CN" sz="20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getDrift</a:t>
            </a:r>
            <a:endParaRPr lang="de-DE" altLang="zh-CN" sz="200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  <a:p>
            <a:r>
              <a:rPr lang="de-DE" altLang="zh-CN" dirty="0">
                <a:effectLst/>
              </a:rPr>
              <a:t>Can </a:t>
            </a:r>
            <a:r>
              <a:rPr lang="de-DE" altLang="zh-CN" dirty="0" err="1">
                <a:effectLst/>
              </a:rPr>
              <a:t>be</a:t>
            </a:r>
            <a:r>
              <a:rPr lang="de-DE" altLang="zh-CN" dirty="0">
                <a:effectLst/>
              </a:rPr>
              <a:t> </a:t>
            </a:r>
            <a:r>
              <a:rPr lang="de-DE" altLang="zh-CN" dirty="0" err="1">
                <a:effectLst/>
              </a:rPr>
              <a:t>implemented</a:t>
            </a:r>
            <a:r>
              <a:rPr lang="de-DE" altLang="zh-CN" dirty="0">
                <a:effectLst/>
              </a:rPr>
              <a:t> </a:t>
            </a:r>
            <a:r>
              <a:rPr lang="de-DE" altLang="zh-CN" dirty="0" err="1">
                <a:effectLst/>
              </a:rPr>
              <a:t>to</a:t>
            </a:r>
            <a:r>
              <a:rPr lang="de-DE" altLang="zh-CN" dirty="0">
                <a:effectLst/>
              </a:rPr>
              <a:t> 3 </a:t>
            </a:r>
            <a:r>
              <a:rPr lang="de-DE" altLang="zh-CN" dirty="0" err="1">
                <a:effectLst/>
              </a:rPr>
              <a:t>specific</a:t>
            </a:r>
            <a:r>
              <a:rPr lang="de-DE" altLang="zh-CN" dirty="0">
                <a:effectLst/>
              </a:rPr>
              <a:t> </a:t>
            </a:r>
            <a:r>
              <a:rPr lang="de-DE" altLang="zh-CN" dirty="0" err="1">
                <a:effectLst/>
              </a:rPr>
              <a:t>measures</a:t>
            </a:r>
            <a:r>
              <a:rPr lang="de-DE" altLang="zh-CN" dirty="0"/>
              <a:t> </a:t>
            </a:r>
            <a:endParaRPr lang="de-DE" altLang="zh-CN" dirty="0">
              <a:effectLst/>
            </a:endParaRPr>
          </a:p>
          <a:p>
            <a:endParaRPr lang="de-DE" altLang="zh-CN" sz="20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D1AE2E-0D75-068E-64B7-8F98B2E3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3694230"/>
            <a:ext cx="10905066" cy="1935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759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10159</TotalTime>
  <Words>609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等线</vt:lpstr>
      <vt:lpstr>等线 Light</vt:lpstr>
      <vt:lpstr>Arial</vt:lpstr>
      <vt:lpstr>Arial Unicode MS</vt:lpstr>
      <vt:lpstr>Cambria Math</vt:lpstr>
      <vt:lpstr>Menlo</vt:lpstr>
      <vt:lpstr>Times New Roman</vt:lpstr>
      <vt:lpstr>Office 主题​​</vt:lpstr>
      <vt:lpstr>Monte-Carlo Simulation and Calibration of a Discrete Term Structure Model  and  Valuation of Interest Rate Derivatives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Monte-Carlo Simulation and Calibration of a Discrete Term Structure Model  and  Valuation of Interest Rate Derivatives</dc:title>
  <dc:creator>Wang, Xinyi</dc:creator>
  <cp:lastModifiedBy>mateo argudo</cp:lastModifiedBy>
  <cp:revision>11</cp:revision>
  <dcterms:created xsi:type="dcterms:W3CDTF">2023-02-23T06:44:26Z</dcterms:created>
  <dcterms:modified xsi:type="dcterms:W3CDTF">2024-09-09T14:01:25Z</dcterms:modified>
</cp:coreProperties>
</file>