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70" r:id="rId4"/>
    <p:sldId id="271" r:id="rId5"/>
    <p:sldId id="257" r:id="rId6"/>
    <p:sldId id="259" r:id="rId7"/>
    <p:sldId id="262" r:id="rId8"/>
    <p:sldId id="260" r:id="rId9"/>
    <p:sldId id="272" r:id="rId10"/>
    <p:sldId id="256" r:id="rId11"/>
    <p:sldId id="263" r:id="rId12"/>
    <p:sldId id="265" r:id="rId13"/>
    <p:sldId id="261" r:id="rId14"/>
    <p:sldId id="264" r:id="rId15"/>
    <p:sldId id="267" r:id="rId16"/>
    <p:sldId id="27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4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7438-4F85-4C94-BC98-9BEB258728F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8681-5047-424E-9056-91DD6651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fc-repo.snowflakecomputing.com/odbc/win64/latest/index.html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f68175.central-us.azure.snowflakecomputing.com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are Non-Recourse Loans? - The FinAnaly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39" y="1177636"/>
            <a:ext cx="7118061" cy="56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039" y="1272847"/>
            <a:ext cx="44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Analysis Total Loan, Credict Score with Customer Information</a:t>
            </a:r>
            <a:endParaRPr 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/>
              <a:t>FINANCE</a:t>
            </a:r>
            <a:endParaRPr lang="en-US" sz="5400"/>
          </a:p>
        </p:txBody>
      </p:sp>
      <p:cxnSp>
        <p:nvCxnSpPr>
          <p:cNvPr id="7" name="Straight Connector 6"/>
          <p:cNvCxnSpPr/>
          <p:nvPr/>
        </p:nvCxnSpPr>
        <p:spPr>
          <a:xfrm>
            <a:off x="557861" y="3250615"/>
            <a:ext cx="389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43151" y="138499"/>
            <a:ext cx="167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mtClean="0"/>
              <a:t>Team 4:</a:t>
            </a:r>
            <a:endParaRPr lang="en-US" sz="3600" b="1" u="sng"/>
          </a:p>
        </p:txBody>
      </p:sp>
      <p:sp>
        <p:nvSpPr>
          <p:cNvPr id="9" name="TextBox 8"/>
          <p:cNvSpPr txBox="1"/>
          <p:nvPr/>
        </p:nvSpPr>
        <p:spPr>
          <a:xfrm>
            <a:off x="1825992" y="5788171"/>
            <a:ext cx="2938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Hoàng Hoàng Thúc</a:t>
            </a:r>
          </a:p>
          <a:p>
            <a:r>
              <a:rPr lang="en-US" sz="2800" smtClean="0"/>
              <a:t>Lê Quang Nhật</a:t>
            </a:r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439039" y="4211782"/>
            <a:ext cx="299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Nguyễn Quỳnh Mai</a:t>
            </a:r>
          </a:p>
          <a:p>
            <a:r>
              <a:rPr lang="en-US" sz="2800" smtClean="0"/>
              <a:t>Bùi Văn Long</a:t>
            </a:r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7253" y="3830590"/>
            <a:ext cx="1255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Trainers: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402087" y="5326506"/>
            <a:ext cx="130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Trainees:</a:t>
            </a:r>
            <a:endParaRPr lang="en-US" sz="240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581063" y="4516582"/>
            <a:ext cx="3128048" cy="126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837"/>
            <a:ext cx="245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Make Raw Data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183"/>
            <a:ext cx="12192000" cy="3255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382" y="1385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12" descr="Python 2 Vs Python 3: Phân Biệt Sự Khác Nhau Giữa Python 3.x Và Python 2.x  - Học Viện Đào Tạo Lập Trình MCI Việt 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318" y="-18332"/>
            <a:ext cx="2695682" cy="17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9926" r="8181" b="21916"/>
          <a:stretch/>
        </p:blipFill>
        <p:spPr>
          <a:xfrm>
            <a:off x="1331230" y="1637390"/>
            <a:ext cx="4966322" cy="4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869" y="1260948"/>
            <a:ext cx="753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B1. Go to folder, Install the required module to run the python package file: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869" y="2184646"/>
            <a:ext cx="35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B2. Run the python package file: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869" y="3170323"/>
            <a:ext cx="111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Result: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47478" b="-8557"/>
          <a:stretch/>
        </p:blipFill>
        <p:spPr>
          <a:xfrm>
            <a:off x="1331231" y="2606801"/>
            <a:ext cx="2118551" cy="4665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539655"/>
            <a:ext cx="10293927" cy="4781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93927" y="3539655"/>
            <a:ext cx="1579418" cy="57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734475"/>
            <a:ext cx="8733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- </a:t>
            </a:r>
            <a:r>
              <a:rPr lang="en-US" sz="2000" b="1" smtClean="0"/>
              <a:t>Create fake </a:t>
            </a:r>
            <a:r>
              <a:rPr lang="en-US" sz="2000" smtClean="0"/>
              <a:t>data: Address, Customer, Job, Employee, Transation. </a:t>
            </a:r>
            <a:r>
              <a:rPr lang="en-US" sz="2000" b="1" smtClean="0"/>
              <a:t>Output</a:t>
            </a:r>
            <a:r>
              <a:rPr lang="en-US" sz="2000" smtClean="0"/>
              <a:t>: file Csv.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78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9234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ODBC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3" y="1704109"/>
            <a:ext cx="6179127" cy="5153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32705"/>
            <a:ext cx="6012873" cy="49006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6440" y="1312462"/>
            <a:ext cx="447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Set ODBC account: System DSN 32bit,64bit</a:t>
            </a:r>
            <a:endParaRPr lang="en-US"/>
          </a:p>
        </p:txBody>
      </p:sp>
      <p:pic>
        <p:nvPicPr>
          <p:cNvPr id="21" name="Picture 14" descr="Open Database Connectivity (ODBC) | Network Encyclo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087" y="-207526"/>
            <a:ext cx="3303506" cy="17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54850" y="596027"/>
            <a:ext cx="501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</a:t>
            </a:r>
            <a:r>
              <a:rPr lang="en-US" b="1" smtClean="0"/>
              <a:t>Make connection </a:t>
            </a:r>
            <a:r>
              <a:rPr lang="en-US" smtClean="0"/>
              <a:t>Snowflake with local to run SSIS.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439" y="965359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Download ODBC.</a:t>
            </a:r>
            <a:endParaRPr lang="en-US"/>
          </a:p>
        </p:txBody>
      </p:sp>
      <p:sp>
        <p:nvSpPr>
          <p:cNvPr id="24" name="TextBox 23">
            <a:hlinkClick r:id="rId5"/>
          </p:cNvPr>
          <p:cNvSpPr txBox="1"/>
          <p:nvPr/>
        </p:nvSpPr>
        <p:spPr>
          <a:xfrm>
            <a:off x="1079871" y="162354"/>
            <a:ext cx="63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solidFill>
                  <a:srgbClr val="00B0F0"/>
                </a:solidFill>
              </a:rPr>
              <a:t>Here</a:t>
            </a:r>
            <a:endParaRPr lang="en-US" b="1" u="sng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395"/>
            <a:ext cx="1892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Snowflake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1801091" y="1870088"/>
            <a:ext cx="7998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b="0" i="0" u="none" strike="noStrike" smtClean="0">
                <a:effectLst/>
                <a:latin typeface="-apple-system"/>
                <a:hlinkClick r:id="rId2"/>
              </a:rPr>
              <a:t>https://lf68175.central-us.azure.snowflakecomputing.com/console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1091" y="141762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Go and login: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1091" y="2322548"/>
            <a:ext cx="468993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Upload and run: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init_snowflake.sql (Create table, credentials)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task_procedure.sql (Create produre, task)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Snowpipe.sql (Start connect snowpipe)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8" name="Picture 8" descr="Snowflake Computing Achieves AWS Big Data Competency Partner Status -  DATA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352" y="-380144"/>
            <a:ext cx="2816648" cy="201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2412" y="822067"/>
            <a:ext cx="4677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- The Complete Cloud Data Platform</a:t>
            </a: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3781"/>
            <a:ext cx="10956356" cy="29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4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Calibri (Body)"/>
              </a:rPr>
              <a:t>SSIS Deploy</a:t>
            </a:r>
            <a:endParaRPr lang="en-US" sz="3200">
              <a:latin typeface="Calibri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19" t="8995" r="64907" b="47065"/>
          <a:stretch/>
        </p:blipFill>
        <p:spPr>
          <a:xfrm>
            <a:off x="3561393" y="327891"/>
            <a:ext cx="3746880" cy="2716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907" t="1988" r="20505" b="9375"/>
          <a:stretch/>
        </p:blipFill>
        <p:spPr>
          <a:xfrm>
            <a:off x="3387823" y="3710949"/>
            <a:ext cx="4094019" cy="31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05" y="2348540"/>
            <a:ext cx="4087702" cy="33318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05071" y="-20752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B1. Deploy Pakage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87874" y="3264941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B2. Set server connection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89469" y="1907320"/>
            <a:ext cx="265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B3. Wait to finish pakages.</a:t>
            </a:r>
            <a:endParaRPr lang="en-US"/>
          </a:p>
        </p:txBody>
      </p:sp>
      <p:pic>
        <p:nvPicPr>
          <p:cNvPr id="2050" name="Picture 2" descr="Tải Visual Studio: Phần mềm hỗ trợ lập trình đầy đủ tính năng của Microsof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57" y="163914"/>
            <a:ext cx="1265291" cy="12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8109" y="901304"/>
            <a:ext cx="274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Deploy SSIS pakage in SQL Server Agent</a:t>
            </a:r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157592" y="2731331"/>
            <a:ext cx="272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Process, ETL Data, Convert, Computating, Making Stage Data and Upload to Cloud,…</a:t>
            </a:r>
          </a:p>
        </p:txBody>
      </p:sp>
    </p:spTree>
    <p:extLst>
      <p:ext uri="{BB962C8B-B14F-4D97-AF65-F5344CB8AC3E}">
        <p14:creationId xmlns:p14="http://schemas.microsoft.com/office/powerpoint/2010/main" val="5488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 descr="Cài Đặt Và Cấu Hình Microsoft SQL Server 2014 Express — ST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380" y="-402984"/>
            <a:ext cx="2661255" cy="21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982" y="110837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SQL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560" y="1569357"/>
            <a:ext cx="5389418" cy="2858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8618" r="68740" b="4640"/>
          <a:stretch/>
        </p:blipFill>
        <p:spPr>
          <a:xfrm>
            <a:off x="7543552" y="1569357"/>
            <a:ext cx="4648448" cy="30719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623" y="1177676"/>
            <a:ext cx="310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 Change variable and run init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4765" y="2181984"/>
            <a:ext cx="1761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. Refresh </a:t>
            </a:r>
            <a:r>
              <a:rPr lang="en-US" smtClean="0"/>
              <a:t>SSISDB </a:t>
            </a:r>
            <a:r>
              <a:rPr lang="en-US" smtClean="0"/>
              <a:t>and run execute pakages.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722" t="51231" r="72894" b="2557"/>
          <a:stretch/>
        </p:blipFill>
        <p:spPr>
          <a:xfrm>
            <a:off x="4108701" y="4641272"/>
            <a:ext cx="3512128" cy="24013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19643" y="5531366"/>
            <a:ext cx="209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3. Start Job at Step…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8312" y="678643"/>
            <a:ext cx="854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Create table, job, schedule to EXECUTE pakage SSIS in SQL.server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689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4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smtClean="0"/>
              <a:t>SSIS Run VS</a:t>
            </a:r>
            <a:endParaRPr lang="en-US" sz="3200" b="1"/>
          </a:p>
        </p:txBody>
      </p:sp>
      <p:sp>
        <p:nvSpPr>
          <p:cNvPr id="10" name="TextBox 9"/>
          <p:cNvSpPr txBox="1"/>
          <p:nvPr/>
        </p:nvSpPr>
        <p:spPr>
          <a:xfrm>
            <a:off x="429676" y="1523799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B1. Set Paramter</a:t>
            </a:r>
            <a:endParaRPr lang="en-US"/>
          </a:p>
        </p:txBody>
      </p:sp>
      <p:pic>
        <p:nvPicPr>
          <p:cNvPr id="2050" name="Picture 2" descr="Tải Visual Studio: Phần mềm hỗ trợ lập trình đầy đủ tính năng củ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57" y="163914"/>
            <a:ext cx="1265291" cy="12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8109" y="901304"/>
            <a:ext cx="274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Run SSIS in VS.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6" y="1893131"/>
            <a:ext cx="937260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594" y="3680847"/>
            <a:ext cx="7620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810" y="368084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B2. Click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10" y="4201738"/>
            <a:ext cx="6927088" cy="26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837"/>
            <a:ext cx="162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Snowpipe</a:t>
            </a:r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1011382" y="1385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12" descr="Python 2 Vs Python 3: Phân Biệt Sự Khác Nhau Giữa Python 3.x Và Python 2.x  - Học Viện Đào Tạo Lập Trình MCI Việt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318" y="-18332"/>
            <a:ext cx="2695682" cy="17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9926" r="8181" b="21916"/>
          <a:stretch/>
        </p:blipFill>
        <p:spPr>
          <a:xfrm>
            <a:off x="1196113" y="2308086"/>
            <a:ext cx="4966322" cy="4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752" y="1931644"/>
            <a:ext cx="747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B1.Go to folder, Install the required module to run the python package file: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52" y="2855342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B2.Run the python package file: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734475"/>
            <a:ext cx="752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</a:t>
            </a:r>
            <a:r>
              <a:rPr lang="en-US" sz="2000" smtClean="0"/>
              <a:t>pload Finance.csv data to snowflake by snowpipe and python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/>
              <a:t>Download data from Snowflake to local by snowsql and python API.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743" t="25064" r="4699" b="26408"/>
          <a:stretch/>
        </p:blipFill>
        <p:spPr>
          <a:xfrm>
            <a:off x="1196113" y="3335327"/>
            <a:ext cx="3020292" cy="3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546" y="96982"/>
            <a:ext cx="1565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PowerBI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921485" y="853680"/>
            <a:ext cx="6090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- Visualization Data Warehouse from Snowflake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149928" y="1487268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Run file in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Access the link online in Github.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995" y="2524413"/>
            <a:ext cx="3144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- Schedule refresh data: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149928" y="3117273"/>
            <a:ext cx="21058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6.AM Daily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9.AM Daily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12.AM Daily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3.PM Daily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6.PM Daily</a:t>
            </a:r>
            <a:endParaRPr lang="en-US"/>
          </a:p>
        </p:txBody>
      </p:sp>
      <p:pic>
        <p:nvPicPr>
          <p:cNvPr id="10" name="Picture 2" descr="Power BI là gì và các công dụng? - unitrain.edu.v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854" y="0"/>
            <a:ext cx="3034145" cy="174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9418" y="442041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smtClean="0"/>
              <a:t>DEMO</a:t>
            </a:r>
            <a:endParaRPr lang="en-US" sz="4000" b="1" u="sn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97" y="1149927"/>
            <a:ext cx="9596301" cy="56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2" y="3907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mtClean="0"/>
              <a:t>Menu:</a:t>
            </a:r>
            <a:endParaRPr lang="en-US" sz="3600" b="1" u="sng"/>
          </a:p>
        </p:txBody>
      </p:sp>
      <p:sp>
        <p:nvSpPr>
          <p:cNvPr id="5" name="TextBox 4"/>
          <p:cNvSpPr txBox="1"/>
          <p:nvPr/>
        </p:nvSpPr>
        <p:spPr>
          <a:xfrm>
            <a:off x="920751" y="1302327"/>
            <a:ext cx="33915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smtClean="0"/>
              <a:t>Introduction.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smtClean="0"/>
              <a:t>Relate Work.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smtClean="0"/>
              <a:t>Enviroment.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smtClean="0"/>
              <a:t>Flow.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smtClean="0"/>
              <a:t>Schema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smtClean="0"/>
              <a:t>Setting.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smtClean="0"/>
              <a:t>Demo.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smtClean="0"/>
              <a:t>Visualization.</a:t>
            </a:r>
          </a:p>
        </p:txBody>
      </p:sp>
      <p:sp>
        <p:nvSpPr>
          <p:cNvPr id="6" name="AutoShape 2" descr="Understanding Personal Loan Interest R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Personal Loan Interest Ra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nderstanding Personal Loan Interest Rat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nderstanding Personal Loan Interest Rates"/>
          <p:cNvSpPr>
            <a:spLocks noChangeAspect="1" noChangeArrowheads="1"/>
          </p:cNvSpPr>
          <p:nvPr/>
        </p:nvSpPr>
        <p:spPr bwMode="auto">
          <a:xfrm>
            <a:off x="612775" y="312737"/>
            <a:ext cx="1571476" cy="157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302327"/>
            <a:ext cx="6496050" cy="555567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60375" y="1427018"/>
            <a:ext cx="0" cy="494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2007"/>
            <a:ext cx="1539586" cy="8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2" y="39074"/>
            <a:ext cx="2707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mtClean="0"/>
              <a:t>Introduction:</a:t>
            </a:r>
            <a:endParaRPr lang="en-US" sz="3600" b="1" u="sng"/>
          </a:p>
        </p:txBody>
      </p:sp>
      <p:sp>
        <p:nvSpPr>
          <p:cNvPr id="5" name="TextBox 4"/>
          <p:cNvSpPr txBox="1"/>
          <p:nvPr/>
        </p:nvSpPr>
        <p:spPr>
          <a:xfrm>
            <a:off x="606714" y="1334892"/>
            <a:ext cx="4942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Finance company A with has started lending.</a:t>
            </a:r>
          </a:p>
          <a:p>
            <a:r>
              <a:rPr lang="en-US" sz="3600" smtClean="0"/>
              <a:t>They want to combine some information from the data. To orient the camptain and new KPIs.</a:t>
            </a:r>
          </a:p>
        </p:txBody>
      </p:sp>
      <p:sp>
        <p:nvSpPr>
          <p:cNvPr id="6" name="AutoShape 2" descr="Understanding Personal Loan Interest R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Personal Loan Interest Ra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nderstanding Personal Loan Interest Rat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nderstanding Personal Loan Interest Rates"/>
          <p:cNvSpPr>
            <a:spLocks noChangeAspect="1" noChangeArrowheads="1"/>
          </p:cNvSpPr>
          <p:nvPr/>
        </p:nvSpPr>
        <p:spPr bwMode="auto">
          <a:xfrm>
            <a:off x="612775" y="312737"/>
            <a:ext cx="1571476" cy="157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007"/>
            <a:ext cx="1539586" cy="862168"/>
          </a:xfrm>
          <a:prstGeom prst="rect">
            <a:avLst/>
          </a:prstGeom>
        </p:spPr>
      </p:pic>
      <p:sp>
        <p:nvSpPr>
          <p:cNvPr id="11" name="AutoShape 4" descr="The Loan Company Logo Design | Lollipop Creative Stud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76" y="1334893"/>
            <a:ext cx="6019624" cy="51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2" y="39074"/>
            <a:ext cx="210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mtClean="0"/>
              <a:t>Reference</a:t>
            </a:r>
            <a:endParaRPr lang="en-US" sz="3600" b="1" u="sng"/>
          </a:p>
        </p:txBody>
      </p:sp>
      <p:sp>
        <p:nvSpPr>
          <p:cNvPr id="5" name="TextBox 4"/>
          <p:cNvSpPr txBox="1"/>
          <p:nvPr/>
        </p:nvSpPr>
        <p:spPr>
          <a:xfrm>
            <a:off x="612775" y="1280718"/>
            <a:ext cx="10609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Project 1: </a:t>
            </a:r>
          </a:p>
          <a:p>
            <a:r>
              <a:rPr lang="en-US" sz="3600"/>
              <a:t>	</a:t>
            </a:r>
            <a:r>
              <a:rPr lang="en-US" sz="3600" smtClean="0"/>
              <a:t>	- Phạm Quốc Đệ - Team 5. HCM_FR_Data02.</a:t>
            </a:r>
          </a:p>
          <a:p>
            <a:r>
              <a:rPr lang="en-US" sz="3600"/>
              <a:t>	</a:t>
            </a:r>
            <a:r>
              <a:rPr lang="en-US" sz="3600" smtClean="0"/>
              <a:t>	- Trần Trọng Nghĩa - Team 5. HCM_FR_Data02.</a:t>
            </a:r>
          </a:p>
        </p:txBody>
      </p:sp>
      <p:sp>
        <p:nvSpPr>
          <p:cNvPr id="6" name="AutoShape 2" descr="Understanding Personal Loan Interest R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Personal Loan Interest Ra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nderstanding Personal Loan Interest Rat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nderstanding Personal Loan Interest Rates"/>
          <p:cNvSpPr>
            <a:spLocks noChangeAspect="1" noChangeArrowheads="1"/>
          </p:cNvSpPr>
          <p:nvPr/>
        </p:nvSpPr>
        <p:spPr bwMode="auto">
          <a:xfrm>
            <a:off x="612775" y="312737"/>
            <a:ext cx="1571476" cy="157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The Loan Company Logo Design | Lollipop Creative Stud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5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mtClean="0"/>
              <a:t>Requirment</a:t>
            </a:r>
            <a:endParaRPr lang="en-US" sz="3600" b="1" u="sng"/>
          </a:p>
        </p:txBody>
      </p:sp>
      <p:pic>
        <p:nvPicPr>
          <p:cNvPr id="1026" name="Picture 2" descr="Power BI là gì và các công dụng? - unitrain.edu.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20" y="4130519"/>
            <a:ext cx="4608848" cy="26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What is snowflake data warehouse and what used for?"/>
          <p:cNvSpPr>
            <a:spLocks noChangeAspect="1" noChangeArrowheads="1"/>
          </p:cNvSpPr>
          <p:nvPr/>
        </p:nvSpPr>
        <p:spPr bwMode="auto">
          <a:xfrm>
            <a:off x="155574" y="-144463"/>
            <a:ext cx="3081617" cy="30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What is snowflake data warehouse and what used for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Snowflake Computing Achieves AWS Big Data Competency Partner Status -  DATA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19" y="4282375"/>
            <a:ext cx="3777384" cy="27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Python 2 Vs Python 3: Phân Biệt Sự Khác Nhau Giữa Python 3.x Và Python 2.x  - Học Viện Đào Tạo Lập Trình MCI Việt N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Python 2 Vs Python 3: Phân Biệt Sự Khác Nhau Giữa Python 3.x Và Python 2.x  - Học Viện Đào Tạo Lập Trình MCI Việt N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20" y="955865"/>
            <a:ext cx="4608848" cy="28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en Database Connectivity (ODBC) | Network Encyclo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78" y="88161"/>
            <a:ext cx="6591588" cy="350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ài Đặt Và Cấu Hình Microsoft SQL Server 2014 Express — ST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12809"/>
            <a:ext cx="3986933" cy="329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4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836"/>
            <a:ext cx="110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mtClean="0"/>
              <a:t>Flow</a:t>
            </a:r>
            <a:endParaRPr lang="en-US" sz="3600" b="1" u="sn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5380"/>
            <a:ext cx="11873345" cy="575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882"/>
            <a:ext cx="11468395" cy="6623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40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Data Finance Original.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8128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10"/>
            <a:ext cx="11681496" cy="5611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950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mtClean="0"/>
              <a:t>Data Warehouse Finance</a:t>
            </a:r>
            <a:endParaRPr lang="en-US" sz="3600" b="1" u="sng"/>
          </a:p>
        </p:txBody>
      </p:sp>
    </p:spTree>
    <p:extLst>
      <p:ext uri="{BB962C8B-B14F-4D97-AF65-F5344CB8AC3E}">
        <p14:creationId xmlns:p14="http://schemas.microsoft.com/office/powerpoint/2010/main" val="21776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mtClean="0"/>
              <a:t>Setting</a:t>
            </a:r>
            <a:endParaRPr lang="en-US" sz="3600" b="1" u="sng"/>
          </a:p>
        </p:txBody>
      </p:sp>
      <p:sp>
        <p:nvSpPr>
          <p:cNvPr id="6" name="Rectangle 5"/>
          <p:cNvSpPr/>
          <p:nvPr/>
        </p:nvSpPr>
        <p:spPr>
          <a:xfrm>
            <a:off x="892469" y="4431014"/>
            <a:ext cx="447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.\doc\: schema, flow, computation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302006" y="762712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smtClean="0"/>
              <a:t>Folder:</a:t>
            </a:r>
            <a:endParaRPr lang="en-US" sz="2800" b="1" i="1" u="sng"/>
          </a:p>
        </p:txBody>
      </p:sp>
      <p:sp>
        <p:nvSpPr>
          <p:cNvPr id="9" name="TextBox 8"/>
          <p:cNvSpPr txBox="1"/>
          <p:nvPr/>
        </p:nvSpPr>
        <p:spPr>
          <a:xfrm>
            <a:off x="892469" y="3763129"/>
            <a:ext cx="7490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.\src\: Folder include Folder MSSQL, Snowflake, Snowpipe.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1085970" y="184265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28344" y="1938751"/>
            <a:ext cx="971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\rawData\: include data upload,download,raw, workdata,Object(run python)</a:t>
            </a:r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1328344" y="2464882"/>
            <a:ext cx="11072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\Solution\: SSIS Project and </a:t>
            </a:r>
            <a:r>
              <a:rPr lang="en-US" sz="2400" smtClean="0"/>
              <a:t>file(log run…). </a:t>
            </a:r>
            <a:r>
              <a:rPr lang="en-US" sz="2400" smtClean="0"/>
              <a:t>File Finance.sln to open SSIS In Visual Studio.</a:t>
            </a:r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852736" y="3140983"/>
            <a:ext cx="5589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.\powerBI: powerBI pakage and dashboard.</a:t>
            </a: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852736" y="1455024"/>
            <a:ext cx="1588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.\resources</a:t>
            </a:r>
          </a:p>
        </p:txBody>
      </p:sp>
    </p:spTree>
    <p:extLst>
      <p:ext uri="{BB962C8B-B14F-4D97-AF65-F5344CB8AC3E}">
        <p14:creationId xmlns:p14="http://schemas.microsoft.com/office/powerpoint/2010/main" val="18043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457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(Body)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SSIS Deploy</vt:lpstr>
      <vt:lpstr>PowerPoint Presentation</vt:lpstr>
      <vt:lpstr>SSIS Run VS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Quang Nhat (FA.G0.SG)</dc:creator>
  <cp:lastModifiedBy>Le Quang Nhat (FA.G0.SG)</cp:lastModifiedBy>
  <cp:revision>33</cp:revision>
  <dcterms:created xsi:type="dcterms:W3CDTF">2021-09-08T10:32:06Z</dcterms:created>
  <dcterms:modified xsi:type="dcterms:W3CDTF">2021-09-09T15:22:00Z</dcterms:modified>
</cp:coreProperties>
</file>