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embeddedFontLst>
    <p:embeddedFont>
      <p:font typeface="Technika" panose="020B0604020202020204" charset="-18"/>
      <p:regular r:id="rId4"/>
      <p:bold r:id="rId5"/>
      <p:italic r:id="rId6"/>
      <p:boldItalic r:id="rId7"/>
    </p:embeddedFont>
    <p:embeddedFont>
      <p:font typeface="Technika-Bold" panose="00000600000000000000" charset="-18"/>
      <p:regular r:id="rId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23" d="100"/>
          <a:sy n="123" d="100"/>
        </p:scale>
        <p:origin x="129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" b="-9"/>
          <a:stretch/>
        </p:blipFill>
        <p:spPr>
          <a:xfrm>
            <a:off x="0" y="0"/>
            <a:ext cx="10076688" cy="75573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5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en-US" sz="4800" b="1" i="0" u="none" strike="noStrike" baseline="0" dirty="0">
                <a:latin typeface="Technika-Bold" panose="00000600000000000000" pitchFamily="50" charset="-18"/>
              </a:rPr>
              <a:t>PRESENTATION TITLE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en-US" sz="4800" b="1" i="0" u="none" strike="noStrike" baseline="0" dirty="0">
                <a:latin typeface="Technika-Bold" panose="00000600000000000000" pitchFamily="50" charset="-18"/>
              </a:rPr>
              <a:t>SUBTITLE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6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FACULTIES, INSTITUTES AND OTHER PARTS</a:t>
            </a:r>
            <a:br>
              <a:rPr lang="en-US" dirty="0"/>
            </a:br>
            <a:r>
              <a:rPr lang="en-US" dirty="0"/>
              <a:t>AUTHOR/TITLE</a:t>
            </a:r>
            <a:r>
              <a:rPr lang="cs-CZ" dirty="0"/>
              <a:t> </a:t>
            </a:r>
            <a:r>
              <a:rPr lang="en-US" dirty="0"/>
              <a:t>NAME</a:t>
            </a:r>
            <a:r>
              <a:rPr lang="cs-CZ" dirty="0"/>
              <a:t> </a:t>
            </a:r>
            <a:r>
              <a:rPr lang="en-US" dirty="0"/>
              <a:t>SURNAME</a:t>
            </a:r>
            <a:br>
              <a:rPr lang="en-US" dirty="0"/>
            </a:br>
            <a:r>
              <a:rPr lang="en-US" dirty="0"/>
              <a:t>DATE</a:t>
            </a:r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1" y="27000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" b="-10"/>
          <a:stretch/>
        </p:blipFill>
        <p:spPr>
          <a:xfrm>
            <a:off x="0" y="1"/>
            <a:ext cx="10076688" cy="7557503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002" y="27000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5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en-US" sz="4800" b="1" i="0" u="none" strike="noStrike" baseline="0" dirty="0">
                <a:latin typeface="Technika-Bold" panose="00000600000000000000" pitchFamily="50" charset="-18"/>
              </a:rPr>
              <a:t>PRESENTATION TITLE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en-US" sz="4800" b="1" i="0" u="none" strike="noStrike" baseline="0" dirty="0">
                <a:latin typeface="Technika-Bold" panose="00000600000000000000" pitchFamily="50" charset="-18"/>
              </a:rPr>
              <a:t>SUBTITLE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6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FACULTIES, INSTITUTES AND OTHER PARTS</a:t>
            </a:r>
            <a:br>
              <a:rPr lang="en-US" dirty="0"/>
            </a:br>
            <a:r>
              <a:rPr lang="en-US" dirty="0"/>
              <a:t>AUTHOR/TITLE</a:t>
            </a:r>
            <a:r>
              <a:rPr lang="cs-CZ" dirty="0"/>
              <a:t> </a:t>
            </a:r>
            <a:r>
              <a:rPr lang="en-US" dirty="0"/>
              <a:t>NAME</a:t>
            </a:r>
            <a:r>
              <a:rPr lang="cs-CZ" dirty="0"/>
              <a:t> </a:t>
            </a:r>
            <a:r>
              <a:rPr lang="en-US" dirty="0"/>
              <a:t>SURNAME</a:t>
            </a:r>
            <a:br>
              <a:rPr lang="en-US" dirty="0"/>
            </a:br>
            <a:r>
              <a:rPr lang="en-US" dirty="0"/>
              <a:t>DATE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80000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en-US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200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en-US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3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en-US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002" y="27000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Capacitated</a:t>
            </a:r>
            <a:r>
              <a:rPr lang="cs-CZ" dirty="0"/>
              <a:t> </a:t>
            </a:r>
            <a:r>
              <a:rPr lang="cs-CZ" dirty="0" err="1"/>
              <a:t>Arc</a:t>
            </a:r>
            <a:r>
              <a:rPr lang="cs-CZ" dirty="0"/>
              <a:t> </a:t>
            </a:r>
            <a:r>
              <a:rPr lang="cs-CZ" dirty="0" err="1"/>
              <a:t>Routing</a:t>
            </a:r>
            <a:r>
              <a:rPr lang="cs-CZ" dirty="0"/>
              <a:t> </a:t>
            </a:r>
            <a:r>
              <a:rPr lang="cs-CZ" dirty="0" err="1"/>
              <a:t>Problem</a:t>
            </a:r>
            <a:endParaRPr lang="en-US" dirty="0"/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Matouš Pelikán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08052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EN.potx" id="{31B9A49A-93B2-47C3-B420-5175C9CFF6AC}" vid="{132A1726-9142-4B5F-A074-254CA1B02F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SABLONA CVUT_PowerPoint prezentace_verze AJ</Template>
  <TotalTime>0</TotalTime>
  <Words>6</Words>
  <Application>Microsoft Office PowerPoint</Application>
  <PresentationFormat>Předvádění na obrazovce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6" baseType="lpstr">
      <vt:lpstr>Technika-Bold</vt:lpstr>
      <vt:lpstr>Technika</vt:lpstr>
      <vt:lpstr>Arial</vt:lpstr>
      <vt:lpstr>Motiv Office</vt:lpstr>
      <vt:lpstr>Capacitated Arc Routing Problem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Capacitated Arc Routing Problem</dc:title>
  <dc:creator>Pelikan, Matous</dc:creator>
  <cp:lastModifiedBy>Pelikan, Matous</cp:lastModifiedBy>
  <cp:revision>1</cp:revision>
  <dcterms:created xsi:type="dcterms:W3CDTF">2023-02-11T14:24:14Z</dcterms:created>
  <dcterms:modified xsi:type="dcterms:W3CDTF">2023-02-11T14:24:56Z</dcterms:modified>
</cp:coreProperties>
</file>