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Technika" panose="020B0604020202020204" charset="-18"/>
      <p:regular r:id="rId4"/>
      <p:bold r:id="rId5"/>
      <p:italic r:id="rId6"/>
      <p:boldItalic r:id="rId7"/>
    </p:embeddedFont>
    <p:embeddedFont>
      <p:font typeface="Technika-Bold" panose="00000600000000000000" charset="-18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3" d="100"/>
          <a:sy n="123" d="100"/>
        </p:scale>
        <p:origin x="12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Capacitated</a:t>
            </a:r>
            <a:r>
              <a:rPr lang="cs-CZ" dirty="0"/>
              <a:t> </a:t>
            </a:r>
            <a:r>
              <a:rPr lang="cs-CZ" dirty="0" err="1"/>
              <a:t>arc</a:t>
            </a:r>
            <a:r>
              <a:rPr lang="cs-CZ" dirty="0"/>
              <a:t> 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Matouš Pelikán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70F94BCE-BD2A-787E-1C49-5BF47444D83B}"/>
              </a:ext>
            </a:extLst>
          </p:cNvPr>
          <p:cNvSpPr txBox="1"/>
          <p:nvPr/>
        </p:nvSpPr>
        <p:spPr>
          <a:xfrm>
            <a:off x="1193369" y="1526584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err="1"/>
              <a:t>Problem</a:t>
            </a:r>
            <a:r>
              <a:rPr lang="cs-CZ" sz="3200" dirty="0"/>
              <a:t> </a:t>
            </a:r>
            <a:r>
              <a:rPr lang="cs-CZ" sz="3200" dirty="0" err="1"/>
              <a:t>Definition</a:t>
            </a:r>
            <a:endParaRPr lang="cs-CZ" sz="32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A91B686-E95D-923B-F337-655EEFC8BB40}"/>
              </a:ext>
            </a:extLst>
          </p:cNvPr>
          <p:cNvSpPr txBox="1"/>
          <p:nvPr/>
        </p:nvSpPr>
        <p:spPr>
          <a:xfrm>
            <a:off x="5308170" y="690397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Consider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 </a:t>
            </a:r>
            <a:r>
              <a:rPr lang="cs-CZ" dirty="0" err="1"/>
              <a:t>customers</a:t>
            </a:r>
            <a:r>
              <a:rPr lang="cs-CZ" dirty="0"/>
              <a:t>,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demands</a:t>
            </a:r>
            <a:r>
              <a:rPr lang="cs-CZ" dirty="0"/>
              <a:t>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060C542-1E24-A449-9A5F-E89FC577B3A2}"/>
              </a:ext>
            </a:extLst>
          </p:cNvPr>
          <p:cNvSpPr txBox="1"/>
          <p:nvPr/>
        </p:nvSpPr>
        <p:spPr>
          <a:xfrm>
            <a:off x="1193369" y="3177153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Combinatorial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905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CVUT_PowerPoint prezentace</Template>
  <TotalTime>20</TotalTime>
  <Words>17</Words>
  <Application>Microsoft Office PowerPoint</Application>
  <PresentationFormat>Předvádění na obrazovce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Technika-Bold</vt:lpstr>
      <vt:lpstr>Technika</vt:lpstr>
      <vt:lpstr>Arial</vt:lpstr>
      <vt:lpstr>Motiv Office</vt:lpstr>
      <vt:lpstr>Capacitated arc routing problem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Capacitated arc routing problem</dc:title>
  <dc:creator>Pelikan, Matous</dc:creator>
  <cp:lastModifiedBy>Pelikan, Matous</cp:lastModifiedBy>
  <cp:revision>2</cp:revision>
  <dcterms:created xsi:type="dcterms:W3CDTF">2023-02-11T14:04:16Z</dcterms:created>
  <dcterms:modified xsi:type="dcterms:W3CDTF">2023-02-11T14:24:43Z</dcterms:modified>
</cp:coreProperties>
</file>