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t>深圳介绍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/>
            </a:pPr>
            <a:r>
              <a:t>改革开放的窗口 创新发展的典范</a:t>
            </a:r>
          </a:p>
        </p:txBody>
      </p:sp>
      <p:pic>
        <p:nvPicPr>
          <p:cNvPr id="4" name="Picture 3" descr="log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0" y="274320"/>
            <a:ext cx="13716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城市概况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位于广东省南部，毗邻香港，粤港澳大湾区核心城市</a:t>
            </a:r>
          </a:p>
          <a:p>
            <a:pPr>
              <a:defRPr sz="1800"/>
            </a:pPr>
            <a:r>
              <a:t>• 总面积1997平方公里，海域面积1145平方公里</a:t>
            </a:r>
          </a:p>
          <a:p>
            <a:pPr>
              <a:defRPr sz="1800"/>
            </a:pPr>
            <a:r>
              <a:t>• 常住人口超过1700万，平均年龄32岁，充满活力</a:t>
            </a:r>
          </a:p>
          <a:p>
            <a:pPr>
              <a:defRPr sz="1800"/>
            </a:pPr>
            <a:r>
              <a:t>• 中国第一个经济特区，改革开放的试验田</a:t>
            </a:r>
          </a:p>
        </p:txBody>
      </p:sp>
      <p:pic>
        <p:nvPicPr>
          <p:cNvPr id="4" name="Picture 3" descr="log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0" y="274320"/>
            <a:ext cx="13716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经济发展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2023年GDP突破3.2万亿元，位居全国前列</a:t>
            </a:r>
          </a:p>
          <a:p>
            <a:pPr>
              <a:defRPr sz="1800"/>
            </a:pPr>
            <a:r>
              <a:t>• 高新技术企业超过2.2万家，科技企业密集</a:t>
            </a:r>
          </a:p>
          <a:p>
            <a:pPr>
              <a:defRPr sz="1800"/>
            </a:pPr>
            <a:r>
              <a:t>• 拥有华为、腾讯、大疆、比亚迪等世界级企业</a:t>
            </a:r>
          </a:p>
          <a:p>
            <a:pPr>
              <a:defRPr sz="1800"/>
            </a:pPr>
            <a:r>
              <a:t>• 金融业发达，深交所上市公司数量全国第一</a:t>
            </a:r>
          </a:p>
        </p:txBody>
      </p:sp>
      <p:pic>
        <p:nvPicPr>
          <p:cNvPr id="4" name="Picture 3" descr="log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0" y="274320"/>
            <a:ext cx="13716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