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魅力北京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/>
            </a:pPr>
            <a:r>
              <a:t>千年古都 现代都市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历史文化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拥有3000多年建城史，800多年建都史</a:t>
            </a:r>
          </a:p>
          <a:p>
            <a:pPr>
              <a:defRPr sz="1800"/>
            </a:pPr>
            <a:r>
              <a:t>• 故宫、天坛、颐和园等世界文化遗产</a:t>
            </a:r>
          </a:p>
          <a:p>
            <a:pPr>
              <a:defRPr sz="1800"/>
            </a:pPr>
            <a:r>
              <a:t>• 京剧、相声等传统艺术发源地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/>
            </a:pPr>
            <a:r>
              <a:t>现代发展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中国政治、文化、国际交往中心</a:t>
            </a:r>
          </a:p>
          <a:p>
            <a:pPr>
              <a:defRPr sz="1800"/>
            </a:pPr>
            <a:r>
              <a:t>• 科技创新中心，中关村引领发展</a:t>
            </a:r>
          </a:p>
          <a:p>
            <a:pPr>
              <a:defRPr sz="1800"/>
            </a:pPr>
            <a:r>
              <a:t>• 2022年冬奥会成功举办城市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