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魅力深圳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一座现代化都市的精彩之旅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深圳概览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中国南部海滨城市，毗邻香港</a:t>
            </a:r>
          </a:p>
          <a:p>
            <a:pPr>
              <a:defRPr sz="1800"/>
            </a:pPr>
            <a:r>
              <a:t>• 从昔日小渔村到今日国际化大都市</a:t>
            </a:r>
          </a:p>
          <a:p>
            <a:pPr>
              <a:defRPr sz="1800"/>
            </a:pPr>
            <a:r>
              <a:t>• 中国硅谷，创新与活力之都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热门景点推荐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世界之窗：一天看遍世界名胜</a:t>
            </a:r>
          </a:p>
          <a:p>
            <a:pPr>
              <a:defRPr sz="1800"/>
            </a:pPr>
            <a:r>
              <a:t>• 锦绣中华·民俗村：汇聚中华风情</a:t>
            </a:r>
          </a:p>
          <a:p>
            <a:pPr>
              <a:defRPr sz="1800"/>
            </a:pPr>
            <a:r>
              <a:t>• 深圳湾公园：现代化海滨长廊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