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2023年度公司绩效汇报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砥砺前行，共创辉煌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年度业绩总览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全年营收同比增长25%，超额完成年度目标。</a:t>
            </a:r>
          </a:p>
          <a:p>
            <a:pPr>
              <a:defRPr sz="1800"/>
            </a:pPr>
            <a:r>
              <a:t>• 净利润实现5.2亿元，创历史新高。</a:t>
            </a:r>
          </a:p>
          <a:p>
            <a:pPr>
              <a:defRPr sz="1800"/>
            </a:pPr>
            <a:r>
              <a:t>• 市场份额提升至18%，用户规模突破300万。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核心部门业绩亮点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销售部：新签合同额10亿，重点客户拓展取得重大突破。</a:t>
            </a:r>
          </a:p>
          <a:p>
            <a:pPr>
              <a:defRPr sz="1800"/>
            </a:pPr>
            <a:r>
              <a:t>• 研发部：成功发布3款核心新产品，技术专利申请量增长40%。</a:t>
            </a:r>
          </a:p>
          <a:p>
            <a:pPr>
              <a:defRPr sz="1800"/>
            </a:pPr>
            <a:r>
              <a:t>• 市场部：品牌知名度显著提升，线上营销活动ROI达5.5。</a:t>
            </a:r>
          </a:p>
        </p:txBody>
      </p:sp>
      <p:pic>
        <p:nvPicPr>
          <p:cNvPr id="4" name="Picture 3" descr="logo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600" y="274320"/>
            <a:ext cx="1371600" cy="914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