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68" r:id="rId3"/>
    <p:sldId id="269" r:id="rId4"/>
    <p:sldId id="271" r:id="rId5"/>
    <p:sldId id="273" r:id="rId6"/>
    <p:sldId id="274" r:id="rId7"/>
    <p:sldId id="275" r:id="rId8"/>
  </p:sldIdLst>
  <p:sldSz cx="12192000" cy="685800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4121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647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6228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1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185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413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480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769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0715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134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922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2B7413-8AE8-45E1-8CFF-100C12989949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06FCE-39E2-4AB7-B1E1-1519E4DF1A18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07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1754" y="1600200"/>
            <a:ext cx="8915399" cy="2262781"/>
          </a:xfrm>
        </p:spPr>
        <p:txBody>
          <a:bodyPr/>
          <a:lstStyle/>
          <a:p>
            <a:r>
              <a:rPr lang="es-ES" dirty="0" smtClean="0"/>
              <a:t>Experimentación </a:t>
            </a:r>
            <a:r>
              <a:rPr lang="es-ES" dirty="0" err="1" smtClean="0"/>
              <a:t>GeoAudioWizard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7391" y="5079145"/>
            <a:ext cx="9144000" cy="1655762"/>
          </a:xfrm>
        </p:spPr>
        <p:txBody>
          <a:bodyPr/>
          <a:lstStyle/>
          <a:p>
            <a:pPr algn="r"/>
            <a:r>
              <a:rPr lang="es-ES" dirty="0"/>
              <a:t>Alumno : Matías Pardo</a:t>
            </a:r>
          </a:p>
        </p:txBody>
      </p:sp>
    </p:spTree>
    <p:extLst>
      <p:ext uri="{BB962C8B-B14F-4D97-AF65-F5344CB8AC3E}">
        <p14:creationId xmlns="" xmlns:p14="http://schemas.microsoft.com/office/powerpoint/2010/main" val="385906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Se concluye que menú principal funciona bien.</a:t>
            </a:r>
          </a:p>
          <a:p>
            <a:r>
              <a:rPr lang="es-ES" dirty="0" smtClean="0"/>
              <a:t>- Preguntas Aleatorias</a:t>
            </a:r>
          </a:p>
          <a:p>
            <a:r>
              <a:rPr lang="es-ES" dirty="0" smtClean="0"/>
              <a:t>- Faltaba claridad en instrucciones</a:t>
            </a:r>
          </a:p>
          <a:p>
            <a:r>
              <a:rPr lang="es-ES" dirty="0" smtClean="0"/>
              <a:t>- Costaba entender funcionamiento de acertijos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252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Entrevista: Cómo clarificar acertijos</a:t>
            </a:r>
          </a:p>
          <a:p>
            <a:pPr>
              <a:buNone/>
            </a:pPr>
            <a:r>
              <a:rPr lang="es-ES" smtClean="0"/>
              <a:t>  - </a:t>
            </a:r>
            <a:r>
              <a:rPr lang="es-ES" dirty="0" smtClean="0"/>
              <a:t>Aún dificultad de entender preguntas.</a:t>
            </a:r>
          </a:p>
          <a:p>
            <a:r>
              <a:rPr lang="es-ES" dirty="0" smtClean="0"/>
              <a:t>- Revisión de último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25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Nuevos Acertijos. Se agrega texto identificación.</a:t>
            </a:r>
          </a:p>
          <a:p>
            <a:r>
              <a:rPr lang="es-ES" dirty="0" smtClean="0"/>
              <a:t>- Problema: Adivinar respuestas.</a:t>
            </a:r>
          </a:p>
          <a:p>
            <a:r>
              <a:rPr lang="es-ES" dirty="0" smtClean="0"/>
              <a:t>- A estas alturas problemas menores de recorrer laberinto.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25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4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Sigue adivinar preguntas</a:t>
            </a:r>
          </a:p>
          <a:p>
            <a:r>
              <a:rPr lang="es-ES" dirty="0" smtClean="0"/>
              <a:t>- Jugadores juegan todo el juego</a:t>
            </a:r>
          </a:p>
          <a:p>
            <a:r>
              <a:rPr lang="es-ES" dirty="0" smtClean="0"/>
              <a:t>- Se nota que aprende a jugar a medida que avanza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25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5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Preguntas con quitar vida</a:t>
            </a:r>
          </a:p>
          <a:p>
            <a:r>
              <a:rPr lang="es-ES" dirty="0" smtClean="0"/>
              <a:t>- Usar terminología como “Cuarto de giro”</a:t>
            </a:r>
          </a:p>
          <a:p>
            <a:r>
              <a:rPr lang="es-ES" dirty="0" smtClean="0"/>
              <a:t>- Comienzan Pre Evaluaciones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25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Semana 6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smtClean="0"/>
              <a:t>Actividad de plano cartesiano</a:t>
            </a:r>
          </a:p>
          <a:p>
            <a:r>
              <a:rPr lang="es-ES" dirty="0" smtClean="0"/>
              <a:t>- Jugar juego Completo</a:t>
            </a:r>
          </a:p>
          <a:p>
            <a:r>
              <a:rPr lang="es-ES" dirty="0" smtClean="0"/>
              <a:t>- Post Evaluaciones</a:t>
            </a:r>
          </a:p>
          <a:p>
            <a:r>
              <a:rPr lang="es-ES" dirty="0" smtClean="0"/>
              <a:t>- Segunda entrevista </a:t>
            </a:r>
            <a:r>
              <a:rPr lang="es-ES" smtClean="0"/>
              <a:t>: gradualidad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52522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141</Words>
  <Application>Microsoft Office PowerPoint</Application>
  <PresentationFormat>Personalizado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Retrospección</vt:lpstr>
      <vt:lpstr>Experimentación GeoAudioWizard</vt:lpstr>
      <vt:lpstr>Semana 1</vt:lpstr>
      <vt:lpstr>Semana 2</vt:lpstr>
      <vt:lpstr>Semana 3</vt:lpstr>
      <vt:lpstr>Semana 4</vt:lpstr>
      <vt:lpstr>Semana 5</vt:lpstr>
      <vt:lpstr>Semana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Mejoras Geo Wizard</dc:title>
  <dc:creator>Kerahk Aknuva</dc:creator>
  <cp:lastModifiedBy>Kerahk Aknuva</cp:lastModifiedBy>
  <cp:revision>14</cp:revision>
  <dcterms:created xsi:type="dcterms:W3CDTF">2016-03-30T13:35:10Z</dcterms:created>
  <dcterms:modified xsi:type="dcterms:W3CDTF">2016-11-23T20:01:50Z</dcterms:modified>
</cp:coreProperties>
</file>