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69bcff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69bcff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69bcff7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69bcff7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69bcff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69bcff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Presentación-</a:t>
            </a:r>
            <a:r>
              <a:rPr lang="es"/>
              <a:t>Entrega Software 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Necesidad, </a:t>
            </a:r>
            <a:r>
              <a:rPr lang="es"/>
              <a:t>Solución</a:t>
            </a:r>
            <a:r>
              <a:rPr lang="es"/>
              <a:t> y </a:t>
            </a:r>
            <a:r>
              <a:rPr lang="es"/>
              <a:t>Características</a:t>
            </a:r>
            <a:r>
              <a:rPr lang="es"/>
              <a:t> del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Fundación</a:t>
            </a:r>
            <a:r>
              <a:rPr lang="es"/>
              <a:t> La Casa.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398675" y="3451750"/>
            <a:ext cx="26604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Daniel Muller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Matias Poblete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Daniel Caballero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Mario Gonzalez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Victor Salazar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Necesidad - Proyecto </a:t>
            </a:r>
            <a:r>
              <a:rPr lang="es"/>
              <a:t>Fundación</a:t>
            </a:r>
            <a:r>
              <a:rPr lang="es"/>
              <a:t> La Casa.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 del Proyecto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a </a:t>
            </a:r>
            <a:r>
              <a:rPr lang="es"/>
              <a:t>raíz</a:t>
            </a:r>
            <a:r>
              <a:rPr lang="es"/>
              <a:t> del proyecto.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