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69bcff7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69bcff7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69bcff7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69bcff7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69bcff7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69bcff7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Presentación-Entrega Software I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Necesidad, Solución y Características del Proyecto.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Fundación La Casa.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398675" y="3451750"/>
            <a:ext cx="2660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Daniel Muller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Matias Poblete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Daniel Caballero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Mario Gonzalez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Victor Salazar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Necesidad - Proyecto Fundación La Casa.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s-ES" dirty="0" smtClean="0"/>
              <a:t>Necesidad de sistemas por parte de la Fundación.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del Proyecto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s-ES" dirty="0" smtClean="0"/>
              <a:t>Administración de los Voluntarios.</a:t>
            </a:r>
          </a:p>
          <a:p>
            <a:pPr marL="285750" indent="-285750">
              <a:spcAft>
                <a:spcPts val="1600"/>
              </a:spcAft>
            </a:pPr>
            <a:endParaRPr lang="es-ES" dirty="0"/>
          </a:p>
          <a:p>
            <a:pPr marL="285750" indent="-285750">
              <a:spcAft>
                <a:spcPts val="1600"/>
              </a:spcAft>
            </a:pPr>
            <a:r>
              <a:rPr lang="es-ES" dirty="0" smtClean="0"/>
              <a:t>Gestión de los Proyectos.</a:t>
            </a:r>
          </a:p>
          <a:p>
            <a:pPr marL="285750" indent="-285750">
              <a:spcAft>
                <a:spcPts val="1600"/>
              </a:spcAft>
            </a:pPr>
            <a:endParaRPr lang="es-ES" dirty="0"/>
          </a:p>
          <a:p>
            <a:pPr marL="285750" indent="-285750">
              <a:spcAft>
                <a:spcPts val="1600"/>
              </a:spcAft>
            </a:pPr>
            <a:r>
              <a:rPr lang="es-ES" dirty="0" smtClean="0"/>
              <a:t>Control Financiero.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a raíz del proyecto.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75" y="1824604"/>
            <a:ext cx="4898749" cy="3318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Presentación en pantalla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Roboto</vt:lpstr>
      <vt:lpstr>Arial</vt:lpstr>
      <vt:lpstr>Material</vt:lpstr>
      <vt:lpstr>Presentación-Entrega Software I</vt:lpstr>
      <vt:lpstr>Necesidad - Proyecto Fundación La Casa.</vt:lpstr>
      <vt:lpstr>Características del Proyecto</vt:lpstr>
      <vt:lpstr>Beneficios a raíz del proyecto.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Presentación-Entrega Software I</dc:title>
  <dc:creator>Alumno</dc:creator>
  <cp:lastModifiedBy>POBLETE GARRIDO, MATÍAS N.</cp:lastModifiedBy>
  <cp:revision>2</cp:revision>
  <dcterms:modified xsi:type="dcterms:W3CDTF">2019-04-16T18:32:43Z</dcterms:modified>
</cp:coreProperties>
</file>