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13B2-9D5B-C049-A41D-B5F1A13BCA5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C279-A9C0-1F47-9B17-65241B07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Xi/pi as of &lt;</a:t>
            </a:r>
            <a:r>
              <a:rPr lang="en-US" dirty="0" err="1" smtClean="0"/>
              <a:t>dN</a:t>
            </a:r>
            <a:r>
              <a:rPr lang="en-US" dirty="0" smtClean="0"/>
              <a:t>/dh&gt;</a:t>
            </a:r>
            <a:endParaRPr lang="en-US" dirty="0"/>
          </a:p>
        </p:txBody>
      </p:sp>
      <p:pic>
        <p:nvPicPr>
          <p:cNvPr id="8" name="Picture 7" descr="XiOverP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7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4592" y="1299494"/>
            <a:ext cx="140183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Thanks </a:t>
            </a:r>
            <a:r>
              <a:rPr lang="en-US" dirty="0" err="1" smtClean="0"/>
              <a:t>Livio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Poor mans scaling with </a:t>
            </a:r>
            <a:br>
              <a:rPr lang="en-US" dirty="0" smtClean="0"/>
            </a:br>
            <a:r>
              <a:rPr lang="en-US" dirty="0" smtClean="0"/>
              <a:t>~area: 1/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Npart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7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8355" y="1269958"/>
            <a:ext cx="386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Only AA points </a:t>
            </a:r>
            <a:r>
              <a:rPr lang="en-US" sz="2400" b="1" dirty="0" err="1" smtClean="0">
                <a:solidFill>
                  <a:srgbClr val="FF0000"/>
                </a:solidFill>
              </a:rPr>
              <a:t>dN</a:t>
            </a:r>
            <a:r>
              <a:rPr lang="en-US" sz="2400" b="1" dirty="0" smtClean="0">
                <a:solidFill>
                  <a:srgbClr val="FF0000"/>
                </a:solidFill>
              </a:rPr>
              <a:t>/dh scaled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079591" y="1846030"/>
            <a:ext cx="1151767" cy="39874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Area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pic>
        <p:nvPicPr>
          <p:cNvPr id="4" name="Picture 3" descr="cSpbp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84"/>
            <a:ext cx="4623155" cy="3132883"/>
          </a:xfrm>
          <a:prstGeom prst="rect">
            <a:avLst/>
          </a:prstGeom>
        </p:spPr>
      </p:pic>
      <p:pic>
        <p:nvPicPr>
          <p:cNvPr id="5" name="Picture 4" descr="cSpp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5" y="2052785"/>
            <a:ext cx="4623155" cy="3132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4592" y="1299494"/>
            <a:ext cx="198827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Thanks </a:t>
            </a:r>
            <a:r>
              <a:rPr lang="en-US" dirty="0" err="1" smtClean="0"/>
              <a:t>Constantin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6442" y="2924111"/>
            <a:ext cx="95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PbPb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31990" y="2814901"/>
            <a:ext cx="76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pPb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4561" y="5185668"/>
            <a:ext cx="47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 from: </a:t>
            </a:r>
            <a:r>
              <a:rPr lang="en-US" dirty="0" err="1" smtClean="0"/>
              <a:t>dN</a:t>
            </a:r>
            <a:r>
              <a:rPr lang="en-US" dirty="0" smtClean="0"/>
              <a:t>/</a:t>
            </a:r>
            <a:r>
              <a:rPr lang="en-US" dirty="0" err="1" smtClean="0"/>
              <a:t>deta</a:t>
            </a:r>
            <a:r>
              <a:rPr lang="en-US" dirty="0" smtClean="0"/>
              <a:t> (centrality) -&gt; </a:t>
            </a:r>
            <a:r>
              <a:rPr lang="en-US" dirty="0" err="1" smtClean="0"/>
              <a:t>Npart</a:t>
            </a:r>
            <a:r>
              <a:rPr lang="en-US" dirty="0" smtClean="0"/>
              <a:t> -&gt;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Xi/pi as of &lt;</a:t>
            </a:r>
            <a:r>
              <a:rPr lang="en-US" dirty="0" err="1" smtClean="0"/>
              <a:t>dN</a:t>
            </a:r>
            <a:r>
              <a:rPr lang="en-US" dirty="0" smtClean="0"/>
              <a:t>/dh&gt;</a:t>
            </a:r>
            <a:endParaRPr lang="en-US" dirty="0"/>
          </a:p>
        </p:txBody>
      </p:sp>
      <p:pic>
        <p:nvPicPr>
          <p:cNvPr id="8" name="Picture 7" descr="XiOverP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Xi/pi as of &lt;</a:t>
            </a:r>
            <a:r>
              <a:rPr lang="en-US" dirty="0" err="1" smtClean="0"/>
              <a:t>dN</a:t>
            </a:r>
            <a:r>
              <a:rPr lang="en-US" dirty="0" smtClean="0"/>
              <a:t>/dh&gt;/S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6" cy="6857998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311745" y="5322105"/>
            <a:ext cx="4375055" cy="1432519"/>
          </a:xfrm>
          <a:prstGeom prst="donut">
            <a:avLst>
              <a:gd name="adj" fmla="val 105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Xi/pi as of &lt;</a:t>
            </a:r>
            <a:r>
              <a:rPr lang="en-US" dirty="0" err="1" smtClean="0"/>
              <a:t>dN</a:t>
            </a:r>
            <a:r>
              <a:rPr lang="en-US" dirty="0" smtClean="0"/>
              <a:t>/dh&gt;/S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6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19670" y="1186805"/>
            <a:ext cx="515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ALL </a:t>
            </a:r>
            <a:r>
              <a:rPr lang="en-US" sz="2400" b="1" dirty="0" err="1" smtClean="0">
                <a:solidFill>
                  <a:srgbClr val="FF0000"/>
                </a:solidFill>
              </a:rPr>
              <a:t>pp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pPb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PbPb</a:t>
            </a:r>
            <a:r>
              <a:rPr lang="en-US" sz="2400" b="1" dirty="0" smtClean="0">
                <a:solidFill>
                  <a:srgbClr val="FF0000"/>
                </a:solidFill>
              </a:rPr>
              <a:t> &lt;</a:t>
            </a:r>
            <a:r>
              <a:rPr lang="en-US" sz="2400" b="1" dirty="0" err="1" smtClean="0">
                <a:solidFill>
                  <a:srgbClr val="FF0000"/>
                </a:solidFill>
              </a:rPr>
              <a:t>dN</a:t>
            </a:r>
            <a:r>
              <a:rPr lang="en-US" sz="2400" b="1" dirty="0" smtClean="0">
                <a:solidFill>
                  <a:srgbClr val="FF0000"/>
                </a:solidFill>
              </a:rPr>
              <a:t>/dh&gt; scaled by 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8211395">
            <a:off x="4595554" y="1744317"/>
            <a:ext cx="810798" cy="2896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Xi/pi as of &lt;</a:t>
            </a:r>
            <a:r>
              <a:rPr lang="en-US" dirty="0" err="1" smtClean="0"/>
              <a:t>dN</a:t>
            </a:r>
            <a:r>
              <a:rPr lang="en-US" dirty="0" smtClean="0"/>
              <a:t>/dh&gt;</a:t>
            </a:r>
            <a:endParaRPr lang="en-US" dirty="0"/>
          </a:p>
        </p:txBody>
      </p:sp>
      <p:pic>
        <p:nvPicPr>
          <p:cNvPr id="8" name="Picture 7" descr="XiOverP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501" y="456067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 the Xi/pi as of &lt;dN/dh&gt;</vt:lpstr>
      <vt:lpstr>Poor mans scaling with  ~area: 1/sqrt(Npart)</vt:lpstr>
      <vt:lpstr>AreaT</vt:lpstr>
      <vt:lpstr>On the Xi/pi as of &lt;dN/dh&gt;</vt:lpstr>
      <vt:lpstr>On the Xi/pi as of &lt;dN/dh&gt;/S</vt:lpstr>
      <vt:lpstr>On the Xi/pi as of &lt;dN/dh&gt;/S</vt:lpstr>
      <vt:lpstr>On the Xi/pi as of &lt;dN/dh&gt;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Xi/pi as of &lt;dN/dh&gt;</dc:title>
  <dc:creator>Mateusz Ploskon</dc:creator>
  <cp:lastModifiedBy>Mateusz Ploskon</cp:lastModifiedBy>
  <cp:revision>5</cp:revision>
  <dcterms:created xsi:type="dcterms:W3CDTF">2015-09-15T12:25:20Z</dcterms:created>
  <dcterms:modified xsi:type="dcterms:W3CDTF">2015-09-15T12:49:02Z</dcterms:modified>
</cp:coreProperties>
</file>