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1.xml" ContentType="application/vnd.openxmlformats-officedocument.drawingml.chartshape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77" r:id="rId3"/>
    <p:sldId id="275" r:id="rId4"/>
    <p:sldId id="260" r:id="rId5"/>
    <p:sldId id="261" r:id="rId6"/>
    <p:sldId id="262" r:id="rId7"/>
    <p:sldId id="263" r:id="rId8"/>
    <p:sldId id="276" r:id="rId9"/>
    <p:sldId id="270" r:id="rId10"/>
    <p:sldId id="265" r:id="rId11"/>
    <p:sldId id="266" r:id="rId12"/>
    <p:sldId id="268" r:id="rId13"/>
    <p:sldId id="269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3E64"/>
    <a:srgbClr val="3A495E"/>
    <a:srgbClr val="156082"/>
    <a:srgbClr val="0F455D"/>
    <a:srgbClr val="6085A0"/>
    <a:srgbClr val="FB4537"/>
    <a:srgbClr val="ED1605"/>
    <a:srgbClr val="FC6F64"/>
    <a:srgbClr val="EE7E7E"/>
    <a:srgbClr val="F3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A18A6B-0640-4F5A-84DE-5FAAF23E8A28}" v="359" dt="2024-04-06T19:26:08.7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1" autoAdjust="0"/>
    <p:restoredTop sz="91895" autoAdjust="0"/>
  </p:normalViewPr>
  <p:slideViewPr>
    <p:cSldViewPr snapToGrid="0">
      <p:cViewPr>
        <p:scale>
          <a:sx n="66" d="100"/>
          <a:sy n="66" d="100"/>
        </p:scale>
        <p:origin x="1296" y="26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o Plona" userId="23f8fc72-c699-44d7-a2fc-9f956f084596" providerId="ADAL" clId="{D4A18A6B-0640-4F5A-84DE-5FAAF23E8A28}"/>
    <pc:docChg chg="undo redo custSel delSld modSld">
      <pc:chgData name="Matteo Plona" userId="23f8fc72-c699-44d7-a2fc-9f956f084596" providerId="ADAL" clId="{D4A18A6B-0640-4F5A-84DE-5FAAF23E8A28}" dt="2024-04-06T19:26:08.793" v="773" actId="20577"/>
      <pc:docMkLst>
        <pc:docMk/>
      </pc:docMkLst>
      <pc:sldChg chg="modSp mod modTransition modAnim">
        <pc:chgData name="Matteo Plona" userId="23f8fc72-c699-44d7-a2fc-9f956f084596" providerId="ADAL" clId="{D4A18A6B-0640-4F5A-84DE-5FAAF23E8A28}" dt="2024-04-06T19:19:13.488" v="763" actId="20577"/>
        <pc:sldMkLst>
          <pc:docMk/>
          <pc:sldMk cId="3264692968" sldId="256"/>
        </pc:sldMkLst>
        <pc:spChg chg="mod">
          <ac:chgData name="Matteo Plona" userId="23f8fc72-c699-44d7-a2fc-9f956f084596" providerId="ADAL" clId="{D4A18A6B-0640-4F5A-84DE-5FAAF23E8A28}" dt="2024-04-06T19:19:13.488" v="763" actId="20577"/>
          <ac:spMkLst>
            <pc:docMk/>
            <pc:sldMk cId="3264692968" sldId="256"/>
            <ac:spMk id="10" creationId="{29D0D262-A8AD-17E5-60EB-F0DEE2E56CEA}"/>
          </ac:spMkLst>
        </pc:spChg>
      </pc:sldChg>
      <pc:sldChg chg="del">
        <pc:chgData name="Matteo Plona" userId="23f8fc72-c699-44d7-a2fc-9f956f084596" providerId="ADAL" clId="{D4A18A6B-0640-4F5A-84DE-5FAAF23E8A28}" dt="2024-04-06T16:48:44.195" v="169" actId="47"/>
        <pc:sldMkLst>
          <pc:docMk/>
          <pc:sldMk cId="3366704732" sldId="259"/>
        </pc:sldMkLst>
      </pc:sldChg>
      <pc:sldChg chg="modSp mod addAnim delAnim">
        <pc:chgData name="Matteo Plona" userId="23f8fc72-c699-44d7-a2fc-9f956f084596" providerId="ADAL" clId="{D4A18A6B-0640-4F5A-84DE-5FAAF23E8A28}" dt="2024-04-06T19:10:10.527" v="713" actId="108"/>
        <pc:sldMkLst>
          <pc:docMk/>
          <pc:sldMk cId="2748731004" sldId="260"/>
        </pc:sldMkLst>
        <pc:spChg chg="mod">
          <ac:chgData name="Matteo Plona" userId="23f8fc72-c699-44d7-a2fc-9f956f084596" providerId="ADAL" clId="{D4A18A6B-0640-4F5A-84DE-5FAAF23E8A28}" dt="2024-04-06T17:46:09.057" v="488" actId="108"/>
          <ac:spMkLst>
            <pc:docMk/>
            <pc:sldMk cId="2748731004" sldId="260"/>
            <ac:spMk id="10" creationId="{6A69F3DE-6A19-C129-F259-21B10BEA0B2D}"/>
          </ac:spMkLst>
        </pc:spChg>
        <pc:spChg chg="mod">
          <ac:chgData name="Matteo Plona" userId="23f8fc72-c699-44d7-a2fc-9f956f084596" providerId="ADAL" clId="{D4A18A6B-0640-4F5A-84DE-5FAAF23E8A28}" dt="2024-04-06T19:10:10.527" v="713" actId="108"/>
          <ac:spMkLst>
            <pc:docMk/>
            <pc:sldMk cId="2748731004" sldId="260"/>
            <ac:spMk id="38" creationId="{7C40D4A6-AF21-E3A7-A0A6-DBE494421125}"/>
          </ac:spMkLst>
        </pc:spChg>
      </pc:sldChg>
      <pc:sldChg chg="modNotesTx">
        <pc:chgData name="Matteo Plona" userId="23f8fc72-c699-44d7-a2fc-9f956f084596" providerId="ADAL" clId="{D4A18A6B-0640-4F5A-84DE-5FAAF23E8A28}" dt="2024-04-06T19:25:02.003" v="770" actId="20577"/>
        <pc:sldMkLst>
          <pc:docMk/>
          <pc:sldMk cId="2145036404" sldId="262"/>
        </pc:sldMkLst>
      </pc:sldChg>
      <pc:sldChg chg="addSp delSp modSp mod addAnim delAnim modAnim">
        <pc:chgData name="Matteo Plona" userId="23f8fc72-c699-44d7-a2fc-9f956f084596" providerId="ADAL" clId="{D4A18A6B-0640-4F5A-84DE-5FAAF23E8A28}" dt="2024-04-06T19:25:24.408" v="771" actId="20577"/>
        <pc:sldMkLst>
          <pc:docMk/>
          <pc:sldMk cId="1472327143" sldId="263"/>
        </pc:sldMkLst>
        <pc:spChg chg="del mod">
          <ac:chgData name="Matteo Plona" userId="23f8fc72-c699-44d7-a2fc-9f956f084596" providerId="ADAL" clId="{D4A18A6B-0640-4F5A-84DE-5FAAF23E8A28}" dt="2024-04-06T18:44:18.110" v="543" actId="478"/>
          <ac:spMkLst>
            <pc:docMk/>
            <pc:sldMk cId="1472327143" sldId="263"/>
            <ac:spMk id="3" creationId="{511C0529-34B2-3ACA-A5F1-140D7F53ED01}"/>
          </ac:spMkLst>
        </pc:spChg>
        <pc:spChg chg="mod">
          <ac:chgData name="Matteo Plona" userId="23f8fc72-c699-44d7-a2fc-9f956f084596" providerId="ADAL" clId="{D4A18A6B-0640-4F5A-84DE-5FAAF23E8A28}" dt="2024-04-06T19:15:55.302" v="743" actId="108"/>
          <ac:spMkLst>
            <pc:docMk/>
            <pc:sldMk cId="1472327143" sldId="263"/>
            <ac:spMk id="5" creationId="{1E298D48-5B1C-F2D1-2EA0-D97E4CA43376}"/>
          </ac:spMkLst>
        </pc:spChg>
        <pc:spChg chg="mod">
          <ac:chgData name="Matteo Plona" userId="23f8fc72-c699-44d7-a2fc-9f956f084596" providerId="ADAL" clId="{D4A18A6B-0640-4F5A-84DE-5FAAF23E8A28}" dt="2024-04-06T19:15:53.850" v="742" actId="108"/>
          <ac:spMkLst>
            <pc:docMk/>
            <pc:sldMk cId="1472327143" sldId="263"/>
            <ac:spMk id="6" creationId="{10F1E394-2AE2-6BD4-3815-E5D176BFDA15}"/>
          </ac:spMkLst>
        </pc:spChg>
        <pc:spChg chg="add mod">
          <ac:chgData name="Matteo Plona" userId="23f8fc72-c699-44d7-a2fc-9f956f084596" providerId="ADAL" clId="{D4A18A6B-0640-4F5A-84DE-5FAAF23E8A28}" dt="2024-04-06T17:24:07.344" v="340"/>
          <ac:spMkLst>
            <pc:docMk/>
            <pc:sldMk cId="1472327143" sldId="263"/>
            <ac:spMk id="7" creationId="{84155BF4-6801-5F5E-D9A8-70680305BA43}"/>
          </ac:spMkLst>
        </pc:spChg>
        <pc:spChg chg="add mod">
          <ac:chgData name="Matteo Plona" userId="23f8fc72-c699-44d7-a2fc-9f956f084596" providerId="ADAL" clId="{D4A18A6B-0640-4F5A-84DE-5FAAF23E8A28}" dt="2024-04-06T17:24:04.884" v="339"/>
          <ac:spMkLst>
            <pc:docMk/>
            <pc:sldMk cId="1472327143" sldId="263"/>
            <ac:spMk id="8" creationId="{B4871068-E082-260B-3325-11140B35F92B}"/>
          </ac:spMkLst>
        </pc:spChg>
        <pc:spChg chg="add mod">
          <ac:chgData name="Matteo Plona" userId="23f8fc72-c699-44d7-a2fc-9f956f084596" providerId="ADAL" clId="{D4A18A6B-0640-4F5A-84DE-5FAAF23E8A28}" dt="2024-04-06T17:24:04.884" v="339"/>
          <ac:spMkLst>
            <pc:docMk/>
            <pc:sldMk cId="1472327143" sldId="263"/>
            <ac:spMk id="9" creationId="{7C10B9A5-ECD9-856C-02C1-B561DBB62620}"/>
          </ac:spMkLst>
        </pc:spChg>
        <pc:spChg chg="add mod">
          <ac:chgData name="Matteo Plona" userId="23f8fc72-c699-44d7-a2fc-9f956f084596" providerId="ADAL" clId="{D4A18A6B-0640-4F5A-84DE-5FAAF23E8A28}" dt="2024-04-06T17:24:04.884" v="339"/>
          <ac:spMkLst>
            <pc:docMk/>
            <pc:sldMk cId="1472327143" sldId="263"/>
            <ac:spMk id="10" creationId="{1E8343C1-B853-BBEC-BA5F-3F340D9151F1}"/>
          </ac:spMkLst>
        </pc:spChg>
        <pc:spChg chg="add mod">
          <ac:chgData name="Matteo Plona" userId="23f8fc72-c699-44d7-a2fc-9f956f084596" providerId="ADAL" clId="{D4A18A6B-0640-4F5A-84DE-5FAAF23E8A28}" dt="2024-04-06T17:24:04.884" v="339"/>
          <ac:spMkLst>
            <pc:docMk/>
            <pc:sldMk cId="1472327143" sldId="263"/>
            <ac:spMk id="11" creationId="{14266627-936D-C8CC-0F3A-19A1ACC53195}"/>
          </ac:spMkLst>
        </pc:spChg>
        <pc:spChg chg="add mod">
          <ac:chgData name="Matteo Plona" userId="23f8fc72-c699-44d7-a2fc-9f956f084596" providerId="ADAL" clId="{D4A18A6B-0640-4F5A-84DE-5FAAF23E8A28}" dt="2024-04-06T17:25:28.554" v="367" actId="1036"/>
          <ac:spMkLst>
            <pc:docMk/>
            <pc:sldMk cId="1472327143" sldId="263"/>
            <ac:spMk id="12" creationId="{1C9C7D5E-3C2C-6032-7E6C-319B8C1944D2}"/>
          </ac:spMkLst>
        </pc:spChg>
        <pc:spChg chg="add mod">
          <ac:chgData name="Matteo Plona" userId="23f8fc72-c699-44d7-a2fc-9f956f084596" providerId="ADAL" clId="{D4A18A6B-0640-4F5A-84DE-5FAAF23E8A28}" dt="2024-04-06T17:25:28.554" v="367" actId="1036"/>
          <ac:spMkLst>
            <pc:docMk/>
            <pc:sldMk cId="1472327143" sldId="263"/>
            <ac:spMk id="13" creationId="{DCEB73A6-E962-ADCA-4794-351A4513629C}"/>
          </ac:spMkLst>
        </pc:spChg>
        <pc:spChg chg="add mod">
          <ac:chgData name="Matteo Plona" userId="23f8fc72-c699-44d7-a2fc-9f956f084596" providerId="ADAL" clId="{D4A18A6B-0640-4F5A-84DE-5FAAF23E8A28}" dt="2024-04-06T17:25:28.554" v="367" actId="1036"/>
          <ac:spMkLst>
            <pc:docMk/>
            <pc:sldMk cId="1472327143" sldId="263"/>
            <ac:spMk id="14" creationId="{62923F8D-5847-FA93-CE79-456871D3E42A}"/>
          </ac:spMkLst>
        </pc:spChg>
        <pc:spChg chg="add del mod">
          <ac:chgData name="Matteo Plona" userId="23f8fc72-c699-44d7-a2fc-9f956f084596" providerId="ADAL" clId="{D4A18A6B-0640-4F5A-84DE-5FAAF23E8A28}" dt="2024-04-06T17:24:29.228" v="343" actId="478"/>
          <ac:spMkLst>
            <pc:docMk/>
            <pc:sldMk cId="1472327143" sldId="263"/>
            <ac:spMk id="15" creationId="{A120C889-43E8-54F6-38CA-E29C5657A8C7}"/>
          </ac:spMkLst>
        </pc:spChg>
        <pc:spChg chg="add mod">
          <ac:chgData name="Matteo Plona" userId="23f8fc72-c699-44d7-a2fc-9f956f084596" providerId="ADAL" clId="{D4A18A6B-0640-4F5A-84DE-5FAAF23E8A28}" dt="2024-04-06T17:25:28.554" v="367" actId="1036"/>
          <ac:spMkLst>
            <pc:docMk/>
            <pc:sldMk cId="1472327143" sldId="263"/>
            <ac:spMk id="16" creationId="{7AD54F63-6E22-0581-85D2-5407A33A3DEE}"/>
          </ac:spMkLst>
        </pc:spChg>
        <pc:spChg chg="add del mod">
          <ac:chgData name="Matteo Plona" userId="23f8fc72-c699-44d7-a2fc-9f956f084596" providerId="ADAL" clId="{D4A18A6B-0640-4F5A-84DE-5FAAF23E8A28}" dt="2024-04-06T17:24:27.753" v="342" actId="478"/>
          <ac:spMkLst>
            <pc:docMk/>
            <pc:sldMk cId="1472327143" sldId="263"/>
            <ac:spMk id="17" creationId="{496D7C3C-6220-331D-826C-0F4EC2EC1DDD}"/>
          </ac:spMkLst>
        </pc:spChg>
        <pc:spChg chg="add del mod">
          <ac:chgData name="Matteo Plona" userId="23f8fc72-c699-44d7-a2fc-9f956f084596" providerId="ADAL" clId="{D4A18A6B-0640-4F5A-84DE-5FAAF23E8A28}" dt="2024-04-06T18:44:22.554" v="544" actId="478"/>
          <ac:spMkLst>
            <pc:docMk/>
            <pc:sldMk cId="1472327143" sldId="263"/>
            <ac:spMk id="19" creationId="{947C83F0-F0BF-2541-178E-40CD05871B6C}"/>
          </ac:spMkLst>
        </pc:spChg>
        <pc:spChg chg="mod">
          <ac:chgData name="Matteo Plona" userId="23f8fc72-c699-44d7-a2fc-9f956f084596" providerId="ADAL" clId="{D4A18A6B-0640-4F5A-84DE-5FAAF23E8A28}" dt="2024-04-06T19:25:24.408" v="771" actId="20577"/>
          <ac:spMkLst>
            <pc:docMk/>
            <pc:sldMk cId="1472327143" sldId="263"/>
            <ac:spMk id="38" creationId="{0D7964F8-27EB-62E6-5A7E-114FEA6A10C8}"/>
          </ac:spMkLst>
        </pc:spChg>
        <pc:spChg chg="mod">
          <ac:chgData name="Matteo Plona" userId="23f8fc72-c699-44d7-a2fc-9f956f084596" providerId="ADAL" clId="{D4A18A6B-0640-4F5A-84DE-5FAAF23E8A28}" dt="2024-04-06T19:14:04.613" v="733" actId="207"/>
          <ac:spMkLst>
            <pc:docMk/>
            <pc:sldMk cId="1472327143" sldId="263"/>
            <ac:spMk id="39" creationId="{1F52BDB1-B1A3-490A-DBCE-2C903B4E63FA}"/>
          </ac:spMkLst>
        </pc:spChg>
        <pc:spChg chg="mod">
          <ac:chgData name="Matteo Plona" userId="23f8fc72-c699-44d7-a2fc-9f956f084596" providerId="ADAL" clId="{D4A18A6B-0640-4F5A-84DE-5FAAF23E8A28}" dt="2024-04-06T19:15:58.613" v="748" actId="207"/>
          <ac:spMkLst>
            <pc:docMk/>
            <pc:sldMk cId="1472327143" sldId="263"/>
            <ac:spMk id="40" creationId="{5A28808C-0997-EDEA-E026-EFBFAC18B04B}"/>
          </ac:spMkLst>
        </pc:spChg>
      </pc:sldChg>
      <pc:sldChg chg="addSp delSp modSp mod delAnim modAnim">
        <pc:chgData name="Matteo Plona" userId="23f8fc72-c699-44d7-a2fc-9f956f084596" providerId="ADAL" clId="{D4A18A6B-0640-4F5A-84DE-5FAAF23E8A28}" dt="2024-04-06T19:26:08.793" v="773" actId="20577"/>
        <pc:sldMkLst>
          <pc:docMk/>
          <pc:sldMk cId="3243723198" sldId="265"/>
        </pc:sldMkLst>
        <pc:spChg chg="mod">
          <ac:chgData name="Matteo Plona" userId="23f8fc72-c699-44d7-a2fc-9f956f084596" providerId="ADAL" clId="{D4A18A6B-0640-4F5A-84DE-5FAAF23E8A28}" dt="2024-04-06T19:26:08.793" v="773" actId="20577"/>
          <ac:spMkLst>
            <pc:docMk/>
            <pc:sldMk cId="3243723198" sldId="265"/>
            <ac:spMk id="2" creationId="{83B83DB6-6342-10DA-8115-3EECC3D50CF1}"/>
          </ac:spMkLst>
        </pc:spChg>
        <pc:spChg chg="del mod">
          <ac:chgData name="Matteo Plona" userId="23f8fc72-c699-44d7-a2fc-9f956f084596" providerId="ADAL" clId="{D4A18A6B-0640-4F5A-84DE-5FAAF23E8A28}" dt="2024-04-06T17:42:33.586" v="469" actId="478"/>
          <ac:spMkLst>
            <pc:docMk/>
            <pc:sldMk cId="3243723198" sldId="265"/>
            <ac:spMk id="3" creationId="{EC80D7F9-882A-56F2-7638-FE8737CD1B30}"/>
          </ac:spMkLst>
        </pc:spChg>
        <pc:spChg chg="mod">
          <ac:chgData name="Matteo Plona" userId="23f8fc72-c699-44d7-a2fc-9f956f084596" providerId="ADAL" clId="{D4A18A6B-0640-4F5A-84DE-5FAAF23E8A28}" dt="2024-04-06T17:48:29.769" v="494" actId="164"/>
          <ac:spMkLst>
            <pc:docMk/>
            <pc:sldMk cId="3243723198" sldId="265"/>
            <ac:spMk id="5" creationId="{FB83F853-FEB8-D4B1-3809-8E64FFA955AC}"/>
          </ac:spMkLst>
        </pc:spChg>
        <pc:spChg chg="add mod">
          <ac:chgData name="Matteo Plona" userId="23f8fc72-c699-44d7-a2fc-9f956f084596" providerId="ADAL" clId="{D4A18A6B-0640-4F5A-84DE-5FAAF23E8A28}" dt="2024-04-06T17:45:08.342" v="484" actId="14100"/>
          <ac:spMkLst>
            <pc:docMk/>
            <pc:sldMk cId="3243723198" sldId="265"/>
            <ac:spMk id="6" creationId="{438908F0-2971-D42D-19A8-79F73DFB0C77}"/>
          </ac:spMkLst>
        </pc:spChg>
        <pc:spChg chg="mod">
          <ac:chgData name="Matteo Plona" userId="23f8fc72-c699-44d7-a2fc-9f956f084596" providerId="ADAL" clId="{D4A18A6B-0640-4F5A-84DE-5FAAF23E8A28}" dt="2024-04-06T17:48:29.769" v="494" actId="164"/>
          <ac:spMkLst>
            <pc:docMk/>
            <pc:sldMk cId="3243723198" sldId="265"/>
            <ac:spMk id="7" creationId="{BF4B0A2E-4091-2973-CA61-316B9B2A8902}"/>
          </ac:spMkLst>
        </pc:spChg>
        <pc:spChg chg="mod">
          <ac:chgData name="Matteo Plona" userId="23f8fc72-c699-44d7-a2fc-9f956f084596" providerId="ADAL" clId="{D4A18A6B-0640-4F5A-84DE-5FAAF23E8A28}" dt="2024-04-06T17:48:29.769" v="494" actId="164"/>
          <ac:spMkLst>
            <pc:docMk/>
            <pc:sldMk cId="3243723198" sldId="265"/>
            <ac:spMk id="8" creationId="{04B872A9-D8DD-F280-CA19-06F759AD8A9C}"/>
          </ac:spMkLst>
        </pc:spChg>
        <pc:spChg chg="mod">
          <ac:chgData name="Matteo Plona" userId="23f8fc72-c699-44d7-a2fc-9f956f084596" providerId="ADAL" clId="{D4A18A6B-0640-4F5A-84DE-5FAAF23E8A28}" dt="2024-04-06T17:48:29.769" v="494" actId="164"/>
          <ac:spMkLst>
            <pc:docMk/>
            <pc:sldMk cId="3243723198" sldId="265"/>
            <ac:spMk id="9" creationId="{803ED071-43E1-F119-99F5-0B8C3369ED59}"/>
          </ac:spMkLst>
        </pc:spChg>
        <pc:spChg chg="add mod">
          <ac:chgData name="Matteo Plona" userId="23f8fc72-c699-44d7-a2fc-9f956f084596" providerId="ADAL" clId="{D4A18A6B-0640-4F5A-84DE-5FAAF23E8A28}" dt="2024-04-06T17:45:32.523" v="486" actId="1076"/>
          <ac:spMkLst>
            <pc:docMk/>
            <pc:sldMk cId="3243723198" sldId="265"/>
            <ac:spMk id="10" creationId="{DD443F69-1866-51B5-55B1-386BD4D8D6DA}"/>
          </ac:spMkLst>
        </pc:spChg>
        <pc:spChg chg="add mod">
          <ac:chgData name="Matteo Plona" userId="23f8fc72-c699-44d7-a2fc-9f956f084596" providerId="ADAL" clId="{D4A18A6B-0640-4F5A-84DE-5FAAF23E8A28}" dt="2024-04-06T17:42:43.069" v="471" actId="1076"/>
          <ac:spMkLst>
            <pc:docMk/>
            <pc:sldMk cId="3243723198" sldId="265"/>
            <ac:spMk id="14" creationId="{CAAB7A26-3C51-41FB-F234-3DD2DFE93A0E}"/>
          </ac:spMkLst>
        </pc:spChg>
        <pc:spChg chg="mod">
          <ac:chgData name="Matteo Plona" userId="23f8fc72-c699-44d7-a2fc-9f956f084596" providerId="ADAL" clId="{D4A18A6B-0640-4F5A-84DE-5FAAF23E8A28}" dt="2024-04-06T17:48:29.769" v="494" actId="164"/>
          <ac:spMkLst>
            <pc:docMk/>
            <pc:sldMk cId="3243723198" sldId="265"/>
            <ac:spMk id="15" creationId="{392C2851-C833-2D24-5E46-ED150EEF2AF0}"/>
          </ac:spMkLst>
        </pc:spChg>
        <pc:spChg chg="mod">
          <ac:chgData name="Matteo Plona" userId="23f8fc72-c699-44d7-a2fc-9f956f084596" providerId="ADAL" clId="{D4A18A6B-0640-4F5A-84DE-5FAAF23E8A28}" dt="2024-04-06T17:48:29.769" v="494" actId="164"/>
          <ac:spMkLst>
            <pc:docMk/>
            <pc:sldMk cId="3243723198" sldId="265"/>
            <ac:spMk id="17" creationId="{1E0AB280-0A6E-1B5C-40F9-C402EE52A8D3}"/>
          </ac:spMkLst>
        </pc:spChg>
        <pc:spChg chg="mod">
          <ac:chgData name="Matteo Plona" userId="23f8fc72-c699-44d7-a2fc-9f956f084596" providerId="ADAL" clId="{D4A18A6B-0640-4F5A-84DE-5FAAF23E8A28}" dt="2024-04-06T17:48:29.769" v="494" actId="164"/>
          <ac:spMkLst>
            <pc:docMk/>
            <pc:sldMk cId="3243723198" sldId="265"/>
            <ac:spMk id="19" creationId="{B38F8378-89E9-27A2-19C1-04FCCABF5E77}"/>
          </ac:spMkLst>
        </pc:spChg>
        <pc:spChg chg="mod">
          <ac:chgData name="Matteo Plona" userId="23f8fc72-c699-44d7-a2fc-9f956f084596" providerId="ADAL" clId="{D4A18A6B-0640-4F5A-84DE-5FAAF23E8A28}" dt="2024-04-06T17:48:29.769" v="494" actId="164"/>
          <ac:spMkLst>
            <pc:docMk/>
            <pc:sldMk cId="3243723198" sldId="265"/>
            <ac:spMk id="23" creationId="{CB8CBDC3-9167-E370-F96B-1AAC085FF443}"/>
          </ac:spMkLst>
        </pc:spChg>
        <pc:spChg chg="add del mod">
          <ac:chgData name="Matteo Plona" userId="23f8fc72-c699-44d7-a2fc-9f956f084596" providerId="ADAL" clId="{D4A18A6B-0640-4F5A-84DE-5FAAF23E8A28}" dt="2024-04-06T17:42:34.867" v="470" actId="478"/>
          <ac:spMkLst>
            <pc:docMk/>
            <pc:sldMk cId="3243723198" sldId="265"/>
            <ac:spMk id="24" creationId="{7AFC7D24-79CE-39D8-AC72-9554BE8C1EFC}"/>
          </ac:spMkLst>
        </pc:spChg>
        <pc:spChg chg="mod">
          <ac:chgData name="Matteo Plona" userId="23f8fc72-c699-44d7-a2fc-9f956f084596" providerId="ADAL" clId="{D4A18A6B-0640-4F5A-84DE-5FAAF23E8A28}" dt="2024-04-06T17:48:29.769" v="494" actId="164"/>
          <ac:spMkLst>
            <pc:docMk/>
            <pc:sldMk cId="3243723198" sldId="265"/>
            <ac:spMk id="25" creationId="{22A956A5-D850-2B0E-00FC-FB83DB364EFC}"/>
          </ac:spMkLst>
        </pc:spChg>
        <pc:grpChg chg="add mod">
          <ac:chgData name="Matteo Plona" userId="23f8fc72-c699-44d7-a2fc-9f956f084596" providerId="ADAL" clId="{D4A18A6B-0640-4F5A-84DE-5FAAF23E8A28}" dt="2024-04-06T17:48:29.769" v="494" actId="164"/>
          <ac:grpSpMkLst>
            <pc:docMk/>
            <pc:sldMk cId="3243723198" sldId="265"/>
            <ac:grpSpMk id="26" creationId="{E9C77BCB-4B21-8A2D-C760-3F31B437BB9D}"/>
          </ac:grpSpMkLst>
        </pc:grpChg>
        <pc:picChg chg="add mod">
          <ac:chgData name="Matteo Plona" userId="23f8fc72-c699-44d7-a2fc-9f956f084596" providerId="ADAL" clId="{D4A18A6B-0640-4F5A-84DE-5FAAF23E8A28}" dt="2024-04-06T17:52:26.625" v="502" actId="688"/>
          <ac:picMkLst>
            <pc:docMk/>
            <pc:sldMk cId="3243723198" sldId="265"/>
            <ac:picMk id="12" creationId="{4F2974C7-1B29-C80E-4715-F2389CBB178F}"/>
          </ac:picMkLst>
        </pc:picChg>
        <pc:picChg chg="add mod">
          <ac:chgData name="Matteo Plona" userId="23f8fc72-c699-44d7-a2fc-9f956f084596" providerId="ADAL" clId="{D4A18A6B-0640-4F5A-84DE-5FAAF23E8A28}" dt="2024-04-06T17:50:52.528" v="498" actId="14826"/>
          <ac:picMkLst>
            <pc:docMk/>
            <pc:sldMk cId="3243723198" sldId="265"/>
            <ac:picMk id="13" creationId="{CE5F485A-22A1-A885-727E-88A34D170DC8}"/>
          </ac:picMkLst>
        </pc:picChg>
        <pc:picChg chg="add mod">
          <ac:chgData name="Matteo Plona" userId="23f8fc72-c699-44d7-a2fc-9f956f084596" providerId="ADAL" clId="{D4A18A6B-0640-4F5A-84DE-5FAAF23E8A28}" dt="2024-04-06T17:52:03.251" v="501" actId="1076"/>
          <ac:picMkLst>
            <pc:docMk/>
            <pc:sldMk cId="3243723198" sldId="265"/>
            <ac:picMk id="21" creationId="{ABC973B8-DB0B-C4D2-F28B-E92A468987AA}"/>
          </ac:picMkLst>
        </pc:picChg>
        <pc:cxnChg chg="mod">
          <ac:chgData name="Matteo Plona" userId="23f8fc72-c699-44d7-a2fc-9f956f084596" providerId="ADAL" clId="{D4A18A6B-0640-4F5A-84DE-5FAAF23E8A28}" dt="2024-04-06T17:48:29.769" v="494" actId="164"/>
          <ac:cxnSpMkLst>
            <pc:docMk/>
            <pc:sldMk cId="3243723198" sldId="265"/>
            <ac:cxnSpMk id="11" creationId="{787FFB20-A0C5-BDC5-707B-C7908842D3E7}"/>
          </ac:cxnSpMkLst>
        </pc:cxnChg>
        <pc:cxnChg chg="mod">
          <ac:chgData name="Matteo Plona" userId="23f8fc72-c699-44d7-a2fc-9f956f084596" providerId="ADAL" clId="{D4A18A6B-0640-4F5A-84DE-5FAAF23E8A28}" dt="2024-04-06T17:48:29.769" v="494" actId="164"/>
          <ac:cxnSpMkLst>
            <pc:docMk/>
            <pc:sldMk cId="3243723198" sldId="265"/>
            <ac:cxnSpMk id="16" creationId="{203F930B-AB2B-46F5-E531-E7D6890D5791}"/>
          </ac:cxnSpMkLst>
        </pc:cxnChg>
        <pc:cxnChg chg="mod">
          <ac:chgData name="Matteo Plona" userId="23f8fc72-c699-44d7-a2fc-9f956f084596" providerId="ADAL" clId="{D4A18A6B-0640-4F5A-84DE-5FAAF23E8A28}" dt="2024-04-06T17:48:29.769" v="494" actId="164"/>
          <ac:cxnSpMkLst>
            <pc:docMk/>
            <pc:sldMk cId="3243723198" sldId="265"/>
            <ac:cxnSpMk id="18" creationId="{59EC8C11-E8EE-F787-1FAF-D246E40A6F09}"/>
          </ac:cxnSpMkLst>
        </pc:cxnChg>
        <pc:cxnChg chg="mod">
          <ac:chgData name="Matteo Plona" userId="23f8fc72-c699-44d7-a2fc-9f956f084596" providerId="ADAL" clId="{D4A18A6B-0640-4F5A-84DE-5FAAF23E8A28}" dt="2024-04-06T17:48:29.769" v="494" actId="164"/>
          <ac:cxnSpMkLst>
            <pc:docMk/>
            <pc:sldMk cId="3243723198" sldId="265"/>
            <ac:cxnSpMk id="20" creationId="{C2C0B213-B82E-DF47-314E-2751FDA2C43F}"/>
          </ac:cxnSpMkLst>
        </pc:cxnChg>
      </pc:sldChg>
      <pc:sldChg chg="addSp delSp modSp mod delAnim modAnim">
        <pc:chgData name="Matteo Plona" userId="23f8fc72-c699-44d7-a2fc-9f956f084596" providerId="ADAL" clId="{D4A18A6B-0640-4F5A-84DE-5FAAF23E8A28}" dt="2024-04-06T17:40:24.455" v="449"/>
        <pc:sldMkLst>
          <pc:docMk/>
          <pc:sldMk cId="3855518356" sldId="266"/>
        </pc:sldMkLst>
        <pc:spChg chg="del mod">
          <ac:chgData name="Matteo Plona" userId="23f8fc72-c699-44d7-a2fc-9f956f084596" providerId="ADAL" clId="{D4A18A6B-0640-4F5A-84DE-5FAAF23E8A28}" dt="2024-04-06T17:36:49.932" v="393" actId="478"/>
          <ac:spMkLst>
            <pc:docMk/>
            <pc:sldMk cId="3855518356" sldId="266"/>
            <ac:spMk id="3" creationId="{3D30B872-6E2A-96FE-20DA-7EE29D5B849D}"/>
          </ac:spMkLst>
        </pc:spChg>
        <pc:spChg chg="add mod">
          <ac:chgData name="Matteo Plona" userId="23f8fc72-c699-44d7-a2fc-9f956f084596" providerId="ADAL" clId="{D4A18A6B-0640-4F5A-84DE-5FAAF23E8A28}" dt="2024-04-06T17:39:38.561" v="438" actId="1037"/>
          <ac:spMkLst>
            <pc:docMk/>
            <pc:sldMk cId="3855518356" sldId="266"/>
            <ac:spMk id="5" creationId="{996D00CA-7DE3-4EFC-5121-24B896EF1C33}"/>
          </ac:spMkLst>
        </pc:spChg>
        <pc:spChg chg="add mod">
          <ac:chgData name="Matteo Plona" userId="23f8fc72-c699-44d7-a2fc-9f956f084596" providerId="ADAL" clId="{D4A18A6B-0640-4F5A-84DE-5FAAF23E8A28}" dt="2024-04-06T17:39:38.561" v="438" actId="1037"/>
          <ac:spMkLst>
            <pc:docMk/>
            <pc:sldMk cId="3855518356" sldId="266"/>
            <ac:spMk id="6" creationId="{65B7CFAD-9F9C-700F-4491-AB0E8E29826A}"/>
          </ac:spMkLst>
        </pc:spChg>
        <pc:spChg chg="add mod">
          <ac:chgData name="Matteo Plona" userId="23f8fc72-c699-44d7-a2fc-9f956f084596" providerId="ADAL" clId="{D4A18A6B-0640-4F5A-84DE-5FAAF23E8A28}" dt="2024-04-06T17:39:38.561" v="438" actId="1037"/>
          <ac:spMkLst>
            <pc:docMk/>
            <pc:sldMk cId="3855518356" sldId="266"/>
            <ac:spMk id="9" creationId="{F8ED7153-21F6-1A73-0B64-0C8D6D41EB99}"/>
          </ac:spMkLst>
        </pc:spChg>
        <pc:spChg chg="add del mod">
          <ac:chgData name="Matteo Plona" userId="23f8fc72-c699-44d7-a2fc-9f956f084596" providerId="ADAL" clId="{D4A18A6B-0640-4F5A-84DE-5FAAF23E8A28}" dt="2024-04-06T17:36:54.082" v="394" actId="478"/>
          <ac:spMkLst>
            <pc:docMk/>
            <pc:sldMk cId="3855518356" sldId="266"/>
            <ac:spMk id="12" creationId="{07729FB5-3D0D-E86C-742E-2C5C8DF0255B}"/>
          </ac:spMkLst>
        </pc:spChg>
        <pc:picChg chg="add mod">
          <ac:chgData name="Matteo Plona" userId="23f8fc72-c699-44d7-a2fc-9f956f084596" providerId="ADAL" clId="{D4A18A6B-0640-4F5A-84DE-5FAAF23E8A28}" dt="2024-04-06T17:39:38.561" v="438" actId="1037"/>
          <ac:picMkLst>
            <pc:docMk/>
            <pc:sldMk cId="3855518356" sldId="266"/>
            <ac:picMk id="7" creationId="{4CBF6B75-B3B8-B0CB-F233-F5206B37F15F}"/>
          </ac:picMkLst>
        </pc:picChg>
        <pc:picChg chg="add mod">
          <ac:chgData name="Matteo Plona" userId="23f8fc72-c699-44d7-a2fc-9f956f084596" providerId="ADAL" clId="{D4A18A6B-0640-4F5A-84DE-5FAAF23E8A28}" dt="2024-04-06T17:39:38.561" v="438" actId="1037"/>
          <ac:picMkLst>
            <pc:docMk/>
            <pc:sldMk cId="3855518356" sldId="266"/>
            <ac:picMk id="8" creationId="{7A7578BB-3ECE-71DA-1BE2-961B3AE6EB2E}"/>
          </ac:picMkLst>
        </pc:picChg>
        <pc:picChg chg="add mod">
          <ac:chgData name="Matteo Plona" userId="23f8fc72-c699-44d7-a2fc-9f956f084596" providerId="ADAL" clId="{D4A18A6B-0640-4F5A-84DE-5FAAF23E8A28}" dt="2024-04-06T17:39:38.561" v="438" actId="1037"/>
          <ac:picMkLst>
            <pc:docMk/>
            <pc:sldMk cId="3855518356" sldId="266"/>
            <ac:picMk id="10" creationId="{4733B46A-475D-F1EB-F6E3-DDF08279DA0F}"/>
          </ac:picMkLst>
        </pc:picChg>
      </pc:sldChg>
      <pc:sldChg chg="addSp delSp modSp mod delAnim modAnim">
        <pc:chgData name="Matteo Plona" userId="23f8fc72-c699-44d7-a2fc-9f956f084596" providerId="ADAL" clId="{D4A18A6B-0640-4F5A-84DE-5FAAF23E8A28}" dt="2024-04-06T18:08:45.688" v="513" actId="688"/>
        <pc:sldMkLst>
          <pc:docMk/>
          <pc:sldMk cId="1265222487" sldId="268"/>
        </pc:sldMkLst>
        <pc:spChg chg="del mod">
          <ac:chgData name="Matteo Plona" userId="23f8fc72-c699-44d7-a2fc-9f956f084596" providerId="ADAL" clId="{D4A18A6B-0640-4F5A-84DE-5FAAF23E8A28}" dt="2024-04-06T17:21:23.861" v="326" actId="478"/>
          <ac:spMkLst>
            <pc:docMk/>
            <pc:sldMk cId="1265222487" sldId="268"/>
            <ac:spMk id="3" creationId="{9E63E698-AB86-242D-0D55-B003570EA372}"/>
          </ac:spMkLst>
        </pc:spChg>
        <pc:spChg chg="add mod">
          <ac:chgData name="Matteo Plona" userId="23f8fc72-c699-44d7-a2fc-9f956f084596" providerId="ADAL" clId="{D4A18A6B-0640-4F5A-84DE-5FAAF23E8A28}" dt="2024-04-06T17:22:53.439" v="335" actId="1076"/>
          <ac:spMkLst>
            <pc:docMk/>
            <pc:sldMk cId="1265222487" sldId="268"/>
            <ac:spMk id="7" creationId="{B781502B-D87D-6C32-C4C9-C3B4D0ABFFDF}"/>
          </ac:spMkLst>
        </pc:spChg>
        <pc:spChg chg="add mod">
          <ac:chgData name="Matteo Plona" userId="23f8fc72-c699-44d7-a2fc-9f956f084596" providerId="ADAL" clId="{D4A18A6B-0640-4F5A-84DE-5FAAF23E8A28}" dt="2024-04-06T17:22:53.439" v="335" actId="1076"/>
          <ac:spMkLst>
            <pc:docMk/>
            <pc:sldMk cId="1265222487" sldId="268"/>
            <ac:spMk id="8" creationId="{5880F26D-152F-D81E-261B-19F96F3A426C}"/>
          </ac:spMkLst>
        </pc:spChg>
        <pc:spChg chg="add mod">
          <ac:chgData name="Matteo Plona" userId="23f8fc72-c699-44d7-a2fc-9f956f084596" providerId="ADAL" clId="{D4A18A6B-0640-4F5A-84DE-5FAAF23E8A28}" dt="2024-04-06T17:22:53.439" v="335" actId="1076"/>
          <ac:spMkLst>
            <pc:docMk/>
            <pc:sldMk cId="1265222487" sldId="268"/>
            <ac:spMk id="11" creationId="{EAB41D7C-59FA-5597-D4ED-E4171B531F78}"/>
          </ac:spMkLst>
        </pc:spChg>
        <pc:spChg chg="add del mod">
          <ac:chgData name="Matteo Plona" userId="23f8fc72-c699-44d7-a2fc-9f956f084596" providerId="ADAL" clId="{D4A18A6B-0640-4F5A-84DE-5FAAF23E8A28}" dt="2024-04-06T17:21:30.469" v="327" actId="478"/>
          <ac:spMkLst>
            <pc:docMk/>
            <pc:sldMk cId="1265222487" sldId="268"/>
            <ac:spMk id="14" creationId="{08067FA7-35AD-34A0-7806-2A3EBAD943FB}"/>
          </ac:spMkLst>
        </pc:spChg>
        <pc:picChg chg="add mod">
          <ac:chgData name="Matteo Plona" userId="23f8fc72-c699-44d7-a2fc-9f956f084596" providerId="ADAL" clId="{D4A18A6B-0640-4F5A-84DE-5FAAF23E8A28}" dt="2024-04-06T18:08:45.688" v="513" actId="688"/>
          <ac:picMkLst>
            <pc:docMk/>
            <pc:sldMk cId="1265222487" sldId="268"/>
            <ac:picMk id="9" creationId="{C86299CD-3E1B-17DA-7735-676C7EFC614A}"/>
          </ac:picMkLst>
        </pc:picChg>
        <pc:picChg chg="add mod">
          <ac:chgData name="Matteo Plona" userId="23f8fc72-c699-44d7-a2fc-9f956f084596" providerId="ADAL" clId="{D4A18A6B-0640-4F5A-84DE-5FAAF23E8A28}" dt="2024-04-06T17:22:53.439" v="335" actId="1076"/>
          <ac:picMkLst>
            <pc:docMk/>
            <pc:sldMk cId="1265222487" sldId="268"/>
            <ac:picMk id="10" creationId="{410AE9B2-D9FA-2EFB-9C73-41A38B6B5C06}"/>
          </ac:picMkLst>
        </pc:picChg>
        <pc:picChg chg="add mod">
          <ac:chgData name="Matteo Plona" userId="23f8fc72-c699-44d7-a2fc-9f956f084596" providerId="ADAL" clId="{D4A18A6B-0640-4F5A-84DE-5FAAF23E8A28}" dt="2024-04-06T17:22:53.439" v="335" actId="1076"/>
          <ac:picMkLst>
            <pc:docMk/>
            <pc:sldMk cId="1265222487" sldId="268"/>
            <ac:picMk id="12" creationId="{FB5589AD-1DEA-9EC0-27BE-021F62F17E33}"/>
          </ac:picMkLst>
        </pc:picChg>
      </pc:sldChg>
      <pc:sldChg chg="addSp delSp modSp mod addAnim delAnim modAnim">
        <pc:chgData name="Matteo Plona" userId="23f8fc72-c699-44d7-a2fc-9f956f084596" providerId="ADAL" clId="{D4A18A6B-0640-4F5A-84DE-5FAAF23E8A28}" dt="2024-04-06T17:19:07" v="312"/>
        <pc:sldMkLst>
          <pc:docMk/>
          <pc:sldMk cId="1704836641" sldId="269"/>
        </pc:sldMkLst>
        <pc:spChg chg="del mod">
          <ac:chgData name="Matteo Plona" userId="23f8fc72-c699-44d7-a2fc-9f956f084596" providerId="ADAL" clId="{D4A18A6B-0640-4F5A-84DE-5FAAF23E8A28}" dt="2024-04-06T17:11:19.984" v="251" actId="478"/>
          <ac:spMkLst>
            <pc:docMk/>
            <pc:sldMk cId="1704836641" sldId="269"/>
            <ac:spMk id="3" creationId="{9A0CFEDC-7152-93C1-ECE0-12117E8FF7B4}"/>
          </ac:spMkLst>
        </pc:spChg>
        <pc:spChg chg="add mod">
          <ac:chgData name="Matteo Plona" userId="23f8fc72-c699-44d7-a2fc-9f956f084596" providerId="ADAL" clId="{D4A18A6B-0640-4F5A-84DE-5FAAF23E8A28}" dt="2024-04-06T17:12:00.357" v="264" actId="1076"/>
          <ac:spMkLst>
            <pc:docMk/>
            <pc:sldMk cId="1704836641" sldId="269"/>
            <ac:spMk id="6" creationId="{46923A84-A069-2A28-FF4C-B4431F4EC517}"/>
          </ac:spMkLst>
        </pc:spChg>
        <pc:spChg chg="add del mod">
          <ac:chgData name="Matteo Plona" userId="23f8fc72-c699-44d7-a2fc-9f956f084596" providerId="ADAL" clId="{D4A18A6B-0640-4F5A-84DE-5FAAF23E8A28}" dt="2024-04-06T17:13:26.716" v="273" actId="478"/>
          <ac:spMkLst>
            <pc:docMk/>
            <pc:sldMk cId="1704836641" sldId="269"/>
            <ac:spMk id="7" creationId="{9153B143-CF7E-4E73-F0E8-087251BEF757}"/>
          </ac:spMkLst>
        </pc:spChg>
        <pc:spChg chg="add mod">
          <ac:chgData name="Matteo Plona" userId="23f8fc72-c699-44d7-a2fc-9f956f084596" providerId="ADAL" clId="{D4A18A6B-0640-4F5A-84DE-5FAAF23E8A28}" dt="2024-04-06T17:11:49.856" v="262" actId="1076"/>
          <ac:spMkLst>
            <pc:docMk/>
            <pc:sldMk cId="1704836641" sldId="269"/>
            <ac:spMk id="8" creationId="{8F429A0B-AA5C-EE9D-3F77-C6742CAEFFF2}"/>
          </ac:spMkLst>
        </pc:spChg>
        <pc:spChg chg="add del mod">
          <ac:chgData name="Matteo Plona" userId="23f8fc72-c699-44d7-a2fc-9f956f084596" providerId="ADAL" clId="{D4A18A6B-0640-4F5A-84DE-5FAAF23E8A28}" dt="2024-04-06T17:13:52.315" v="278" actId="1076"/>
          <ac:spMkLst>
            <pc:docMk/>
            <pc:sldMk cId="1704836641" sldId="269"/>
            <ac:spMk id="9" creationId="{B276D632-A21E-DC4C-5356-3672B27C871E}"/>
          </ac:spMkLst>
        </pc:spChg>
        <pc:spChg chg="add del mod">
          <ac:chgData name="Matteo Plona" userId="23f8fc72-c699-44d7-a2fc-9f956f084596" providerId="ADAL" clId="{D4A18A6B-0640-4F5A-84DE-5FAAF23E8A28}" dt="2024-04-06T17:11:35.197" v="256" actId="478"/>
          <ac:spMkLst>
            <pc:docMk/>
            <pc:sldMk cId="1704836641" sldId="269"/>
            <ac:spMk id="10" creationId="{9785DBD4-18E1-C75A-F315-2097A4BCC78A}"/>
          </ac:spMkLst>
        </pc:spChg>
        <pc:spChg chg="add del mod">
          <ac:chgData name="Matteo Plona" userId="23f8fc72-c699-44d7-a2fc-9f956f084596" providerId="ADAL" clId="{D4A18A6B-0640-4F5A-84DE-5FAAF23E8A28}" dt="2024-04-06T17:13:57.530" v="281" actId="478"/>
          <ac:spMkLst>
            <pc:docMk/>
            <pc:sldMk cId="1704836641" sldId="269"/>
            <ac:spMk id="11" creationId="{070C50AF-61FD-BCC1-27C5-F7937F566036}"/>
          </ac:spMkLst>
        </pc:spChg>
        <pc:spChg chg="add del mod">
          <ac:chgData name="Matteo Plona" userId="23f8fc72-c699-44d7-a2fc-9f956f084596" providerId="ADAL" clId="{D4A18A6B-0640-4F5A-84DE-5FAAF23E8A28}" dt="2024-04-06T17:11:39.966" v="259" actId="478"/>
          <ac:spMkLst>
            <pc:docMk/>
            <pc:sldMk cId="1704836641" sldId="269"/>
            <ac:spMk id="12" creationId="{C7A3FE01-4D92-BC11-8AA5-6BD15A43426E}"/>
          </ac:spMkLst>
        </pc:spChg>
        <pc:spChg chg="add del mod">
          <ac:chgData name="Matteo Plona" userId="23f8fc72-c699-44d7-a2fc-9f956f084596" providerId="ADAL" clId="{D4A18A6B-0640-4F5A-84DE-5FAAF23E8A28}" dt="2024-04-06T17:11:23.484" v="252" actId="478"/>
          <ac:spMkLst>
            <pc:docMk/>
            <pc:sldMk cId="1704836641" sldId="269"/>
            <ac:spMk id="14" creationId="{82DAD9A0-B96B-31AB-E7DC-745C73F72943}"/>
          </ac:spMkLst>
        </pc:spChg>
        <pc:picChg chg="add mod">
          <ac:chgData name="Matteo Plona" userId="23f8fc72-c699-44d7-a2fc-9f956f084596" providerId="ADAL" clId="{D4A18A6B-0640-4F5A-84DE-5FAAF23E8A28}" dt="2024-04-06T17:15:15.712" v="287" actId="2085"/>
          <ac:picMkLst>
            <pc:docMk/>
            <pc:sldMk cId="1704836641" sldId="269"/>
            <ac:picMk id="16" creationId="{229FE5AD-AC6D-1375-01AC-5DE68A798BC4}"/>
          </ac:picMkLst>
        </pc:picChg>
        <pc:picChg chg="add mod">
          <ac:chgData name="Matteo Plona" userId="23f8fc72-c699-44d7-a2fc-9f956f084596" providerId="ADAL" clId="{D4A18A6B-0640-4F5A-84DE-5FAAF23E8A28}" dt="2024-04-06T17:16:38.231" v="291" actId="1076"/>
          <ac:picMkLst>
            <pc:docMk/>
            <pc:sldMk cId="1704836641" sldId="269"/>
            <ac:picMk id="17" creationId="{1B8467E9-1944-DE36-2DB9-6EC106AE8FA4}"/>
          </ac:picMkLst>
        </pc:picChg>
      </pc:sldChg>
      <pc:sldChg chg="modAnim">
        <pc:chgData name="Matteo Plona" userId="23f8fc72-c699-44d7-a2fc-9f956f084596" providerId="ADAL" clId="{D4A18A6B-0640-4F5A-84DE-5FAAF23E8A28}" dt="2024-04-06T17:26:54.256" v="374"/>
        <pc:sldMkLst>
          <pc:docMk/>
          <pc:sldMk cId="2878614461" sldId="270"/>
        </pc:sldMkLst>
      </pc:sldChg>
      <pc:sldChg chg="modSp mod">
        <pc:chgData name="Matteo Plona" userId="23f8fc72-c699-44d7-a2fc-9f956f084596" providerId="ADAL" clId="{D4A18A6B-0640-4F5A-84DE-5FAAF23E8A28}" dt="2024-04-06T17:09:17.037" v="235" actId="1076"/>
        <pc:sldMkLst>
          <pc:docMk/>
          <pc:sldMk cId="2792187535" sldId="271"/>
        </pc:sldMkLst>
        <pc:grpChg chg="mod">
          <ac:chgData name="Matteo Plona" userId="23f8fc72-c699-44d7-a2fc-9f956f084596" providerId="ADAL" clId="{D4A18A6B-0640-4F5A-84DE-5FAAF23E8A28}" dt="2024-04-06T17:09:17.037" v="235" actId="1076"/>
          <ac:grpSpMkLst>
            <pc:docMk/>
            <pc:sldMk cId="2792187535" sldId="271"/>
            <ac:grpSpMk id="31" creationId="{830F41AF-6ACC-F6B6-9D65-3A0F1F2A2DA6}"/>
          </ac:grpSpMkLst>
        </pc:grpChg>
      </pc:sldChg>
      <pc:sldChg chg="modSp mod modAnim">
        <pc:chgData name="Matteo Plona" userId="23f8fc72-c699-44d7-a2fc-9f956f084596" providerId="ADAL" clId="{D4A18A6B-0640-4F5A-84DE-5FAAF23E8A28}" dt="2024-04-06T18:06:14.825" v="510"/>
        <pc:sldMkLst>
          <pc:docMk/>
          <pc:sldMk cId="856553699" sldId="274"/>
        </pc:sldMkLst>
        <pc:spChg chg="mod">
          <ac:chgData name="Matteo Plona" userId="23f8fc72-c699-44d7-a2fc-9f956f084596" providerId="ADAL" clId="{D4A18A6B-0640-4F5A-84DE-5FAAF23E8A28}" dt="2024-04-06T18:04:53.471" v="506" actId="1076"/>
          <ac:spMkLst>
            <pc:docMk/>
            <pc:sldMk cId="856553699" sldId="274"/>
            <ac:spMk id="2" creationId="{0616AECF-B480-A49E-F041-6890AB3A0A9C}"/>
          </ac:spMkLst>
        </pc:spChg>
        <pc:picChg chg="mod">
          <ac:chgData name="Matteo Plona" userId="23f8fc72-c699-44d7-a2fc-9f956f084596" providerId="ADAL" clId="{D4A18A6B-0640-4F5A-84DE-5FAAF23E8A28}" dt="2024-04-06T18:05:32.257" v="508" actId="1076"/>
          <ac:picMkLst>
            <pc:docMk/>
            <pc:sldMk cId="856553699" sldId="274"/>
            <ac:picMk id="7" creationId="{0F300911-44C2-C045-5A9C-275DDC6C5C88}"/>
          </ac:picMkLst>
        </pc:picChg>
      </pc:sldChg>
      <pc:sldChg chg="addSp delSp modSp mod addAnim delAnim modAnim">
        <pc:chgData name="Matteo Plona" userId="23f8fc72-c699-44d7-a2fc-9f956f084596" providerId="ADAL" clId="{D4A18A6B-0640-4F5A-84DE-5FAAF23E8A28}" dt="2024-04-06T19:23:42.072" v="769" actId="790"/>
        <pc:sldMkLst>
          <pc:docMk/>
          <pc:sldMk cId="1214659370" sldId="275"/>
        </pc:sldMkLst>
        <pc:spChg chg="del">
          <ac:chgData name="Matteo Plona" userId="23f8fc72-c699-44d7-a2fc-9f956f084596" providerId="ADAL" clId="{D4A18A6B-0640-4F5A-84DE-5FAAF23E8A28}" dt="2024-04-06T16:41:54.841" v="106" actId="478"/>
          <ac:spMkLst>
            <pc:docMk/>
            <pc:sldMk cId="1214659370" sldId="275"/>
            <ac:spMk id="10" creationId="{9C357B28-B9D5-0BAA-C813-0E2BB520C1FE}"/>
          </ac:spMkLst>
        </pc:spChg>
        <pc:spChg chg="mod">
          <ac:chgData name="Matteo Plona" userId="23f8fc72-c699-44d7-a2fc-9f956f084596" providerId="ADAL" clId="{D4A18A6B-0640-4F5A-84DE-5FAAF23E8A28}" dt="2024-04-06T19:05:27.834" v="700" actId="108"/>
          <ac:spMkLst>
            <pc:docMk/>
            <pc:sldMk cId="1214659370" sldId="275"/>
            <ac:spMk id="21" creationId="{DB0B6CC1-EFE0-8B39-F3A2-FD06E6F72277}"/>
          </ac:spMkLst>
        </pc:spChg>
        <pc:spChg chg="mod">
          <ac:chgData name="Matteo Plona" userId="23f8fc72-c699-44d7-a2fc-9f956f084596" providerId="ADAL" clId="{D4A18A6B-0640-4F5A-84DE-5FAAF23E8A28}" dt="2024-04-06T18:10:29.316" v="518" actId="14100"/>
          <ac:spMkLst>
            <pc:docMk/>
            <pc:sldMk cId="1214659370" sldId="275"/>
            <ac:spMk id="24" creationId="{0443787C-3FE6-3A78-485F-8BB2A6822B7B}"/>
          </ac:spMkLst>
        </pc:spChg>
        <pc:spChg chg="mod">
          <ac:chgData name="Matteo Plona" userId="23f8fc72-c699-44d7-a2fc-9f956f084596" providerId="ADAL" clId="{D4A18A6B-0640-4F5A-84DE-5FAAF23E8A28}" dt="2024-04-06T19:01:32.280" v="607" actId="207"/>
          <ac:spMkLst>
            <pc:docMk/>
            <pc:sldMk cId="1214659370" sldId="275"/>
            <ac:spMk id="27" creationId="{0B520DF7-92B6-F4A0-1609-FAE194257CC7}"/>
          </ac:spMkLst>
        </pc:spChg>
        <pc:spChg chg="mod">
          <ac:chgData name="Matteo Plona" userId="23f8fc72-c699-44d7-a2fc-9f956f084596" providerId="ADAL" clId="{D4A18A6B-0640-4F5A-84DE-5FAAF23E8A28}" dt="2024-04-06T19:05:05.087" v="699" actId="207"/>
          <ac:spMkLst>
            <pc:docMk/>
            <pc:sldMk cId="1214659370" sldId="275"/>
            <ac:spMk id="30" creationId="{02039360-51E0-5A67-5745-B08404D95F43}"/>
          </ac:spMkLst>
        </pc:spChg>
        <pc:spChg chg="mod">
          <ac:chgData name="Matteo Plona" userId="23f8fc72-c699-44d7-a2fc-9f956f084596" providerId="ADAL" clId="{D4A18A6B-0640-4F5A-84DE-5FAAF23E8A28}" dt="2024-04-06T18:10:58.577" v="524" actId="14100"/>
          <ac:spMkLst>
            <pc:docMk/>
            <pc:sldMk cId="1214659370" sldId="275"/>
            <ac:spMk id="33" creationId="{EAABCB06-189B-4E49-6575-1425BD8DF8A3}"/>
          </ac:spMkLst>
        </pc:spChg>
        <pc:spChg chg="mod">
          <ac:chgData name="Matteo Plona" userId="23f8fc72-c699-44d7-a2fc-9f956f084596" providerId="ADAL" clId="{D4A18A6B-0640-4F5A-84DE-5FAAF23E8A28}" dt="2024-04-06T18:11:47.684" v="541" actId="14100"/>
          <ac:spMkLst>
            <pc:docMk/>
            <pc:sldMk cId="1214659370" sldId="275"/>
            <ac:spMk id="34" creationId="{D6E9178B-1FC1-2D6B-920D-5F65404F064F}"/>
          </ac:spMkLst>
        </pc:spChg>
        <pc:spChg chg="mod">
          <ac:chgData name="Matteo Plona" userId="23f8fc72-c699-44d7-a2fc-9f956f084596" providerId="ADAL" clId="{D4A18A6B-0640-4F5A-84DE-5FAAF23E8A28}" dt="2024-04-06T16:43:00.238" v="120" actId="1036"/>
          <ac:spMkLst>
            <pc:docMk/>
            <pc:sldMk cId="1214659370" sldId="275"/>
            <ac:spMk id="44" creationId="{09DF91D2-E9C5-DFF6-B765-E9D0F39D2F44}"/>
          </ac:spMkLst>
        </pc:spChg>
        <pc:spChg chg="mod">
          <ac:chgData name="Matteo Plona" userId="23f8fc72-c699-44d7-a2fc-9f956f084596" providerId="ADAL" clId="{D4A18A6B-0640-4F5A-84DE-5FAAF23E8A28}" dt="2024-04-06T19:23:30.301" v="768" actId="790"/>
          <ac:spMkLst>
            <pc:docMk/>
            <pc:sldMk cId="1214659370" sldId="275"/>
            <ac:spMk id="55" creationId="{7ECC5A8F-596D-B088-BA75-F08505875305}"/>
          </ac:spMkLst>
        </pc:spChg>
        <pc:spChg chg="mod">
          <ac:chgData name="Matteo Plona" userId="23f8fc72-c699-44d7-a2fc-9f956f084596" providerId="ADAL" clId="{D4A18A6B-0640-4F5A-84DE-5FAAF23E8A28}" dt="2024-04-06T16:43:00.238" v="120" actId="1036"/>
          <ac:spMkLst>
            <pc:docMk/>
            <pc:sldMk cId="1214659370" sldId="275"/>
            <ac:spMk id="62" creationId="{E4A3F0BE-2350-D893-3CC6-192D7D85205D}"/>
          </ac:spMkLst>
        </pc:spChg>
        <pc:spChg chg="mod">
          <ac:chgData name="Matteo Plona" userId="23f8fc72-c699-44d7-a2fc-9f956f084596" providerId="ADAL" clId="{D4A18A6B-0640-4F5A-84DE-5FAAF23E8A28}" dt="2024-04-06T16:43:00.238" v="120" actId="1036"/>
          <ac:spMkLst>
            <pc:docMk/>
            <pc:sldMk cId="1214659370" sldId="275"/>
            <ac:spMk id="65" creationId="{BDC2EE23-D591-989D-5154-2C98EA9DC5DB}"/>
          </ac:spMkLst>
        </pc:spChg>
        <pc:spChg chg="mod">
          <ac:chgData name="Matteo Plona" userId="23f8fc72-c699-44d7-a2fc-9f956f084596" providerId="ADAL" clId="{D4A18A6B-0640-4F5A-84DE-5FAAF23E8A28}" dt="2024-04-06T19:23:42.072" v="769" actId="790"/>
          <ac:spMkLst>
            <pc:docMk/>
            <pc:sldMk cId="1214659370" sldId="275"/>
            <ac:spMk id="71" creationId="{8B0C1902-EFC1-C001-95C1-3A2E0855528B}"/>
          </ac:spMkLst>
        </pc:spChg>
        <pc:spChg chg="mod">
          <ac:chgData name="Matteo Plona" userId="23f8fc72-c699-44d7-a2fc-9f956f084596" providerId="ADAL" clId="{D4A18A6B-0640-4F5A-84DE-5FAAF23E8A28}" dt="2024-04-06T19:23:12.679" v="767" actId="790"/>
          <ac:spMkLst>
            <pc:docMk/>
            <pc:sldMk cId="1214659370" sldId="275"/>
            <ac:spMk id="72" creationId="{DF2497E7-DF12-1C6A-A236-01347EF1FD26}"/>
          </ac:spMkLst>
        </pc:spChg>
        <pc:spChg chg="mod">
          <ac:chgData name="Matteo Plona" userId="23f8fc72-c699-44d7-a2fc-9f956f084596" providerId="ADAL" clId="{D4A18A6B-0640-4F5A-84DE-5FAAF23E8A28}" dt="2024-04-06T18:11:15.524" v="537" actId="1035"/>
          <ac:spMkLst>
            <pc:docMk/>
            <pc:sldMk cId="1214659370" sldId="275"/>
            <ac:spMk id="76" creationId="{16B81024-AD79-5440-B9AF-279F3B533028}"/>
          </ac:spMkLst>
        </pc:spChg>
        <pc:spChg chg="mod">
          <ac:chgData name="Matteo Plona" userId="23f8fc72-c699-44d7-a2fc-9f956f084596" providerId="ADAL" clId="{D4A18A6B-0640-4F5A-84DE-5FAAF23E8A28}" dt="2024-04-06T18:10:43.365" v="521" actId="1037"/>
          <ac:spMkLst>
            <pc:docMk/>
            <pc:sldMk cId="1214659370" sldId="275"/>
            <ac:spMk id="77" creationId="{34F7E426-2556-DC4B-53BA-ADC19905896C}"/>
          </ac:spMkLst>
        </pc:spChg>
        <pc:spChg chg="mod">
          <ac:chgData name="Matteo Plona" userId="23f8fc72-c699-44d7-a2fc-9f956f084596" providerId="ADAL" clId="{D4A18A6B-0640-4F5A-84DE-5FAAF23E8A28}" dt="2024-04-06T18:11:38.014" v="539" actId="688"/>
          <ac:spMkLst>
            <pc:docMk/>
            <pc:sldMk cId="1214659370" sldId="275"/>
            <ac:spMk id="78" creationId="{25AFDE8D-47C1-6578-DCF6-58243D0068BB}"/>
          </ac:spMkLst>
        </pc:spChg>
        <pc:spChg chg="add mod">
          <ac:chgData name="Matteo Plona" userId="23f8fc72-c699-44d7-a2fc-9f956f084596" providerId="ADAL" clId="{D4A18A6B-0640-4F5A-84DE-5FAAF23E8A28}" dt="2024-04-06T19:02:45.917" v="608"/>
          <ac:spMkLst>
            <pc:docMk/>
            <pc:sldMk cId="1214659370" sldId="275"/>
            <ac:spMk id="79" creationId="{038C9EC3-3AA8-1F57-7E02-C1E4B59B088D}"/>
          </ac:spMkLst>
        </pc:spChg>
        <pc:grpChg chg="mod">
          <ac:chgData name="Matteo Plona" userId="23f8fc72-c699-44d7-a2fc-9f956f084596" providerId="ADAL" clId="{D4A18A6B-0640-4F5A-84DE-5FAAF23E8A28}" dt="2024-04-06T16:49:56.019" v="175" actId="164"/>
          <ac:grpSpMkLst>
            <pc:docMk/>
            <pc:sldMk cId="1214659370" sldId="275"/>
            <ac:grpSpMk id="49" creationId="{242CFF5C-1510-CD3D-D0F6-70BFDB44C701}"/>
          </ac:grpSpMkLst>
        </pc:grpChg>
        <pc:grpChg chg="mod">
          <ac:chgData name="Matteo Plona" userId="23f8fc72-c699-44d7-a2fc-9f956f084596" providerId="ADAL" clId="{D4A18A6B-0640-4F5A-84DE-5FAAF23E8A28}" dt="2024-04-06T16:49:52.940" v="174" actId="164"/>
          <ac:grpSpMkLst>
            <pc:docMk/>
            <pc:sldMk cId="1214659370" sldId="275"/>
            <ac:grpSpMk id="69" creationId="{64EBA579-DABA-7830-70E2-0A2538A811A8}"/>
          </ac:grpSpMkLst>
        </pc:grpChg>
        <pc:grpChg chg="mod">
          <ac:chgData name="Matteo Plona" userId="23f8fc72-c699-44d7-a2fc-9f956f084596" providerId="ADAL" clId="{D4A18A6B-0640-4F5A-84DE-5FAAF23E8A28}" dt="2024-04-06T16:50:01.742" v="176" actId="164"/>
          <ac:grpSpMkLst>
            <pc:docMk/>
            <pc:sldMk cId="1214659370" sldId="275"/>
            <ac:grpSpMk id="70" creationId="{D4ADE8F3-58EB-9FF8-48A4-1C6AD125433F}"/>
          </ac:grpSpMkLst>
        </pc:grpChg>
        <pc:grpChg chg="add mod">
          <ac:chgData name="Matteo Plona" userId="23f8fc72-c699-44d7-a2fc-9f956f084596" providerId="ADAL" clId="{D4A18A6B-0640-4F5A-84DE-5FAAF23E8A28}" dt="2024-04-06T19:06:19.273" v="701" actId="207"/>
          <ac:grpSpMkLst>
            <pc:docMk/>
            <pc:sldMk cId="1214659370" sldId="275"/>
            <ac:grpSpMk id="80" creationId="{510550AD-83A9-70EE-7C6E-7FA468C61F5F}"/>
          </ac:grpSpMkLst>
        </pc:grpChg>
        <pc:grpChg chg="add mod">
          <ac:chgData name="Matteo Plona" userId="23f8fc72-c699-44d7-a2fc-9f956f084596" providerId="ADAL" clId="{D4A18A6B-0640-4F5A-84DE-5FAAF23E8A28}" dt="2024-04-06T19:06:19.273" v="701" actId="207"/>
          <ac:grpSpMkLst>
            <pc:docMk/>
            <pc:sldMk cId="1214659370" sldId="275"/>
            <ac:grpSpMk id="81" creationId="{45237175-6CB6-C91E-B020-A2B06119F9C4}"/>
          </ac:grpSpMkLst>
        </pc:grpChg>
        <pc:grpChg chg="add mod">
          <ac:chgData name="Matteo Plona" userId="23f8fc72-c699-44d7-a2fc-9f956f084596" providerId="ADAL" clId="{D4A18A6B-0640-4F5A-84DE-5FAAF23E8A28}" dt="2024-04-06T19:06:19.273" v="701" actId="207"/>
          <ac:grpSpMkLst>
            <pc:docMk/>
            <pc:sldMk cId="1214659370" sldId="275"/>
            <ac:grpSpMk id="82" creationId="{B53D2EE1-C687-FE6E-478C-7C94030D4B9F}"/>
          </ac:grpSpMkLst>
        </pc:grpChg>
        <pc:picChg chg="mod">
          <ac:chgData name="Matteo Plona" userId="23f8fc72-c699-44d7-a2fc-9f956f084596" providerId="ADAL" clId="{D4A18A6B-0640-4F5A-84DE-5FAAF23E8A28}" dt="2024-04-06T16:43:00.238" v="120" actId="1036"/>
          <ac:picMkLst>
            <pc:docMk/>
            <pc:sldMk cId="1214659370" sldId="275"/>
            <ac:picMk id="36" creationId="{D549B7DB-23C0-66FF-8230-391C85F96079}"/>
          </ac:picMkLst>
        </pc:picChg>
        <pc:picChg chg="mod">
          <ac:chgData name="Matteo Plona" userId="23f8fc72-c699-44d7-a2fc-9f956f084596" providerId="ADAL" clId="{D4A18A6B-0640-4F5A-84DE-5FAAF23E8A28}" dt="2024-04-06T19:08:09.672" v="711" actId="1582"/>
          <ac:picMkLst>
            <pc:docMk/>
            <pc:sldMk cId="1214659370" sldId="275"/>
            <ac:picMk id="39" creationId="{90A21542-D095-2B86-3786-BED9DB75D03C}"/>
          </ac:picMkLst>
        </pc:picChg>
        <pc:picChg chg="mod">
          <ac:chgData name="Matteo Plona" userId="23f8fc72-c699-44d7-a2fc-9f956f084596" providerId="ADAL" clId="{D4A18A6B-0640-4F5A-84DE-5FAAF23E8A28}" dt="2024-04-06T16:43:00.238" v="120" actId="1036"/>
          <ac:picMkLst>
            <pc:docMk/>
            <pc:sldMk cId="1214659370" sldId="275"/>
            <ac:picMk id="40" creationId="{8643BC2C-9E0C-E1E6-DB80-CFCA568B1076}"/>
          </ac:picMkLst>
        </pc:picChg>
      </pc:sldChg>
      <pc:sldChg chg="modSp mod">
        <pc:chgData name="Matteo Plona" userId="23f8fc72-c699-44d7-a2fc-9f956f084596" providerId="ADAL" clId="{D4A18A6B-0640-4F5A-84DE-5FAAF23E8A28}" dt="2024-04-06T19:18:12.560" v="752" actId="167"/>
        <pc:sldMkLst>
          <pc:docMk/>
          <pc:sldMk cId="872619876" sldId="276"/>
        </pc:sldMkLst>
        <pc:picChg chg="ord">
          <ac:chgData name="Matteo Plona" userId="23f8fc72-c699-44d7-a2fc-9f956f084596" providerId="ADAL" clId="{D4A18A6B-0640-4F5A-84DE-5FAAF23E8A28}" dt="2024-04-06T19:18:12.560" v="752" actId="167"/>
          <ac:picMkLst>
            <pc:docMk/>
            <pc:sldMk cId="872619876" sldId="276"/>
            <ac:picMk id="7" creationId="{96994EE0-7BEA-8A46-73B1-3D10D8CD4396}"/>
          </ac:picMkLst>
        </pc:picChg>
      </pc:sldChg>
      <pc:sldChg chg="addSp modSp mod modTransition modAnim">
        <pc:chgData name="Matteo Plona" userId="23f8fc72-c699-44d7-a2fc-9f956f084596" providerId="ADAL" clId="{D4A18A6B-0640-4F5A-84DE-5FAAF23E8A28}" dt="2024-04-06T19:21:49.402" v="765" actId="790"/>
        <pc:sldMkLst>
          <pc:docMk/>
          <pc:sldMk cId="1164604394" sldId="277"/>
        </pc:sldMkLst>
        <pc:spChg chg="mod">
          <ac:chgData name="Matteo Plona" userId="23f8fc72-c699-44d7-a2fc-9f956f084596" providerId="ADAL" clId="{D4A18A6B-0640-4F5A-84DE-5FAAF23E8A28}" dt="2024-04-06T16:27:19.774" v="55" actId="164"/>
          <ac:spMkLst>
            <pc:docMk/>
            <pc:sldMk cId="1164604394" sldId="277"/>
            <ac:spMk id="56" creationId="{235E39C5-9433-833F-1D86-CF4DE6A8487F}"/>
          </ac:spMkLst>
        </pc:spChg>
        <pc:spChg chg="mod">
          <ac:chgData name="Matteo Plona" userId="23f8fc72-c699-44d7-a2fc-9f956f084596" providerId="ADAL" clId="{D4A18A6B-0640-4F5A-84DE-5FAAF23E8A28}" dt="2024-04-06T19:21:25.195" v="764" actId="790"/>
          <ac:spMkLst>
            <pc:docMk/>
            <pc:sldMk cId="1164604394" sldId="277"/>
            <ac:spMk id="63" creationId="{7F187C6D-5137-11AE-F6E4-0091475B49D6}"/>
          </ac:spMkLst>
        </pc:spChg>
        <pc:spChg chg="mod">
          <ac:chgData name="Matteo Plona" userId="23f8fc72-c699-44d7-a2fc-9f956f084596" providerId="ADAL" clId="{D4A18A6B-0640-4F5A-84DE-5FAAF23E8A28}" dt="2024-04-06T16:27:22.902" v="56" actId="164"/>
          <ac:spMkLst>
            <pc:docMk/>
            <pc:sldMk cId="1164604394" sldId="277"/>
            <ac:spMk id="1024" creationId="{08A74731-152D-D857-E802-48910BFCEAA4}"/>
          </ac:spMkLst>
        </pc:spChg>
        <pc:spChg chg="mod">
          <ac:chgData name="Matteo Plona" userId="23f8fc72-c699-44d7-a2fc-9f956f084596" providerId="ADAL" clId="{D4A18A6B-0640-4F5A-84DE-5FAAF23E8A28}" dt="2024-04-06T16:27:25.684" v="57" actId="164"/>
          <ac:spMkLst>
            <pc:docMk/>
            <pc:sldMk cId="1164604394" sldId="277"/>
            <ac:spMk id="1025" creationId="{1671FB91-A560-440C-7ADE-163FD221CD02}"/>
          </ac:spMkLst>
        </pc:spChg>
        <pc:spChg chg="mod">
          <ac:chgData name="Matteo Plona" userId="23f8fc72-c699-44d7-a2fc-9f956f084596" providerId="ADAL" clId="{D4A18A6B-0640-4F5A-84DE-5FAAF23E8A28}" dt="2024-04-06T19:21:49.402" v="765" actId="790"/>
          <ac:spMkLst>
            <pc:docMk/>
            <pc:sldMk cId="1164604394" sldId="277"/>
            <ac:spMk id="1027" creationId="{FF468A4E-1EF8-483B-D071-15CB9122BE1C}"/>
          </ac:spMkLst>
        </pc:spChg>
        <pc:spChg chg="mod">
          <ac:chgData name="Matteo Plona" userId="23f8fc72-c699-44d7-a2fc-9f956f084596" providerId="ADAL" clId="{D4A18A6B-0640-4F5A-84DE-5FAAF23E8A28}" dt="2024-04-06T16:27:31.349" v="59" actId="164"/>
          <ac:spMkLst>
            <pc:docMk/>
            <pc:sldMk cId="1164604394" sldId="277"/>
            <ac:spMk id="1028" creationId="{0B9096B9-B3D1-A214-5A81-3A915709F073}"/>
          </ac:spMkLst>
        </pc:spChg>
        <pc:grpChg chg="add mod">
          <ac:chgData name="Matteo Plona" userId="23f8fc72-c699-44d7-a2fc-9f956f084596" providerId="ADAL" clId="{D4A18A6B-0640-4F5A-84DE-5FAAF23E8A28}" dt="2024-04-06T16:27:19.774" v="55" actId="164"/>
          <ac:grpSpMkLst>
            <pc:docMk/>
            <pc:sldMk cId="1164604394" sldId="277"/>
            <ac:grpSpMk id="1029" creationId="{133708C2-DC07-1399-B413-090E113C4EC5}"/>
          </ac:grpSpMkLst>
        </pc:grpChg>
        <pc:grpChg chg="add mod">
          <ac:chgData name="Matteo Plona" userId="23f8fc72-c699-44d7-a2fc-9f956f084596" providerId="ADAL" clId="{D4A18A6B-0640-4F5A-84DE-5FAAF23E8A28}" dt="2024-04-06T16:27:22.902" v="56" actId="164"/>
          <ac:grpSpMkLst>
            <pc:docMk/>
            <pc:sldMk cId="1164604394" sldId="277"/>
            <ac:grpSpMk id="1030" creationId="{4D760A56-EE4D-9EA7-054E-65A34E0A4C3C}"/>
          </ac:grpSpMkLst>
        </pc:grpChg>
        <pc:grpChg chg="add mod">
          <ac:chgData name="Matteo Plona" userId="23f8fc72-c699-44d7-a2fc-9f956f084596" providerId="ADAL" clId="{D4A18A6B-0640-4F5A-84DE-5FAAF23E8A28}" dt="2024-04-06T16:27:25.684" v="57" actId="164"/>
          <ac:grpSpMkLst>
            <pc:docMk/>
            <pc:sldMk cId="1164604394" sldId="277"/>
            <ac:grpSpMk id="1031" creationId="{D559690D-6F8E-08ED-44EF-C017D185375A}"/>
          </ac:grpSpMkLst>
        </pc:grpChg>
        <pc:grpChg chg="add mod">
          <ac:chgData name="Matteo Plona" userId="23f8fc72-c699-44d7-a2fc-9f956f084596" providerId="ADAL" clId="{D4A18A6B-0640-4F5A-84DE-5FAAF23E8A28}" dt="2024-04-06T16:27:28.400" v="58" actId="164"/>
          <ac:grpSpMkLst>
            <pc:docMk/>
            <pc:sldMk cId="1164604394" sldId="277"/>
            <ac:grpSpMk id="1032" creationId="{01BAEB94-F2FA-3EA2-36B2-1B6AA3006007}"/>
          </ac:grpSpMkLst>
        </pc:grpChg>
        <pc:grpChg chg="add mod">
          <ac:chgData name="Matteo Plona" userId="23f8fc72-c699-44d7-a2fc-9f956f084596" providerId="ADAL" clId="{D4A18A6B-0640-4F5A-84DE-5FAAF23E8A28}" dt="2024-04-06T16:27:31.349" v="59" actId="164"/>
          <ac:grpSpMkLst>
            <pc:docMk/>
            <pc:sldMk cId="1164604394" sldId="277"/>
            <ac:grpSpMk id="1033" creationId="{AC60304C-E77B-A2EB-8BCA-94DA65D32CF6}"/>
          </ac:grpSpMkLst>
        </pc:grpChg>
        <pc:picChg chg="mod">
          <ac:chgData name="Matteo Plona" userId="23f8fc72-c699-44d7-a2fc-9f956f084596" providerId="ADAL" clId="{D4A18A6B-0640-4F5A-84DE-5FAAF23E8A28}" dt="2024-04-06T16:27:28.400" v="58" actId="164"/>
          <ac:picMkLst>
            <pc:docMk/>
            <pc:sldMk cId="1164604394" sldId="277"/>
            <ac:picMk id="53" creationId="{6A152FF4-6FB2-80F4-552A-4B85B0778977}"/>
          </ac:picMkLst>
        </pc:picChg>
        <pc:picChg chg="mod">
          <ac:chgData name="Matteo Plona" userId="23f8fc72-c699-44d7-a2fc-9f956f084596" providerId="ADAL" clId="{D4A18A6B-0640-4F5A-84DE-5FAAF23E8A28}" dt="2024-04-06T16:27:25.684" v="57" actId="164"/>
          <ac:picMkLst>
            <pc:docMk/>
            <pc:sldMk cId="1164604394" sldId="277"/>
            <ac:picMk id="58" creationId="{10DDDF12-4884-B183-EE51-205095189991}"/>
          </ac:picMkLst>
        </pc:picChg>
        <pc:picChg chg="mod">
          <ac:chgData name="Matteo Plona" userId="23f8fc72-c699-44d7-a2fc-9f956f084596" providerId="ADAL" clId="{D4A18A6B-0640-4F5A-84DE-5FAAF23E8A28}" dt="2024-04-06T16:27:31.349" v="59" actId="164"/>
          <ac:picMkLst>
            <pc:docMk/>
            <pc:sldMk cId="1164604394" sldId="277"/>
            <ac:picMk id="60" creationId="{CB2EC8FB-0287-10CC-21BC-292D5BBEAB31}"/>
          </ac:picMkLst>
        </pc:picChg>
        <pc:picChg chg="mod">
          <ac:chgData name="Matteo Plona" userId="23f8fc72-c699-44d7-a2fc-9f956f084596" providerId="ADAL" clId="{D4A18A6B-0640-4F5A-84DE-5FAAF23E8A28}" dt="2024-04-06T16:27:22.902" v="56" actId="164"/>
          <ac:picMkLst>
            <pc:docMk/>
            <pc:sldMk cId="1164604394" sldId="277"/>
            <ac:picMk id="62" creationId="{613F6520-3B30-8BA0-5804-F9647C9C4DA0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polimi365-my.sharepoint.com/personal/10533085_polimi_it/Documents/Univerist&#224;/FATTI/TESI/documento/EVALUATION/evalua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polimi365-my.sharepoint.com/personal/10533085_polimi_it/Documents/Univerist&#224;/FATTI/TESI/documento/EVALUATION/evaluat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polimi365-my.sharepoint.com/personal/10533085_polimi_it/Documents/Univerist&#224;/FATTI/TESI/documento/EVALUATION/evaluatio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polimi365-my.sharepoint.com/personal/10533085_polimi_it/Documents/Univerist&#224;/FATTI/TESI/documento/EVALUATION/evaluation.xlsx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CC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Sheet1!$C$29</c:f>
              <c:strCache>
                <c:ptCount val="1"/>
                <c:pt idx="0">
                  <c:v>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pattFill prst="wdUpDiag">
                <a:fgClr>
                  <a:srgbClr val="136388"/>
                </a:fgClr>
                <a:bgClr>
                  <a:schemeClr val="bg1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9DCE-4414-AB59-147F61ED963A}"/>
              </c:ext>
            </c:extLst>
          </c:dPt>
          <c:dPt>
            <c:idx val="3"/>
            <c:invertIfNegative val="0"/>
            <c:bubble3D val="0"/>
            <c:spPr>
              <a:pattFill prst="wdUpDiag">
                <a:fgClr>
                  <a:srgbClr val="136388"/>
                </a:fgClr>
                <a:bgClr>
                  <a:schemeClr val="bg1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DCE-4414-AB59-147F61ED963A}"/>
              </c:ext>
            </c:extLst>
          </c:dPt>
          <c:cat>
            <c:multiLvlStrRef>
              <c:f>Sheet1!$A$30:$B$33</c:f>
              <c:multiLvlStrCache>
                <c:ptCount val="4"/>
                <c:lvl>
                  <c:pt idx="0">
                    <c:v>EasyFly</c:v>
                  </c:pt>
                  <c:pt idx="1">
                    <c:v>cflib</c:v>
                  </c:pt>
                  <c:pt idx="2">
                    <c:v>EasyFly</c:v>
                  </c:pt>
                  <c:pt idx="3">
                    <c:v>cflib</c:v>
                  </c:pt>
                </c:lvl>
                <c:lvl>
                  <c:pt idx="0">
                    <c:v>Exhibition</c:v>
                  </c:pt>
                  <c:pt idx="1">
                    <c:v>Exhibition</c:v>
                  </c:pt>
                  <c:pt idx="2">
                    <c:v>Obstacle course</c:v>
                  </c:pt>
                  <c:pt idx="3">
                    <c:v>Obstacle course</c:v>
                  </c:pt>
                </c:lvl>
              </c:multiLvlStrCache>
            </c:multiLvlStrRef>
          </c:cat>
          <c:val>
            <c:numRef>
              <c:f>Sheet1!$C$30:$C$33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CE-4414-AB59-147F61ED963A}"/>
            </c:ext>
          </c:extLst>
        </c:ser>
        <c:ser>
          <c:idx val="1"/>
          <c:order val="1"/>
          <c:tx>
            <c:strRef>
              <c:f>Sheet1!$D$29</c:f>
              <c:strCache>
                <c:ptCount val="1"/>
                <c:pt idx="0">
                  <c:v>B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pattFill prst="wdUpDiag">
                <a:fgClr>
                  <a:srgbClr val="E86520"/>
                </a:fgClr>
                <a:bgClr>
                  <a:schemeClr val="bg1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9DCE-4414-AB59-147F61ED963A}"/>
              </c:ext>
            </c:extLst>
          </c:dPt>
          <c:cat>
            <c:multiLvlStrRef>
              <c:f>Sheet1!$A$30:$B$33</c:f>
              <c:multiLvlStrCache>
                <c:ptCount val="4"/>
                <c:lvl>
                  <c:pt idx="0">
                    <c:v>EasyFly</c:v>
                  </c:pt>
                  <c:pt idx="1">
                    <c:v>cflib</c:v>
                  </c:pt>
                  <c:pt idx="2">
                    <c:v>EasyFly</c:v>
                  </c:pt>
                  <c:pt idx="3">
                    <c:v>cflib</c:v>
                  </c:pt>
                </c:lvl>
                <c:lvl>
                  <c:pt idx="0">
                    <c:v>Exhibition</c:v>
                  </c:pt>
                  <c:pt idx="1">
                    <c:v>Exhibition</c:v>
                  </c:pt>
                  <c:pt idx="2">
                    <c:v>Obstacle course</c:v>
                  </c:pt>
                  <c:pt idx="3">
                    <c:v>Obstacle course</c:v>
                  </c:pt>
                </c:lvl>
              </c:multiLvlStrCache>
            </c:multiLvlStrRef>
          </c:cat>
          <c:val>
            <c:numRef>
              <c:f>Sheet1!$D$30:$D$33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DCE-4414-AB59-147F61ED96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63805455"/>
        <c:axId val="974136415"/>
      </c:barChart>
      <c:catAx>
        <c:axId val="8638054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4136415"/>
        <c:crosses val="autoZero"/>
        <c:auto val="1"/>
        <c:lblAlgn val="ctr"/>
        <c:lblOffset val="100"/>
        <c:noMultiLvlLbl val="0"/>
      </c:catAx>
      <c:valAx>
        <c:axId val="9741364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38054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Sheet1!$C$20</c:f>
              <c:strCache>
                <c:ptCount val="1"/>
                <c:pt idx="0">
                  <c:v>LOC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pattFill prst="wdUpDiag">
                <a:fgClr>
                  <a:srgbClr val="136388"/>
                </a:fgClr>
                <a:bgClr>
                  <a:schemeClr val="bg1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8B4-4C7C-90FF-8473B0904853}"/>
              </c:ext>
            </c:extLst>
          </c:dPt>
          <c:dPt>
            <c:idx val="3"/>
            <c:invertIfNegative val="0"/>
            <c:bubble3D val="0"/>
            <c:spPr>
              <a:pattFill prst="wdUpDiag">
                <a:fgClr>
                  <a:srgbClr val="136388"/>
                </a:fgClr>
                <a:bgClr>
                  <a:schemeClr val="bg1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18B4-4C7C-90FF-8473B0904853}"/>
              </c:ext>
            </c:extLst>
          </c:dPt>
          <c:cat>
            <c:multiLvlStrRef>
              <c:f>Sheet1!$A$21:$B$24</c:f>
              <c:multiLvlStrCache>
                <c:ptCount val="4"/>
                <c:lvl>
                  <c:pt idx="0">
                    <c:v>EasyFly</c:v>
                  </c:pt>
                  <c:pt idx="1">
                    <c:v>cflib</c:v>
                  </c:pt>
                  <c:pt idx="2">
                    <c:v>EasyFly</c:v>
                  </c:pt>
                  <c:pt idx="3">
                    <c:v>cflib</c:v>
                  </c:pt>
                </c:lvl>
                <c:lvl>
                  <c:pt idx="0">
                    <c:v>Exhibition</c:v>
                  </c:pt>
                  <c:pt idx="1">
                    <c:v>Exhibition</c:v>
                  </c:pt>
                  <c:pt idx="2">
                    <c:v>Obstacle course</c:v>
                  </c:pt>
                  <c:pt idx="3">
                    <c:v>Obstacle course</c:v>
                  </c:pt>
                </c:lvl>
              </c:multiLvlStrCache>
            </c:multiLvlStrRef>
          </c:cat>
          <c:val>
            <c:numRef>
              <c:f>Sheet1!$C$21:$C$24</c:f>
              <c:numCache>
                <c:formatCode>General</c:formatCode>
                <c:ptCount val="4"/>
                <c:pt idx="0">
                  <c:v>63</c:v>
                </c:pt>
                <c:pt idx="1">
                  <c:v>157</c:v>
                </c:pt>
                <c:pt idx="2">
                  <c:v>143</c:v>
                </c:pt>
                <c:pt idx="3">
                  <c:v>272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B4-4C7C-90FF-8473B09048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969174319"/>
        <c:axId val="1217058447"/>
      </c:barChart>
      <c:catAx>
        <c:axId val="9691743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7058447"/>
        <c:crosses val="autoZero"/>
        <c:auto val="1"/>
        <c:lblAlgn val="ctr"/>
        <c:lblOffset val="100"/>
        <c:noMultiLvlLbl val="0"/>
      </c:catAx>
      <c:valAx>
        <c:axId val="12170584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91743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Network</a:t>
            </a:r>
            <a:r>
              <a:rPr lang="en-GB" baseline="0" dirty="0"/>
              <a:t> Load</a:t>
            </a:r>
            <a:endParaRPr lang="en-GB" dirty="0"/>
          </a:p>
        </c:rich>
      </c:tx>
      <c:layout>
        <c:manualLayout>
          <c:xMode val="edge"/>
          <c:yMode val="edge"/>
          <c:x val="0.38073060602816045"/>
          <c:y val="2.324230098779779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Sheet1!$C$13</c:f>
              <c:strCache>
                <c:ptCount val="1"/>
                <c:pt idx="0">
                  <c:v>Out (KB)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pattFill prst="wdUpDiag">
                <a:fgClr>
                  <a:srgbClr val="0D5F83"/>
                </a:fgClr>
                <a:bgClr>
                  <a:schemeClr val="bg1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F46-454E-AD95-D8F4B696DA53}"/>
              </c:ext>
            </c:extLst>
          </c:dPt>
          <c:dPt>
            <c:idx val="3"/>
            <c:invertIfNegative val="0"/>
            <c:bubble3D val="0"/>
            <c:spPr>
              <a:pattFill prst="wdUpDiag">
                <a:fgClr>
                  <a:srgbClr val="0D5F83"/>
                </a:fgClr>
                <a:bgClr>
                  <a:schemeClr val="bg1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F46-454E-AD95-D8F4B696DA53}"/>
              </c:ext>
            </c:extLst>
          </c:dPt>
          <c:cat>
            <c:multiLvlStrRef>
              <c:f>Sheet1!$A$14:$B$17</c:f>
              <c:multiLvlStrCache>
                <c:ptCount val="4"/>
                <c:lvl>
                  <c:pt idx="0">
                    <c:v>EasyFly</c:v>
                  </c:pt>
                  <c:pt idx="1">
                    <c:v>cflib</c:v>
                  </c:pt>
                  <c:pt idx="2">
                    <c:v>EasyFly</c:v>
                  </c:pt>
                  <c:pt idx="3">
                    <c:v>cflib</c:v>
                  </c:pt>
                </c:lvl>
                <c:lvl>
                  <c:pt idx="0">
                    <c:v>Exhibition</c:v>
                  </c:pt>
                  <c:pt idx="1">
                    <c:v>Exhibition</c:v>
                  </c:pt>
                  <c:pt idx="2">
                    <c:v>Obstacle course</c:v>
                  </c:pt>
                  <c:pt idx="3">
                    <c:v>Obstacle course</c:v>
                  </c:pt>
                </c:lvl>
              </c:multiLvlStrCache>
            </c:multiLvlStrRef>
          </c:cat>
          <c:val>
            <c:numRef>
              <c:f>Sheet1!$C$14:$C$17</c:f>
              <c:numCache>
                <c:formatCode>General</c:formatCode>
                <c:ptCount val="4"/>
                <c:pt idx="0">
                  <c:v>7.0350000000000001</c:v>
                </c:pt>
                <c:pt idx="1">
                  <c:v>7.8179999999999996</c:v>
                </c:pt>
                <c:pt idx="2">
                  <c:v>12.045999999999999</c:v>
                </c:pt>
                <c:pt idx="3">
                  <c:v>12.74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46-454E-AD95-D8F4B696DA53}"/>
            </c:ext>
          </c:extLst>
        </c:ser>
        <c:ser>
          <c:idx val="1"/>
          <c:order val="1"/>
          <c:tx>
            <c:strRef>
              <c:f>Sheet1!$D$13</c:f>
              <c:strCache>
                <c:ptCount val="1"/>
                <c:pt idx="0">
                  <c:v>In (KB)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pattFill prst="wdUpDiag">
                <a:fgClr>
                  <a:srgbClr val="ED6A25"/>
                </a:fgClr>
                <a:bgClr>
                  <a:schemeClr val="bg1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F46-454E-AD95-D8F4B696DA53}"/>
              </c:ext>
            </c:extLst>
          </c:dPt>
          <c:dPt>
            <c:idx val="3"/>
            <c:invertIfNegative val="0"/>
            <c:bubble3D val="0"/>
            <c:spPr>
              <a:pattFill prst="wdUpDiag">
                <a:fgClr>
                  <a:srgbClr val="ED6A25"/>
                </a:fgClr>
                <a:bgClr>
                  <a:schemeClr val="bg1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F46-454E-AD95-D8F4B696DA53}"/>
              </c:ext>
            </c:extLst>
          </c:dPt>
          <c:cat>
            <c:multiLvlStrRef>
              <c:f>Sheet1!$A$14:$B$17</c:f>
              <c:multiLvlStrCache>
                <c:ptCount val="4"/>
                <c:lvl>
                  <c:pt idx="0">
                    <c:v>EasyFly</c:v>
                  </c:pt>
                  <c:pt idx="1">
                    <c:v>cflib</c:v>
                  </c:pt>
                  <c:pt idx="2">
                    <c:v>EasyFly</c:v>
                  </c:pt>
                  <c:pt idx="3">
                    <c:v>cflib</c:v>
                  </c:pt>
                </c:lvl>
                <c:lvl>
                  <c:pt idx="0">
                    <c:v>Exhibition</c:v>
                  </c:pt>
                  <c:pt idx="1">
                    <c:v>Exhibition</c:v>
                  </c:pt>
                  <c:pt idx="2">
                    <c:v>Obstacle course</c:v>
                  </c:pt>
                  <c:pt idx="3">
                    <c:v>Obstacle course</c:v>
                  </c:pt>
                </c:lvl>
              </c:multiLvlStrCache>
            </c:multiLvlStrRef>
          </c:cat>
          <c:val>
            <c:numRef>
              <c:f>Sheet1!$D$14:$D$17</c:f>
              <c:numCache>
                <c:formatCode>General</c:formatCode>
                <c:ptCount val="4"/>
                <c:pt idx="0">
                  <c:v>14.298</c:v>
                </c:pt>
                <c:pt idx="1">
                  <c:v>15.67</c:v>
                </c:pt>
                <c:pt idx="2">
                  <c:v>19.29</c:v>
                </c:pt>
                <c:pt idx="3">
                  <c:v>21.02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F46-454E-AD95-D8F4B696DA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38710415"/>
        <c:axId val="954221536"/>
      </c:barChart>
      <c:catAx>
        <c:axId val="8387104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4221536"/>
        <c:crosses val="autoZero"/>
        <c:auto val="1"/>
        <c:lblAlgn val="ctr"/>
        <c:lblOffset val="100"/>
        <c:noMultiLvlLbl val="0"/>
      </c:catAx>
      <c:valAx>
        <c:axId val="954221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87104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Memory Load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2"/>
          <c:order val="0"/>
          <c:tx>
            <c:strRef>
              <c:f>Mem!$D$2:$D$3</c:f>
              <c:strCache>
                <c:ptCount val="2"/>
                <c:pt idx="0">
                  <c:v>Obstacle</c:v>
                </c:pt>
                <c:pt idx="1">
                  <c:v>EasyFly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Mem!$A$4:$A$845</c:f>
              <c:numCache>
                <c:formatCode>0</c:formatCode>
                <c:ptCount val="842"/>
                <c:pt idx="0">
                  <c:v>0</c:v>
                </c:pt>
                <c:pt idx="1">
                  <c:v>0.1146998405456543</c:v>
                </c:pt>
                <c:pt idx="2">
                  <c:v>0.22309994697570801</c:v>
                </c:pt>
                <c:pt idx="3">
                  <c:v>0.33379983901977539</c:v>
                </c:pt>
                <c:pt idx="4">
                  <c:v>0.4440000057220459</c:v>
                </c:pt>
                <c:pt idx="5">
                  <c:v>0.55359983444213867</c:v>
                </c:pt>
                <c:pt idx="6">
                  <c:v>0.66289997100830078</c:v>
                </c:pt>
                <c:pt idx="7">
                  <c:v>0.7732999324798584</c:v>
                </c:pt>
                <c:pt idx="8">
                  <c:v>0.8834998607635498</c:v>
                </c:pt>
                <c:pt idx="9">
                  <c:v>0.99379992485046387</c:v>
                </c:pt>
                <c:pt idx="10">
                  <c:v>1.1026999950408936</c:v>
                </c:pt>
                <c:pt idx="11">
                  <c:v>1.2121000289916992</c:v>
                </c:pt>
                <c:pt idx="12">
                  <c:v>1.3220999240875244</c:v>
                </c:pt>
                <c:pt idx="13">
                  <c:v>1.4328000545501709</c:v>
                </c:pt>
                <c:pt idx="14">
                  <c:v>1.5406999588012695</c:v>
                </c:pt>
                <c:pt idx="15">
                  <c:v>1.6496000289916992</c:v>
                </c:pt>
                <c:pt idx="16">
                  <c:v>1.7581000328063965</c:v>
                </c:pt>
                <c:pt idx="17">
                  <c:v>1.8676998615264893</c:v>
                </c:pt>
                <c:pt idx="18">
                  <c:v>1.9784998893737793</c:v>
                </c:pt>
                <c:pt idx="19">
                  <c:v>2.0874998569488525</c:v>
                </c:pt>
                <c:pt idx="20">
                  <c:v>2.1957998275756836</c:v>
                </c:pt>
                <c:pt idx="21">
                  <c:v>2.3034999370574951</c:v>
                </c:pt>
                <c:pt idx="22">
                  <c:v>2.4138998985290527</c:v>
                </c:pt>
                <c:pt idx="23">
                  <c:v>2.523900032043457</c:v>
                </c:pt>
                <c:pt idx="24">
                  <c:v>2.6333999633789063</c:v>
                </c:pt>
                <c:pt idx="25">
                  <c:v>2.7425999641418457</c:v>
                </c:pt>
                <c:pt idx="26">
                  <c:v>2.8524000644683838</c:v>
                </c:pt>
                <c:pt idx="27">
                  <c:v>2.9609999656677246</c:v>
                </c:pt>
                <c:pt idx="28">
                  <c:v>3.07069993019104</c:v>
                </c:pt>
                <c:pt idx="29">
                  <c:v>3.1798999309539795</c:v>
                </c:pt>
                <c:pt idx="30">
                  <c:v>3.2883999347686768</c:v>
                </c:pt>
                <c:pt idx="31">
                  <c:v>3.3970999717712402</c:v>
                </c:pt>
                <c:pt idx="32">
                  <c:v>3.5060000419616699</c:v>
                </c:pt>
                <c:pt idx="33">
                  <c:v>3.6150999069213867</c:v>
                </c:pt>
                <c:pt idx="34">
                  <c:v>3.7251999378204346</c:v>
                </c:pt>
                <c:pt idx="35">
                  <c:v>3.8343000411987305</c:v>
                </c:pt>
                <c:pt idx="36">
                  <c:v>3.9458999633789063</c:v>
                </c:pt>
                <c:pt idx="37">
                  <c:v>4.0566999912261963</c:v>
                </c:pt>
                <c:pt idx="38">
                  <c:v>4.1649999618530273</c:v>
                </c:pt>
                <c:pt idx="39">
                  <c:v>4.2741000652313232</c:v>
                </c:pt>
                <c:pt idx="40">
                  <c:v>4.3826999664306641</c:v>
                </c:pt>
                <c:pt idx="41">
                  <c:v>4.4926998615264893</c:v>
                </c:pt>
                <c:pt idx="42">
                  <c:v>4.6027998924255371</c:v>
                </c:pt>
                <c:pt idx="43">
                  <c:v>4.7123000621795654</c:v>
                </c:pt>
                <c:pt idx="44">
                  <c:v>4.8204998970031738</c:v>
                </c:pt>
                <c:pt idx="45">
                  <c:v>4.9298999309539795</c:v>
                </c:pt>
                <c:pt idx="46">
                  <c:v>5.0394999980926514</c:v>
                </c:pt>
                <c:pt idx="47">
                  <c:v>5.1469998359680176</c:v>
                </c:pt>
                <c:pt idx="48">
                  <c:v>5.2563998699188232</c:v>
                </c:pt>
                <c:pt idx="49">
                  <c:v>5.3641998767852783</c:v>
                </c:pt>
                <c:pt idx="50">
                  <c:v>5.4728000164031982</c:v>
                </c:pt>
                <c:pt idx="51">
                  <c:v>5.5817999839782715</c:v>
                </c:pt>
                <c:pt idx="52">
                  <c:v>5.6910998821258545</c:v>
                </c:pt>
                <c:pt idx="53">
                  <c:v>5.8006999492645264</c:v>
                </c:pt>
                <c:pt idx="54">
                  <c:v>5.910099983215332</c:v>
                </c:pt>
                <c:pt idx="55">
                  <c:v>6.0179998874664307</c:v>
                </c:pt>
                <c:pt idx="56">
                  <c:v>6.1270999908447266</c:v>
                </c:pt>
                <c:pt idx="57">
                  <c:v>6.2379000186920166</c:v>
                </c:pt>
                <c:pt idx="58">
                  <c:v>6.3467998504638672</c:v>
                </c:pt>
                <c:pt idx="59">
                  <c:v>6.4575998783111572</c:v>
                </c:pt>
                <c:pt idx="60">
                  <c:v>6.5664000511169434</c:v>
                </c:pt>
                <c:pt idx="61">
                  <c:v>6.676300048828125</c:v>
                </c:pt>
                <c:pt idx="62">
                  <c:v>6.7848000526428223</c:v>
                </c:pt>
                <c:pt idx="63">
                  <c:v>6.8931999206542969</c:v>
                </c:pt>
                <c:pt idx="64">
                  <c:v>7.0026998519897461</c:v>
                </c:pt>
                <c:pt idx="65">
                  <c:v>7.1136000156402588</c:v>
                </c:pt>
                <c:pt idx="66">
                  <c:v>7.223599910736084</c:v>
                </c:pt>
                <c:pt idx="67">
                  <c:v>7.3348000049591064</c:v>
                </c:pt>
                <c:pt idx="68">
                  <c:v>7.4456000328063965</c:v>
                </c:pt>
                <c:pt idx="69">
                  <c:v>7.5541999340057373</c:v>
                </c:pt>
                <c:pt idx="70">
                  <c:v>7.6628999710083008</c:v>
                </c:pt>
                <c:pt idx="71">
                  <c:v>7.7720999717712402</c:v>
                </c:pt>
                <c:pt idx="72">
                  <c:v>7.8804998397827148</c:v>
                </c:pt>
                <c:pt idx="73">
                  <c:v>7.9890999794006348</c:v>
                </c:pt>
                <c:pt idx="74">
                  <c:v>8.0987999439239502</c:v>
                </c:pt>
                <c:pt idx="75">
                  <c:v>8.2091999053955078</c:v>
                </c:pt>
                <c:pt idx="76">
                  <c:v>8.3179998397827148</c:v>
                </c:pt>
                <c:pt idx="77">
                  <c:v>8.4268999099731445</c:v>
                </c:pt>
                <c:pt idx="78">
                  <c:v>8.535599946975708</c:v>
                </c:pt>
                <c:pt idx="79">
                  <c:v>8.6466999053955078</c:v>
                </c:pt>
                <c:pt idx="80">
                  <c:v>8.7556998729705811</c:v>
                </c:pt>
                <c:pt idx="81">
                  <c:v>8.864799976348877</c:v>
                </c:pt>
                <c:pt idx="82">
                  <c:v>8.9732999801635742</c:v>
                </c:pt>
                <c:pt idx="83">
                  <c:v>9.083899974822998</c:v>
                </c:pt>
                <c:pt idx="84">
                  <c:v>9.193699836730957</c:v>
                </c:pt>
                <c:pt idx="85">
                  <c:v>9.3044998645782471</c:v>
                </c:pt>
                <c:pt idx="86">
                  <c:v>9.4131999015808105</c:v>
                </c:pt>
                <c:pt idx="87">
                  <c:v>9.5226998329162598</c:v>
                </c:pt>
                <c:pt idx="88">
                  <c:v>9.6334998607635498</c:v>
                </c:pt>
                <c:pt idx="89">
                  <c:v>9.7437999248504639</c:v>
                </c:pt>
                <c:pt idx="90">
                  <c:v>9.851099967956543</c:v>
                </c:pt>
                <c:pt idx="91">
                  <c:v>9.961400032043457</c:v>
                </c:pt>
                <c:pt idx="92">
                  <c:v>10.069499969482422</c:v>
                </c:pt>
                <c:pt idx="93">
                  <c:v>10.177199840545654</c:v>
                </c:pt>
                <c:pt idx="94">
                  <c:v>10.284800052642822</c:v>
                </c:pt>
                <c:pt idx="95">
                  <c:v>10.394799947738647</c:v>
                </c:pt>
                <c:pt idx="96">
                  <c:v>10.503499984741211</c:v>
                </c:pt>
                <c:pt idx="97">
                  <c:v>10.611999988555908</c:v>
                </c:pt>
                <c:pt idx="98">
                  <c:v>10.721199989318848</c:v>
                </c:pt>
                <c:pt idx="99">
                  <c:v>10.82889986038208</c:v>
                </c:pt>
                <c:pt idx="100">
                  <c:v>10.938799858093262</c:v>
                </c:pt>
                <c:pt idx="101">
                  <c:v>11.047499895095825</c:v>
                </c:pt>
                <c:pt idx="102">
                  <c:v>11.155400037765503</c:v>
                </c:pt>
                <c:pt idx="103">
                  <c:v>11.264299869537354</c:v>
                </c:pt>
                <c:pt idx="104">
                  <c:v>11.375099897384644</c:v>
                </c:pt>
                <c:pt idx="105">
                  <c:v>11.483399868011475</c:v>
                </c:pt>
                <c:pt idx="106">
                  <c:v>11.592499971389771</c:v>
                </c:pt>
                <c:pt idx="107">
                  <c:v>11.702899932861328</c:v>
                </c:pt>
                <c:pt idx="108">
                  <c:v>11.8125</c:v>
                </c:pt>
                <c:pt idx="109">
                  <c:v>11.922199964523315</c:v>
                </c:pt>
                <c:pt idx="110">
                  <c:v>12.03059983253479</c:v>
                </c:pt>
                <c:pt idx="111">
                  <c:v>12.1389000415802</c:v>
                </c:pt>
                <c:pt idx="112">
                  <c:v>12.248999834060669</c:v>
                </c:pt>
                <c:pt idx="113">
                  <c:v>12.357899904251099</c:v>
                </c:pt>
                <c:pt idx="114">
                  <c:v>12.467499971389771</c:v>
                </c:pt>
                <c:pt idx="115">
                  <c:v>12.576299905776978</c:v>
                </c:pt>
                <c:pt idx="116">
                  <c:v>12.687700033187866</c:v>
                </c:pt>
                <c:pt idx="117">
                  <c:v>12.794600009918213</c:v>
                </c:pt>
                <c:pt idx="118">
                  <c:v>12.904999971389771</c:v>
                </c:pt>
                <c:pt idx="119">
                  <c:v>13.013999938964844</c:v>
                </c:pt>
                <c:pt idx="120">
                  <c:v>13.123299837112427</c:v>
                </c:pt>
                <c:pt idx="121">
                  <c:v>13.232699871063232</c:v>
                </c:pt>
                <c:pt idx="122">
                  <c:v>13.342599868774414</c:v>
                </c:pt>
                <c:pt idx="123">
                  <c:v>13.45199990272522</c:v>
                </c:pt>
                <c:pt idx="124">
                  <c:v>13.560699939727783</c:v>
                </c:pt>
                <c:pt idx="125">
                  <c:v>13.670199871063232</c:v>
                </c:pt>
                <c:pt idx="126">
                  <c:v>13.779299974441528</c:v>
                </c:pt>
                <c:pt idx="127">
                  <c:v>13.888499975204468</c:v>
                </c:pt>
                <c:pt idx="128">
                  <c:v>13.997900009155273</c:v>
                </c:pt>
                <c:pt idx="129">
                  <c:v>14.106299877166748</c:v>
                </c:pt>
                <c:pt idx="130">
                  <c:v>14.215699911117554</c:v>
                </c:pt>
                <c:pt idx="131">
                  <c:v>14.324499845504761</c:v>
                </c:pt>
                <c:pt idx="132">
                  <c:v>14.432899951934814</c:v>
                </c:pt>
                <c:pt idx="133">
                  <c:v>14.54259991645813</c:v>
                </c:pt>
                <c:pt idx="134">
                  <c:v>14.653599977493286</c:v>
                </c:pt>
                <c:pt idx="135">
                  <c:v>14.763599872589111</c:v>
                </c:pt>
                <c:pt idx="136">
                  <c:v>14.871999979019165</c:v>
                </c:pt>
                <c:pt idx="137">
                  <c:v>14.982199907302856</c:v>
                </c:pt>
                <c:pt idx="138">
                  <c:v>15.092000007629395</c:v>
                </c:pt>
                <c:pt idx="139">
                  <c:v>15.202100038528442</c:v>
                </c:pt>
                <c:pt idx="140">
                  <c:v>15.312000036239624</c:v>
                </c:pt>
                <c:pt idx="141">
                  <c:v>15.421799898147583</c:v>
                </c:pt>
                <c:pt idx="142">
                  <c:v>15.529899835586548</c:v>
                </c:pt>
                <c:pt idx="143">
                  <c:v>15.639099836349487</c:v>
                </c:pt>
                <c:pt idx="144">
                  <c:v>15.748399972915649</c:v>
                </c:pt>
                <c:pt idx="145">
                  <c:v>15.858199834823608</c:v>
                </c:pt>
                <c:pt idx="146">
                  <c:v>15.967399835586548</c:v>
                </c:pt>
                <c:pt idx="147">
                  <c:v>16.076200008392334</c:v>
                </c:pt>
                <c:pt idx="148">
                  <c:v>16.184399843215942</c:v>
                </c:pt>
                <c:pt idx="149">
                  <c:v>16.294100046157837</c:v>
                </c:pt>
                <c:pt idx="150">
                  <c:v>16.40369987487793</c:v>
                </c:pt>
                <c:pt idx="151">
                  <c:v>16.511100053787231</c:v>
                </c:pt>
                <c:pt idx="152">
                  <c:v>16.619699954986572</c:v>
                </c:pt>
                <c:pt idx="153">
                  <c:v>16.730200052261353</c:v>
                </c:pt>
                <c:pt idx="154">
                  <c:v>16.839400053024292</c:v>
                </c:pt>
                <c:pt idx="155">
                  <c:v>16.949100017547607</c:v>
                </c:pt>
                <c:pt idx="156">
                  <c:v>17.059799909591675</c:v>
                </c:pt>
                <c:pt idx="157">
                  <c:v>17.168900012969971</c:v>
                </c:pt>
                <c:pt idx="158">
                  <c:v>17.277899980545044</c:v>
                </c:pt>
                <c:pt idx="159">
                  <c:v>17.388000011444092</c:v>
                </c:pt>
                <c:pt idx="160">
                  <c:v>17.497499942779541</c:v>
                </c:pt>
                <c:pt idx="161">
                  <c:v>17.606400012969971</c:v>
                </c:pt>
                <c:pt idx="162">
                  <c:v>17.715199947357178</c:v>
                </c:pt>
                <c:pt idx="163">
                  <c:v>17.825000047683716</c:v>
                </c:pt>
                <c:pt idx="164">
                  <c:v>17.933899879455566</c:v>
                </c:pt>
                <c:pt idx="165">
                  <c:v>18.042500019073486</c:v>
                </c:pt>
                <c:pt idx="166">
                  <c:v>18.151099920272827</c:v>
                </c:pt>
                <c:pt idx="167">
                  <c:v>18.261199951171875</c:v>
                </c:pt>
                <c:pt idx="168">
                  <c:v>18.37089991569519</c:v>
                </c:pt>
                <c:pt idx="169">
                  <c:v>18.478299856185913</c:v>
                </c:pt>
                <c:pt idx="170">
                  <c:v>18.587899923324585</c:v>
                </c:pt>
                <c:pt idx="171">
                  <c:v>18.698400020599365</c:v>
                </c:pt>
                <c:pt idx="172">
                  <c:v>18.809000015258789</c:v>
                </c:pt>
                <c:pt idx="173">
                  <c:v>18.918699979782104</c:v>
                </c:pt>
                <c:pt idx="174">
                  <c:v>19.027699947357178</c:v>
                </c:pt>
                <c:pt idx="175">
                  <c:v>19.137199878692627</c:v>
                </c:pt>
                <c:pt idx="176">
                  <c:v>19.246700048446655</c:v>
                </c:pt>
                <c:pt idx="177">
                  <c:v>19.355200052261353</c:v>
                </c:pt>
                <c:pt idx="178">
                  <c:v>19.464599847793579</c:v>
                </c:pt>
                <c:pt idx="179">
                  <c:v>19.57480001449585</c:v>
                </c:pt>
                <c:pt idx="180">
                  <c:v>19.684299945831299</c:v>
                </c:pt>
                <c:pt idx="181">
                  <c:v>19.793200016021729</c:v>
                </c:pt>
                <c:pt idx="182">
                  <c:v>19.90339994430542</c:v>
                </c:pt>
                <c:pt idx="183">
                  <c:v>20.012199878692627</c:v>
                </c:pt>
                <c:pt idx="184">
                  <c:v>20.120599985122681</c:v>
                </c:pt>
                <c:pt idx="185">
                  <c:v>20.230000019073486</c:v>
                </c:pt>
                <c:pt idx="186">
                  <c:v>20.338899850845337</c:v>
                </c:pt>
                <c:pt idx="187">
                  <c:v>20.448099851608276</c:v>
                </c:pt>
                <c:pt idx="188">
                  <c:v>20.556999921798706</c:v>
                </c:pt>
                <c:pt idx="189">
                  <c:v>20.66700005531311</c:v>
                </c:pt>
                <c:pt idx="190">
                  <c:v>20.776099920272827</c:v>
                </c:pt>
                <c:pt idx="191">
                  <c:v>20.886199951171875</c:v>
                </c:pt>
                <c:pt idx="192">
                  <c:v>20.995300054550171</c:v>
                </c:pt>
                <c:pt idx="193">
                  <c:v>21.104699850082397</c:v>
                </c:pt>
                <c:pt idx="194">
                  <c:v>21.214400053024292</c:v>
                </c:pt>
                <c:pt idx="195">
                  <c:v>21.324199914932251</c:v>
                </c:pt>
                <c:pt idx="196">
                  <c:v>21.433899879455566</c:v>
                </c:pt>
                <c:pt idx="197">
                  <c:v>21.544999837875366</c:v>
                </c:pt>
                <c:pt idx="198">
                  <c:v>21.655499935150146</c:v>
                </c:pt>
                <c:pt idx="199">
                  <c:v>21.765300035476685</c:v>
                </c:pt>
                <c:pt idx="200">
                  <c:v>21.876299858093262</c:v>
                </c:pt>
                <c:pt idx="201">
                  <c:v>21.985599994659424</c:v>
                </c:pt>
                <c:pt idx="202">
                  <c:v>22.093699932098389</c:v>
                </c:pt>
                <c:pt idx="203">
                  <c:v>22.202800035476685</c:v>
                </c:pt>
                <c:pt idx="204">
                  <c:v>22.312299966812134</c:v>
                </c:pt>
                <c:pt idx="205">
                  <c:v>22.421599864959717</c:v>
                </c:pt>
                <c:pt idx="206">
                  <c:v>22.531399965286255</c:v>
                </c:pt>
                <c:pt idx="207">
                  <c:v>22.640399932861328</c:v>
                </c:pt>
                <c:pt idx="208">
                  <c:v>22.749699831008911</c:v>
                </c:pt>
                <c:pt idx="209">
                  <c:v>22.858999967575073</c:v>
                </c:pt>
                <c:pt idx="210">
                  <c:v>22.968799829483032</c:v>
                </c:pt>
                <c:pt idx="211">
                  <c:v>23.078799962997437</c:v>
                </c:pt>
                <c:pt idx="212">
                  <c:v>23.18779993057251</c:v>
                </c:pt>
                <c:pt idx="213">
                  <c:v>23.296900033950806</c:v>
                </c:pt>
                <c:pt idx="214">
                  <c:v>23.406299829483032</c:v>
                </c:pt>
                <c:pt idx="215">
                  <c:v>23.514799833297729</c:v>
                </c:pt>
                <c:pt idx="216">
                  <c:v>23.625699996948242</c:v>
                </c:pt>
                <c:pt idx="217">
                  <c:v>23.733500003814697</c:v>
                </c:pt>
                <c:pt idx="218">
                  <c:v>23.84060001373291</c:v>
                </c:pt>
                <c:pt idx="219">
                  <c:v>23.950599908828735</c:v>
                </c:pt>
                <c:pt idx="220">
                  <c:v>24.060999870300293</c:v>
                </c:pt>
                <c:pt idx="221">
                  <c:v>24.169899940490723</c:v>
                </c:pt>
                <c:pt idx="222">
                  <c:v>24.279599905014038</c:v>
                </c:pt>
                <c:pt idx="223">
                  <c:v>24.389899969100952</c:v>
                </c:pt>
                <c:pt idx="224">
                  <c:v>24.499099969863892</c:v>
                </c:pt>
                <c:pt idx="225">
                  <c:v>24.608899831771851</c:v>
                </c:pt>
                <c:pt idx="226">
                  <c:v>24.717999935150146</c:v>
                </c:pt>
                <c:pt idx="227">
                  <c:v>24.827100038528442</c:v>
                </c:pt>
                <c:pt idx="228">
                  <c:v>24.936599969863892</c:v>
                </c:pt>
                <c:pt idx="229">
                  <c:v>25.044999837875366</c:v>
                </c:pt>
                <c:pt idx="230">
                  <c:v>25.153800010681152</c:v>
                </c:pt>
                <c:pt idx="231">
                  <c:v>25.26230001449585</c:v>
                </c:pt>
                <c:pt idx="232">
                  <c:v>25.372900009155273</c:v>
                </c:pt>
                <c:pt idx="233">
                  <c:v>25.480999946594238</c:v>
                </c:pt>
                <c:pt idx="234">
                  <c:v>25.589999914169312</c:v>
                </c:pt>
                <c:pt idx="235">
                  <c:v>25.699499845504761</c:v>
                </c:pt>
                <c:pt idx="236">
                  <c:v>25.809700012207031</c:v>
                </c:pt>
                <c:pt idx="237">
                  <c:v>25.91789984703064</c:v>
                </c:pt>
                <c:pt idx="238">
                  <c:v>26.027999877929688</c:v>
                </c:pt>
                <c:pt idx="239">
                  <c:v>26.139099836349487</c:v>
                </c:pt>
                <c:pt idx="240">
                  <c:v>26.24810004234314</c:v>
                </c:pt>
                <c:pt idx="241">
                  <c:v>26.357599973678589</c:v>
                </c:pt>
                <c:pt idx="242">
                  <c:v>26.46589994430542</c:v>
                </c:pt>
                <c:pt idx="243">
                  <c:v>26.574899911880493</c:v>
                </c:pt>
                <c:pt idx="244">
                  <c:v>26.682299852371216</c:v>
                </c:pt>
                <c:pt idx="245">
                  <c:v>26.791399955749512</c:v>
                </c:pt>
                <c:pt idx="246">
                  <c:v>26.900699853897095</c:v>
                </c:pt>
                <c:pt idx="247">
                  <c:v>27.010400056838989</c:v>
                </c:pt>
                <c:pt idx="248">
                  <c:v>27.120199918746948</c:v>
                </c:pt>
                <c:pt idx="249">
                  <c:v>27.230000019073486</c:v>
                </c:pt>
                <c:pt idx="250">
                  <c:v>27.339499950408936</c:v>
                </c:pt>
                <c:pt idx="251">
                  <c:v>27.448899984359741</c:v>
                </c:pt>
                <c:pt idx="252">
                  <c:v>27.559099912643433</c:v>
                </c:pt>
                <c:pt idx="253">
                  <c:v>27.668900012969971</c:v>
                </c:pt>
                <c:pt idx="254">
                  <c:v>27.779899835586548</c:v>
                </c:pt>
                <c:pt idx="255">
                  <c:v>27.889600038528442</c:v>
                </c:pt>
                <c:pt idx="256">
                  <c:v>27.998499870300293</c:v>
                </c:pt>
                <c:pt idx="257">
                  <c:v>28.105999946594238</c:v>
                </c:pt>
                <c:pt idx="258">
                  <c:v>28.21560001373291</c:v>
                </c:pt>
                <c:pt idx="259">
                  <c:v>28.325000047683716</c:v>
                </c:pt>
                <c:pt idx="260">
                  <c:v>28.433899879455566</c:v>
                </c:pt>
                <c:pt idx="261">
                  <c:v>28.542799949645996</c:v>
                </c:pt>
                <c:pt idx="262">
                  <c:v>28.651399850845337</c:v>
                </c:pt>
                <c:pt idx="263">
                  <c:v>28.759999990463257</c:v>
                </c:pt>
                <c:pt idx="264">
                  <c:v>28.868799924850464</c:v>
                </c:pt>
                <c:pt idx="265">
                  <c:v>28.97790002822876</c:v>
                </c:pt>
                <c:pt idx="266">
                  <c:v>29.085799932479858</c:v>
                </c:pt>
                <c:pt idx="267">
                  <c:v>29.196699857711792</c:v>
                </c:pt>
                <c:pt idx="268">
                  <c:v>29.306400060653687</c:v>
                </c:pt>
                <c:pt idx="269">
                  <c:v>29.416800022125244</c:v>
                </c:pt>
                <c:pt idx="270">
                  <c:v>29.525199890136719</c:v>
                </c:pt>
                <c:pt idx="271">
                  <c:v>29.634000062942505</c:v>
                </c:pt>
                <c:pt idx="272">
                  <c:v>29.743399858474731</c:v>
                </c:pt>
                <c:pt idx="273">
                  <c:v>29.852499961853027</c:v>
                </c:pt>
                <c:pt idx="274">
                  <c:v>29.962399959564209</c:v>
                </c:pt>
                <c:pt idx="275">
                  <c:v>30.072799921035767</c:v>
                </c:pt>
                <c:pt idx="276">
                  <c:v>30.182699918746948</c:v>
                </c:pt>
                <c:pt idx="277">
                  <c:v>30.292099952697754</c:v>
                </c:pt>
                <c:pt idx="278">
                  <c:v>30.401799917221069</c:v>
                </c:pt>
                <c:pt idx="279">
                  <c:v>30.512699842453003</c:v>
                </c:pt>
                <c:pt idx="280">
                  <c:v>30.62089991569519</c:v>
                </c:pt>
                <c:pt idx="281">
                  <c:v>30.729300022125244</c:v>
                </c:pt>
                <c:pt idx="282">
                  <c:v>30.837899923324585</c:v>
                </c:pt>
                <c:pt idx="283">
                  <c:v>30.948299884796143</c:v>
                </c:pt>
                <c:pt idx="284">
                  <c:v>31.057299852371216</c:v>
                </c:pt>
                <c:pt idx="285">
                  <c:v>31.166499853134155</c:v>
                </c:pt>
                <c:pt idx="286">
                  <c:v>31.273799896240234</c:v>
                </c:pt>
                <c:pt idx="287">
                  <c:v>31.382999897003174</c:v>
                </c:pt>
                <c:pt idx="288">
                  <c:v>31.490900039672852</c:v>
                </c:pt>
                <c:pt idx="289">
                  <c:v>31.599999904632568</c:v>
                </c:pt>
                <c:pt idx="290">
                  <c:v>31.708400011062622</c:v>
                </c:pt>
                <c:pt idx="291">
                  <c:v>31.818699836730957</c:v>
                </c:pt>
                <c:pt idx="292">
                  <c:v>31.928599834442139</c:v>
                </c:pt>
                <c:pt idx="293">
                  <c:v>32.036399841308594</c:v>
                </c:pt>
                <c:pt idx="294">
                  <c:v>32.145799875259399</c:v>
                </c:pt>
                <c:pt idx="295">
                  <c:v>32.255800008773804</c:v>
                </c:pt>
                <c:pt idx="296">
                  <c:v>32.365999937057495</c:v>
                </c:pt>
                <c:pt idx="297">
                  <c:v>32.474599838256836</c:v>
                </c:pt>
                <c:pt idx="298">
                  <c:v>32.583699941635132</c:v>
                </c:pt>
                <c:pt idx="299">
                  <c:v>32.693099975585938</c:v>
                </c:pt>
                <c:pt idx="300">
                  <c:v>32.802000045776367</c:v>
                </c:pt>
                <c:pt idx="301">
                  <c:v>32.910899877548218</c:v>
                </c:pt>
                <c:pt idx="302">
                  <c:v>33.02049994468689</c:v>
                </c:pt>
                <c:pt idx="303">
                  <c:v>33.130899906158447</c:v>
                </c:pt>
                <c:pt idx="304">
                  <c:v>33.240299940109253</c:v>
                </c:pt>
                <c:pt idx="305">
                  <c:v>33.348299980163574</c:v>
                </c:pt>
                <c:pt idx="306">
                  <c:v>33.45799994468689</c:v>
                </c:pt>
                <c:pt idx="307">
                  <c:v>33.567899942398071</c:v>
                </c:pt>
                <c:pt idx="308">
                  <c:v>33.676899909973145</c:v>
                </c:pt>
                <c:pt idx="309">
                  <c:v>33.785699844360352</c:v>
                </c:pt>
                <c:pt idx="310">
                  <c:v>33.89520001411438</c:v>
                </c:pt>
                <c:pt idx="311">
                  <c:v>34.004499912261963</c:v>
                </c:pt>
                <c:pt idx="312">
                  <c:v>34.113800048828125</c:v>
                </c:pt>
                <c:pt idx="313">
                  <c:v>34.223000049591064</c:v>
                </c:pt>
                <c:pt idx="314">
                  <c:v>34.331300020217896</c:v>
                </c:pt>
                <c:pt idx="315">
                  <c:v>34.442299842834473</c:v>
                </c:pt>
                <c:pt idx="316">
                  <c:v>34.551100015640259</c:v>
                </c:pt>
                <c:pt idx="317">
                  <c:v>34.660899877548218</c:v>
                </c:pt>
                <c:pt idx="318">
                  <c:v>34.771100044250488</c:v>
                </c:pt>
                <c:pt idx="319">
                  <c:v>34.880499839782715</c:v>
                </c:pt>
                <c:pt idx="320">
                  <c:v>34.988699913024902</c:v>
                </c:pt>
                <c:pt idx="321">
                  <c:v>35.096999883651733</c:v>
                </c:pt>
                <c:pt idx="322">
                  <c:v>35.204200029373169</c:v>
                </c:pt>
                <c:pt idx="323">
                  <c:v>35.312999963760376</c:v>
                </c:pt>
                <c:pt idx="324">
                  <c:v>35.423199892044067</c:v>
                </c:pt>
                <c:pt idx="325">
                  <c:v>35.531800031661987</c:v>
                </c:pt>
                <c:pt idx="326">
                  <c:v>35.641499996185303</c:v>
                </c:pt>
                <c:pt idx="327">
                  <c:v>35.750799894332886</c:v>
                </c:pt>
                <c:pt idx="328">
                  <c:v>35.859400033950806</c:v>
                </c:pt>
                <c:pt idx="329">
                  <c:v>35.97160005569458</c:v>
                </c:pt>
                <c:pt idx="330">
                  <c:v>36.081300020217896</c:v>
                </c:pt>
                <c:pt idx="331">
                  <c:v>36.190000057220459</c:v>
                </c:pt>
                <c:pt idx="332">
                  <c:v>36.297800064086914</c:v>
                </c:pt>
                <c:pt idx="333">
                  <c:v>36.407399892807007</c:v>
                </c:pt>
                <c:pt idx="334">
                  <c:v>36.515899896621704</c:v>
                </c:pt>
                <c:pt idx="335">
                  <c:v>36.62559986114502</c:v>
                </c:pt>
                <c:pt idx="336">
                  <c:v>36.734699964523315</c:v>
                </c:pt>
                <c:pt idx="337">
                  <c:v>36.844300031661987</c:v>
                </c:pt>
                <c:pt idx="338">
                  <c:v>36.953399896621704</c:v>
                </c:pt>
                <c:pt idx="339">
                  <c:v>37.062899827957153</c:v>
                </c:pt>
                <c:pt idx="340">
                  <c:v>37.171399831771851</c:v>
                </c:pt>
                <c:pt idx="341">
                  <c:v>37.281499862670898</c:v>
                </c:pt>
                <c:pt idx="342">
                  <c:v>37.390100002288818</c:v>
                </c:pt>
                <c:pt idx="343">
                  <c:v>37.499199867248535</c:v>
                </c:pt>
                <c:pt idx="344">
                  <c:v>37.609599828720093</c:v>
                </c:pt>
                <c:pt idx="345">
                  <c:v>37.718999862670898</c:v>
                </c:pt>
                <c:pt idx="346">
                  <c:v>37.82889986038208</c:v>
                </c:pt>
                <c:pt idx="347">
                  <c:v>37.938400030136108</c:v>
                </c:pt>
                <c:pt idx="348">
                  <c:v>38.048199892044067</c:v>
                </c:pt>
                <c:pt idx="349">
                  <c:v>38.158200025558472</c:v>
                </c:pt>
                <c:pt idx="350">
                  <c:v>38.266499996185303</c:v>
                </c:pt>
                <c:pt idx="351">
                  <c:v>38.375399827957153</c:v>
                </c:pt>
                <c:pt idx="352">
                  <c:v>38.483999967575073</c:v>
                </c:pt>
                <c:pt idx="353">
                  <c:v>38.592700004577637</c:v>
                </c:pt>
                <c:pt idx="354">
                  <c:v>38.702399969100952</c:v>
                </c:pt>
                <c:pt idx="355">
                  <c:v>38.81279993057251</c:v>
                </c:pt>
                <c:pt idx="356">
                  <c:v>38.923099994659424</c:v>
                </c:pt>
                <c:pt idx="357">
                  <c:v>39.033699989318848</c:v>
                </c:pt>
                <c:pt idx="358">
                  <c:v>39.144299983978271</c:v>
                </c:pt>
                <c:pt idx="359">
                  <c:v>39.253299951553345</c:v>
                </c:pt>
                <c:pt idx="360">
                  <c:v>39.36269998550415</c:v>
                </c:pt>
                <c:pt idx="361">
                  <c:v>39.471799850463867</c:v>
                </c:pt>
                <c:pt idx="362">
                  <c:v>39.581300020217896</c:v>
                </c:pt>
                <c:pt idx="363">
                  <c:v>39.690500020980835</c:v>
                </c:pt>
                <c:pt idx="364">
                  <c:v>39.799900054931641</c:v>
                </c:pt>
                <c:pt idx="365">
                  <c:v>39.907999992370605</c:v>
                </c:pt>
                <c:pt idx="366">
                  <c:v>40.01830005645752</c:v>
                </c:pt>
                <c:pt idx="367">
                  <c:v>40.127599954605103</c:v>
                </c:pt>
                <c:pt idx="368">
                  <c:v>40.236799955368042</c:v>
                </c:pt>
                <c:pt idx="369">
                  <c:v>40.345099925994873</c:v>
                </c:pt>
                <c:pt idx="370">
                  <c:v>40.45389986038208</c:v>
                </c:pt>
                <c:pt idx="371">
                  <c:v>40.56309986114502</c:v>
                </c:pt>
                <c:pt idx="372">
                  <c:v>40.674700021743774</c:v>
                </c:pt>
                <c:pt idx="373">
                  <c:v>40.78410005569458</c:v>
                </c:pt>
                <c:pt idx="374">
                  <c:v>40.894000053405762</c:v>
                </c:pt>
                <c:pt idx="375">
                  <c:v>41.004699945449829</c:v>
                </c:pt>
                <c:pt idx="376">
                  <c:v>41.11299991607666</c:v>
                </c:pt>
                <c:pt idx="377">
                  <c:v>41.220799922943115</c:v>
                </c:pt>
                <c:pt idx="378">
                  <c:v>41.330600023269653</c:v>
                </c:pt>
                <c:pt idx="379">
                  <c:v>41.439599990844727</c:v>
                </c:pt>
                <c:pt idx="380">
                  <c:v>41.548500061035156</c:v>
                </c:pt>
                <c:pt idx="381">
                  <c:v>41.657500028610229</c:v>
                </c:pt>
                <c:pt idx="382">
                  <c:v>41.766499996185303</c:v>
                </c:pt>
                <c:pt idx="383">
                  <c:v>41.874899864196777</c:v>
                </c:pt>
                <c:pt idx="384">
                  <c:v>41.983500003814697</c:v>
                </c:pt>
                <c:pt idx="385">
                  <c:v>42.094500064849854</c:v>
                </c:pt>
                <c:pt idx="386">
                  <c:v>42.204699993133545</c:v>
                </c:pt>
                <c:pt idx="387">
                  <c:v>42.313600063323975</c:v>
                </c:pt>
                <c:pt idx="388">
                  <c:v>42.422299861907959</c:v>
                </c:pt>
                <c:pt idx="389">
                  <c:v>42.532500028610229</c:v>
                </c:pt>
                <c:pt idx="390">
                  <c:v>42.641299962997437</c:v>
                </c:pt>
                <c:pt idx="391">
                  <c:v>42.751199960708618</c:v>
                </c:pt>
                <c:pt idx="392">
                  <c:v>42.860499858856201</c:v>
                </c:pt>
                <c:pt idx="393">
                  <c:v>42.97160005569458</c:v>
                </c:pt>
                <c:pt idx="394">
                  <c:v>43.081300020217896</c:v>
                </c:pt>
                <c:pt idx="395">
                  <c:v>43.191200017929077</c:v>
                </c:pt>
                <c:pt idx="396">
                  <c:v>43.300899982452393</c:v>
                </c:pt>
                <c:pt idx="397">
                  <c:v>43.409999847412109</c:v>
                </c:pt>
                <c:pt idx="398">
                  <c:v>43.518800020217896</c:v>
                </c:pt>
                <c:pt idx="399">
                  <c:v>43.628099918365479</c:v>
                </c:pt>
                <c:pt idx="400">
                  <c:v>43.737599849700928</c:v>
                </c:pt>
                <c:pt idx="401">
                  <c:v>43.847100019454956</c:v>
                </c:pt>
                <c:pt idx="402">
                  <c:v>43.955199956893921</c:v>
                </c:pt>
                <c:pt idx="403">
                  <c:v>44.063999891281128</c:v>
                </c:pt>
                <c:pt idx="404">
                  <c:v>44.174000024795532</c:v>
                </c:pt>
                <c:pt idx="405">
                  <c:v>44.282700061798096</c:v>
                </c:pt>
                <c:pt idx="406">
                  <c:v>44.393199920654297</c:v>
                </c:pt>
                <c:pt idx="407">
                  <c:v>44.501699924468994</c:v>
                </c:pt>
                <c:pt idx="408">
                  <c:v>44.610100030899048</c:v>
                </c:pt>
                <c:pt idx="409">
                  <c:v>44.719799995422363</c:v>
                </c:pt>
                <c:pt idx="410">
                  <c:v>44.829400062561035</c:v>
                </c:pt>
                <c:pt idx="411">
                  <c:v>44.938899993896484</c:v>
                </c:pt>
                <c:pt idx="412">
                  <c:v>45.047499895095825</c:v>
                </c:pt>
                <c:pt idx="413">
                  <c:v>45.155699968338013</c:v>
                </c:pt>
                <c:pt idx="414">
                  <c:v>45.265100002288818</c:v>
                </c:pt>
                <c:pt idx="415">
                  <c:v>45.37529993057251</c:v>
                </c:pt>
                <c:pt idx="416">
                  <c:v>45.483199834823608</c:v>
                </c:pt>
                <c:pt idx="417">
                  <c:v>45.591899871826172</c:v>
                </c:pt>
                <c:pt idx="418">
                  <c:v>45.701200008392334</c:v>
                </c:pt>
                <c:pt idx="419">
                  <c:v>45.809599876403809</c:v>
                </c:pt>
                <c:pt idx="420">
                  <c:v>45.918799877166748</c:v>
                </c:pt>
                <c:pt idx="421">
                  <c:v>46.028300046920776</c:v>
                </c:pt>
                <c:pt idx="422">
                  <c:v>46.136699914932251</c:v>
                </c:pt>
                <c:pt idx="423">
                  <c:v>46.247499942779541</c:v>
                </c:pt>
                <c:pt idx="424">
                  <c:v>46.357699871063232</c:v>
                </c:pt>
                <c:pt idx="425">
                  <c:v>46.466399908065796</c:v>
                </c:pt>
                <c:pt idx="426">
                  <c:v>46.575799942016602</c:v>
                </c:pt>
                <c:pt idx="427">
                  <c:v>46.686100006103516</c:v>
                </c:pt>
                <c:pt idx="428">
                  <c:v>46.795799970626831</c:v>
                </c:pt>
                <c:pt idx="429">
                  <c:v>46.903800010681152</c:v>
                </c:pt>
                <c:pt idx="430">
                  <c:v>47.012899875640869</c:v>
                </c:pt>
                <c:pt idx="431">
                  <c:v>47.121599912643433</c:v>
                </c:pt>
                <c:pt idx="432">
                  <c:v>47.230499982833862</c:v>
                </c:pt>
                <c:pt idx="433">
                  <c:v>47.339900016784668</c:v>
                </c:pt>
                <c:pt idx="434">
                  <c:v>47.448499917984009</c:v>
                </c:pt>
                <c:pt idx="435">
                  <c:v>47.557899951934814</c:v>
                </c:pt>
                <c:pt idx="436">
                  <c:v>47.666599988937378</c:v>
                </c:pt>
                <c:pt idx="437">
                  <c:v>47.775799989700317</c:v>
                </c:pt>
                <c:pt idx="438">
                  <c:v>47.884599924087524</c:v>
                </c:pt>
                <c:pt idx="439">
                  <c:v>47.994099855422974</c:v>
                </c:pt>
                <c:pt idx="440">
                  <c:v>48.10290002822876</c:v>
                </c:pt>
                <c:pt idx="441">
                  <c:v>48.212199926376343</c:v>
                </c:pt>
                <c:pt idx="442">
                  <c:v>48.321899890899658</c:v>
                </c:pt>
                <c:pt idx="443">
                  <c:v>48.429899930953979</c:v>
                </c:pt>
                <c:pt idx="444">
                  <c:v>48.539099931716919</c:v>
                </c:pt>
                <c:pt idx="445">
                  <c:v>48.648900032043457</c:v>
                </c:pt>
                <c:pt idx="446">
                  <c:v>48.758599996566772</c:v>
                </c:pt>
                <c:pt idx="447">
                  <c:v>48.869400024414063</c:v>
                </c:pt>
                <c:pt idx="448">
                  <c:v>48.97979998588562</c:v>
                </c:pt>
                <c:pt idx="449">
                  <c:v>49.088599920272827</c:v>
                </c:pt>
                <c:pt idx="450">
                  <c:v>49.198799848556519</c:v>
                </c:pt>
                <c:pt idx="451">
                  <c:v>49.308500051498413</c:v>
                </c:pt>
                <c:pt idx="452">
                  <c:v>49.41700005531311</c:v>
                </c:pt>
                <c:pt idx="453">
                  <c:v>49.527199983596802</c:v>
                </c:pt>
                <c:pt idx="454">
                  <c:v>49.635299921035767</c:v>
                </c:pt>
                <c:pt idx="455">
                  <c:v>49.745499849319458</c:v>
                </c:pt>
                <c:pt idx="456">
                  <c:v>49.852599859237671</c:v>
                </c:pt>
                <c:pt idx="457">
                  <c:v>49.962499856948853</c:v>
                </c:pt>
                <c:pt idx="458">
                  <c:v>50.072299957275391</c:v>
                </c:pt>
                <c:pt idx="459">
                  <c:v>50.180799961090088</c:v>
                </c:pt>
                <c:pt idx="460">
                  <c:v>50.290799856185913</c:v>
                </c:pt>
                <c:pt idx="461">
                  <c:v>50.400099992752075</c:v>
                </c:pt>
                <c:pt idx="462">
                  <c:v>50.510499954223633</c:v>
                </c:pt>
                <c:pt idx="463">
                  <c:v>50.618900060653687</c:v>
                </c:pt>
                <c:pt idx="464">
                  <c:v>50.727099895477295</c:v>
                </c:pt>
                <c:pt idx="465">
                  <c:v>50.836099863052368</c:v>
                </c:pt>
                <c:pt idx="466">
                  <c:v>50.944700002670288</c:v>
                </c:pt>
                <c:pt idx="467">
                  <c:v>51.054499864578247</c:v>
                </c:pt>
                <c:pt idx="468">
                  <c:v>51.164799928665161</c:v>
                </c:pt>
                <c:pt idx="469">
                  <c:v>51.27429986000061</c:v>
                </c:pt>
                <c:pt idx="470">
                  <c:v>51.383699893951416</c:v>
                </c:pt>
                <c:pt idx="471">
                  <c:v>51.493900060653687</c:v>
                </c:pt>
                <c:pt idx="472">
                  <c:v>51.602299928665161</c:v>
                </c:pt>
                <c:pt idx="473">
                  <c:v>51.711499929428101</c:v>
                </c:pt>
                <c:pt idx="474">
                  <c:v>51.821099996566772</c:v>
                </c:pt>
                <c:pt idx="475">
                  <c:v>51.930199861526489</c:v>
                </c:pt>
                <c:pt idx="476">
                  <c:v>52.038599967956543</c:v>
                </c:pt>
                <c:pt idx="477">
                  <c:v>52.14769983291626</c:v>
                </c:pt>
                <c:pt idx="478">
                  <c:v>52.256399869918823</c:v>
                </c:pt>
                <c:pt idx="479">
                  <c:v>52.366899967193604</c:v>
                </c:pt>
                <c:pt idx="480">
                  <c:v>52.475499868392944</c:v>
                </c:pt>
                <c:pt idx="481">
                  <c:v>52.586099863052368</c:v>
                </c:pt>
                <c:pt idx="482">
                  <c:v>52.69539999961853</c:v>
                </c:pt>
                <c:pt idx="483">
                  <c:v>52.803999900817871</c:v>
                </c:pt>
                <c:pt idx="484">
                  <c:v>52.913599967956543</c:v>
                </c:pt>
                <c:pt idx="485">
                  <c:v>53.023000001907349</c:v>
                </c:pt>
                <c:pt idx="486">
                  <c:v>53.132099866867065</c:v>
                </c:pt>
                <c:pt idx="487">
                  <c:v>53.240499973297119</c:v>
                </c:pt>
                <c:pt idx="488">
                  <c:v>53.348399877548218</c:v>
                </c:pt>
                <c:pt idx="489">
                  <c:v>53.457200050354004</c:v>
                </c:pt>
                <c:pt idx="490">
                  <c:v>53.566699981689453</c:v>
                </c:pt>
                <c:pt idx="491">
                  <c:v>53.67519998550415</c:v>
                </c:pt>
                <c:pt idx="492">
                  <c:v>53.785500049591064</c:v>
                </c:pt>
                <c:pt idx="493">
                  <c:v>53.894399881362915</c:v>
                </c:pt>
                <c:pt idx="494">
                  <c:v>54.003200054168701</c:v>
                </c:pt>
                <c:pt idx="495">
                  <c:v>54.11139988899231</c:v>
                </c:pt>
                <c:pt idx="496">
                  <c:v>54.220200061798096</c:v>
                </c:pt>
                <c:pt idx="497">
                  <c:v>54.328699827194214</c:v>
                </c:pt>
                <c:pt idx="498">
                  <c:v>54.43779993057251</c:v>
                </c:pt>
                <c:pt idx="499">
                  <c:v>54.547199964523315</c:v>
                </c:pt>
                <c:pt idx="500">
                  <c:v>54.656800031661987</c:v>
                </c:pt>
                <c:pt idx="501">
                  <c:v>54.765399932861328</c:v>
                </c:pt>
                <c:pt idx="502">
                  <c:v>54.874199867248535</c:v>
                </c:pt>
                <c:pt idx="503">
                  <c:v>54.984299898147583</c:v>
                </c:pt>
                <c:pt idx="504">
                  <c:v>55.092700004577637</c:v>
                </c:pt>
                <c:pt idx="505">
                  <c:v>55.200799942016602</c:v>
                </c:pt>
                <c:pt idx="506">
                  <c:v>55.311199903488159</c:v>
                </c:pt>
                <c:pt idx="507">
                  <c:v>55.41919994354248</c:v>
                </c:pt>
                <c:pt idx="508">
                  <c:v>55.529299974441528</c:v>
                </c:pt>
                <c:pt idx="509">
                  <c:v>55.638099908828735</c:v>
                </c:pt>
                <c:pt idx="510">
                  <c:v>55.747299909591675</c:v>
                </c:pt>
                <c:pt idx="511">
                  <c:v>55.856499910354614</c:v>
                </c:pt>
                <c:pt idx="512">
                  <c:v>55.965699911117554</c:v>
                </c:pt>
                <c:pt idx="513">
                  <c:v>56.075299978256226</c:v>
                </c:pt>
                <c:pt idx="514">
                  <c:v>56.186100006103516</c:v>
                </c:pt>
                <c:pt idx="515">
                  <c:v>56.294699907302856</c:v>
                </c:pt>
                <c:pt idx="516">
                  <c:v>56.40369987487793</c:v>
                </c:pt>
                <c:pt idx="517">
                  <c:v>56.513499975204468</c:v>
                </c:pt>
                <c:pt idx="518">
                  <c:v>56.623899936676025</c:v>
                </c:pt>
                <c:pt idx="519">
                  <c:v>56.735699892044067</c:v>
                </c:pt>
                <c:pt idx="520">
                  <c:v>56.844899892807007</c:v>
                </c:pt>
                <c:pt idx="521">
                  <c:v>56.952399969100952</c:v>
                </c:pt>
                <c:pt idx="522">
                  <c:v>57.061499834060669</c:v>
                </c:pt>
                <c:pt idx="523">
                  <c:v>57.171000003814697</c:v>
                </c:pt>
                <c:pt idx="524">
                  <c:v>57.282799959182739</c:v>
                </c:pt>
                <c:pt idx="525">
                  <c:v>57.391999959945679</c:v>
                </c:pt>
                <c:pt idx="526">
                  <c:v>57.502300024032593</c:v>
                </c:pt>
                <c:pt idx="527">
                  <c:v>57.610599994659424</c:v>
                </c:pt>
                <c:pt idx="528">
                  <c:v>57.721199989318848</c:v>
                </c:pt>
                <c:pt idx="529">
                  <c:v>57.831099987030029</c:v>
                </c:pt>
                <c:pt idx="530">
                  <c:v>57.939499855041504</c:v>
                </c:pt>
                <c:pt idx="531">
                  <c:v>58.046700000762939</c:v>
                </c:pt>
                <c:pt idx="532">
                  <c:v>58.157199859619141</c:v>
                </c:pt>
                <c:pt idx="533">
                  <c:v>58.266299962997437</c:v>
                </c:pt>
                <c:pt idx="534">
                  <c:v>58.375499963760376</c:v>
                </c:pt>
                <c:pt idx="535">
                  <c:v>58.485399961471558</c:v>
                </c:pt>
                <c:pt idx="536">
                  <c:v>58.594300031661987</c:v>
                </c:pt>
                <c:pt idx="537">
                  <c:v>58.702600002288818</c:v>
                </c:pt>
                <c:pt idx="538">
                  <c:v>58.812000036239624</c:v>
                </c:pt>
                <c:pt idx="539">
                  <c:v>58.920500040054321</c:v>
                </c:pt>
                <c:pt idx="540">
                  <c:v>59.030099868774414</c:v>
                </c:pt>
                <c:pt idx="541">
                  <c:v>59.139699935913086</c:v>
                </c:pt>
                <c:pt idx="542">
                  <c:v>59.248399972915649</c:v>
                </c:pt>
                <c:pt idx="543">
                  <c:v>59.358000040054321</c:v>
                </c:pt>
                <c:pt idx="544">
                  <c:v>59.467999935150146</c:v>
                </c:pt>
                <c:pt idx="545">
                  <c:v>59.578199863433838</c:v>
                </c:pt>
                <c:pt idx="546">
                  <c:v>59.687000036239624</c:v>
                </c:pt>
                <c:pt idx="547">
                  <c:v>59.796200037002563</c:v>
                </c:pt>
                <c:pt idx="548">
                  <c:v>59.906599998474121</c:v>
                </c:pt>
                <c:pt idx="549">
                  <c:v>60.016000032424927</c:v>
                </c:pt>
                <c:pt idx="550">
                  <c:v>60.124199867248535</c:v>
                </c:pt>
                <c:pt idx="551">
                  <c:v>60.233399868011475</c:v>
                </c:pt>
                <c:pt idx="552">
                  <c:v>60.343699932098389</c:v>
                </c:pt>
                <c:pt idx="553">
                  <c:v>60.452199935913086</c:v>
                </c:pt>
                <c:pt idx="554">
                  <c:v>60.561599969863892</c:v>
                </c:pt>
                <c:pt idx="555">
                  <c:v>60.670799970626831</c:v>
                </c:pt>
                <c:pt idx="556">
                  <c:v>60.780999898910522</c:v>
                </c:pt>
                <c:pt idx="557">
                  <c:v>60.890499830245972</c:v>
                </c:pt>
                <c:pt idx="558">
                  <c:v>61.001100063323975</c:v>
                </c:pt>
                <c:pt idx="559">
                  <c:v>61.109400033950806</c:v>
                </c:pt>
                <c:pt idx="560">
                  <c:v>61.218899965286255</c:v>
                </c:pt>
                <c:pt idx="561">
                  <c:v>61.326200008392334</c:v>
                </c:pt>
                <c:pt idx="562">
                  <c:v>61.435299873352051</c:v>
                </c:pt>
                <c:pt idx="563">
                  <c:v>61.545199871063232</c:v>
                </c:pt>
                <c:pt idx="564">
                  <c:v>61.654399871826172</c:v>
                </c:pt>
                <c:pt idx="565">
                  <c:v>61.765100002288818</c:v>
                </c:pt>
                <c:pt idx="566">
                  <c:v>61.872599840164185</c:v>
                </c:pt>
                <c:pt idx="567">
                  <c:v>61.983000040054321</c:v>
                </c:pt>
                <c:pt idx="568">
                  <c:v>62.093499898910522</c:v>
                </c:pt>
                <c:pt idx="569">
                  <c:v>62.202600002288818</c:v>
                </c:pt>
                <c:pt idx="570">
                  <c:v>62.311499834060669</c:v>
                </c:pt>
                <c:pt idx="571">
                  <c:v>62.420199871063232</c:v>
                </c:pt>
                <c:pt idx="572">
                  <c:v>62.52869987487793</c:v>
                </c:pt>
                <c:pt idx="573">
                  <c:v>62.636800050735474</c:v>
                </c:pt>
                <c:pt idx="574">
                  <c:v>62.746899843215942</c:v>
                </c:pt>
                <c:pt idx="575">
                  <c:v>62.85699987411499</c:v>
                </c:pt>
                <c:pt idx="576">
                  <c:v>62.963799953460693</c:v>
                </c:pt>
                <c:pt idx="577">
                  <c:v>63.072200059890747</c:v>
                </c:pt>
                <c:pt idx="578">
                  <c:v>63.182399988174438</c:v>
                </c:pt>
                <c:pt idx="579">
                  <c:v>63.290600061416626</c:v>
                </c:pt>
                <c:pt idx="580">
                  <c:v>63.398200035095215</c:v>
                </c:pt>
                <c:pt idx="581">
                  <c:v>63.508699893951416</c:v>
                </c:pt>
                <c:pt idx="582">
                  <c:v>63.617899894714355</c:v>
                </c:pt>
                <c:pt idx="583">
                  <c:v>63.72599983215332</c:v>
                </c:pt>
                <c:pt idx="584">
                  <c:v>63.83489990234375</c:v>
                </c:pt>
                <c:pt idx="585">
                  <c:v>63.943699836730957</c:v>
                </c:pt>
                <c:pt idx="586">
                  <c:v>64.053099870681763</c:v>
                </c:pt>
                <c:pt idx="587">
                  <c:v>64.162899971008301</c:v>
                </c:pt>
                <c:pt idx="588">
                  <c:v>64.271399974822998</c:v>
                </c:pt>
                <c:pt idx="589">
                  <c:v>64.379600048065186</c:v>
                </c:pt>
                <c:pt idx="590">
                  <c:v>64.489099979400635</c:v>
                </c:pt>
                <c:pt idx="591">
                  <c:v>64.598399877548218</c:v>
                </c:pt>
                <c:pt idx="592">
                  <c:v>64.708400011062622</c:v>
                </c:pt>
                <c:pt idx="593">
                  <c:v>64.817199945449829</c:v>
                </c:pt>
                <c:pt idx="594">
                  <c:v>64.926899909973145</c:v>
                </c:pt>
                <c:pt idx="595">
                  <c:v>65.03629994392395</c:v>
                </c:pt>
                <c:pt idx="596">
                  <c:v>65.145699977874756</c:v>
                </c:pt>
                <c:pt idx="597">
                  <c:v>65.255399942398071</c:v>
                </c:pt>
                <c:pt idx="598">
                  <c:v>65.365200042724609</c:v>
                </c:pt>
                <c:pt idx="599">
                  <c:v>65.475299835205078</c:v>
                </c:pt>
                <c:pt idx="600">
                  <c:v>65.58459997177124</c:v>
                </c:pt>
                <c:pt idx="601">
                  <c:v>65.693899869918823</c:v>
                </c:pt>
                <c:pt idx="602">
                  <c:v>65.802500009536743</c:v>
                </c:pt>
                <c:pt idx="603">
                  <c:v>65.912499904632568</c:v>
                </c:pt>
                <c:pt idx="604">
                  <c:v>66.02180004119873</c:v>
                </c:pt>
                <c:pt idx="605">
                  <c:v>66.129999876022339</c:v>
                </c:pt>
                <c:pt idx="606">
                  <c:v>66.239799976348877</c:v>
                </c:pt>
                <c:pt idx="607">
                  <c:v>66.348700046539307</c:v>
                </c:pt>
                <c:pt idx="608">
                  <c:v>66.458499908447266</c:v>
                </c:pt>
                <c:pt idx="609">
                  <c:v>66.567699909210205</c:v>
                </c:pt>
                <c:pt idx="610">
                  <c:v>66.676399946212769</c:v>
                </c:pt>
                <c:pt idx="611">
                  <c:v>66.785799980163574</c:v>
                </c:pt>
                <c:pt idx="612">
                  <c:v>66.894799947738647</c:v>
                </c:pt>
                <c:pt idx="613">
                  <c:v>67.002399921417236</c:v>
                </c:pt>
                <c:pt idx="614">
                  <c:v>67.111899852752686</c:v>
                </c:pt>
                <c:pt idx="615">
                  <c:v>67.219799995422363</c:v>
                </c:pt>
                <c:pt idx="616">
                  <c:v>67.32859992980957</c:v>
                </c:pt>
                <c:pt idx="617">
                  <c:v>67.438600063323975</c:v>
                </c:pt>
                <c:pt idx="618">
                  <c:v>67.548199892044067</c:v>
                </c:pt>
                <c:pt idx="619">
                  <c:v>67.657299995422363</c:v>
                </c:pt>
                <c:pt idx="620">
                  <c:v>67.768100023269653</c:v>
                </c:pt>
                <c:pt idx="621">
                  <c:v>67.877500057220459</c:v>
                </c:pt>
                <c:pt idx="622">
                  <c:v>67.986599922180176</c:v>
                </c:pt>
                <c:pt idx="623">
                  <c:v>68.095299959182739</c:v>
                </c:pt>
                <c:pt idx="624">
                  <c:v>68.204400062561035</c:v>
                </c:pt>
                <c:pt idx="625">
                  <c:v>68.314300060272217</c:v>
                </c:pt>
                <c:pt idx="626">
                  <c:v>68.421499967575073</c:v>
                </c:pt>
                <c:pt idx="627">
                  <c:v>68.530499935150146</c:v>
                </c:pt>
                <c:pt idx="628">
                  <c:v>68.639299869537354</c:v>
                </c:pt>
                <c:pt idx="629">
                  <c:v>68.750099897384644</c:v>
                </c:pt>
                <c:pt idx="630">
                  <c:v>68.858599901199341</c:v>
                </c:pt>
                <c:pt idx="631">
                  <c:v>68.96779990196228</c:v>
                </c:pt>
                <c:pt idx="632">
                  <c:v>69.076799869537354</c:v>
                </c:pt>
                <c:pt idx="633">
                  <c:v>69.185299873352051</c:v>
                </c:pt>
                <c:pt idx="634">
                  <c:v>69.294999837875366</c:v>
                </c:pt>
                <c:pt idx="635">
                  <c:v>69.40369987487793</c:v>
                </c:pt>
                <c:pt idx="636">
                  <c:v>69.512799978256226</c:v>
                </c:pt>
                <c:pt idx="637">
                  <c:v>69.621099948883057</c:v>
                </c:pt>
                <c:pt idx="638">
                  <c:v>69.731299877166748</c:v>
                </c:pt>
                <c:pt idx="639">
                  <c:v>69.840199947357178</c:v>
                </c:pt>
                <c:pt idx="640">
                  <c:v>69.949899911880493</c:v>
                </c:pt>
                <c:pt idx="641">
                  <c:v>70.058500051498413</c:v>
                </c:pt>
                <c:pt idx="642">
                  <c:v>70.168599843978882</c:v>
                </c:pt>
                <c:pt idx="643">
                  <c:v>70.277600049972534</c:v>
                </c:pt>
                <c:pt idx="644">
                  <c:v>70.38730001449585</c:v>
                </c:pt>
                <c:pt idx="645">
                  <c:v>70.497200012207031</c:v>
                </c:pt>
                <c:pt idx="646">
                  <c:v>70.606199979782104</c:v>
                </c:pt>
                <c:pt idx="647">
                  <c:v>70.716099977493286</c:v>
                </c:pt>
                <c:pt idx="648">
                  <c:v>70.825899839401245</c:v>
                </c:pt>
                <c:pt idx="649">
                  <c:v>70.93560004234314</c:v>
                </c:pt>
                <c:pt idx="650">
                  <c:v>71.043900012969971</c:v>
                </c:pt>
                <c:pt idx="651">
                  <c:v>71.152499914169312</c:v>
                </c:pt>
                <c:pt idx="652">
                  <c:v>71.261699914932251</c:v>
                </c:pt>
                <c:pt idx="653">
                  <c:v>71.371299982070923</c:v>
                </c:pt>
                <c:pt idx="654">
                  <c:v>71.479699850082397</c:v>
                </c:pt>
                <c:pt idx="655">
                  <c:v>71.590100049972534</c:v>
                </c:pt>
                <c:pt idx="656">
                  <c:v>71.698400020599365</c:v>
                </c:pt>
                <c:pt idx="657">
                  <c:v>71.806299924850464</c:v>
                </c:pt>
                <c:pt idx="658">
                  <c:v>71.915299892425537</c:v>
                </c:pt>
                <c:pt idx="659">
                  <c:v>72.02429986000061</c:v>
                </c:pt>
                <c:pt idx="660">
                  <c:v>72.133899927139282</c:v>
                </c:pt>
                <c:pt idx="661">
                  <c:v>72.244199991226196</c:v>
                </c:pt>
                <c:pt idx="662">
                  <c:v>72.354399919509888</c:v>
                </c:pt>
                <c:pt idx="663">
                  <c:v>72.463899850845337</c:v>
                </c:pt>
                <c:pt idx="664">
                  <c:v>72.571599960327148</c:v>
                </c:pt>
                <c:pt idx="665">
                  <c:v>72.681299924850464</c:v>
                </c:pt>
                <c:pt idx="666">
                  <c:v>72.790499925613403</c:v>
                </c:pt>
                <c:pt idx="667">
                  <c:v>72.900500059127808</c:v>
                </c:pt>
                <c:pt idx="668">
                  <c:v>73.009700059890747</c:v>
                </c:pt>
                <c:pt idx="669">
                  <c:v>73.118599891662598</c:v>
                </c:pt>
                <c:pt idx="670">
                  <c:v>73.228299856185913</c:v>
                </c:pt>
                <c:pt idx="671">
                  <c:v>73.33679986000061</c:v>
                </c:pt>
                <c:pt idx="672">
                  <c:v>73.447000026702881</c:v>
                </c:pt>
                <c:pt idx="673">
                  <c:v>73.555899858474731</c:v>
                </c:pt>
                <c:pt idx="674">
                  <c:v>73.66569995880127</c:v>
                </c:pt>
                <c:pt idx="675">
                  <c:v>73.774800062179565</c:v>
                </c:pt>
                <c:pt idx="676">
                  <c:v>73.884099960327148</c:v>
                </c:pt>
                <c:pt idx="677">
                  <c:v>73.994400024414063</c:v>
                </c:pt>
                <c:pt idx="678">
                  <c:v>74.102999925613403</c:v>
                </c:pt>
                <c:pt idx="679">
                  <c:v>74.21179986000061</c:v>
                </c:pt>
                <c:pt idx="680">
                  <c:v>74.321799993515015</c:v>
                </c:pt>
                <c:pt idx="681">
                  <c:v>74.431999921798706</c:v>
                </c:pt>
                <c:pt idx="682">
                  <c:v>74.540600061416626</c:v>
                </c:pt>
                <c:pt idx="683">
                  <c:v>74.649800062179565</c:v>
                </c:pt>
                <c:pt idx="684">
                  <c:v>74.75849986076355</c:v>
                </c:pt>
                <c:pt idx="685">
                  <c:v>74.868099927902222</c:v>
                </c:pt>
                <c:pt idx="686">
                  <c:v>74.977799892425537</c:v>
                </c:pt>
                <c:pt idx="687">
                  <c:v>75.087699890136719</c:v>
                </c:pt>
                <c:pt idx="688">
                  <c:v>75.196199893951416</c:v>
                </c:pt>
                <c:pt idx="689">
                  <c:v>75.305599927902222</c:v>
                </c:pt>
                <c:pt idx="690">
                  <c:v>75.413199901580811</c:v>
                </c:pt>
                <c:pt idx="691">
                  <c:v>75.522300004959106</c:v>
                </c:pt>
                <c:pt idx="692">
                  <c:v>75.632099866867065</c:v>
                </c:pt>
                <c:pt idx="693">
                  <c:v>75.740999937057495</c:v>
                </c:pt>
                <c:pt idx="694">
                  <c:v>75.850600004196167</c:v>
                </c:pt>
                <c:pt idx="695">
                  <c:v>75.960299968719482</c:v>
                </c:pt>
                <c:pt idx="696">
                  <c:v>76.069000005722046</c:v>
                </c:pt>
                <c:pt idx="697">
                  <c:v>76.178999900817871</c:v>
                </c:pt>
                <c:pt idx="698">
                  <c:v>76.286999940872192</c:v>
                </c:pt>
                <c:pt idx="699">
                  <c:v>76.396299839019775</c:v>
                </c:pt>
                <c:pt idx="700">
                  <c:v>76.505599975585938</c:v>
                </c:pt>
                <c:pt idx="701">
                  <c:v>76.615599870681763</c:v>
                </c:pt>
                <c:pt idx="702">
                  <c:v>76.724599838256836</c:v>
                </c:pt>
                <c:pt idx="703">
                  <c:v>76.832399845123291</c:v>
                </c:pt>
                <c:pt idx="704">
                  <c:v>76.941900014877319</c:v>
                </c:pt>
                <c:pt idx="705">
                  <c:v>77.052099943161011</c:v>
                </c:pt>
                <c:pt idx="706">
                  <c:v>77.16100001335144</c:v>
                </c:pt>
                <c:pt idx="707">
                  <c:v>77.27209997177124</c:v>
                </c:pt>
                <c:pt idx="708">
                  <c:v>77.38129997253418</c:v>
                </c:pt>
                <c:pt idx="709">
                  <c:v>77.489599943161011</c:v>
                </c:pt>
                <c:pt idx="710">
                  <c:v>77.597899913787842</c:v>
                </c:pt>
                <c:pt idx="711">
                  <c:v>77.708199977874756</c:v>
                </c:pt>
                <c:pt idx="712">
                  <c:v>77.817100048065186</c:v>
                </c:pt>
                <c:pt idx="713">
                  <c:v>77.925600051879883</c:v>
                </c:pt>
                <c:pt idx="714">
                  <c:v>78.03410005569458</c:v>
                </c:pt>
                <c:pt idx="715">
                  <c:v>78.144299983978271</c:v>
                </c:pt>
                <c:pt idx="716">
                  <c:v>78.253900051116943</c:v>
                </c:pt>
                <c:pt idx="717">
                  <c:v>78.363100051879883</c:v>
                </c:pt>
                <c:pt idx="718">
                  <c:v>78.472499847412109</c:v>
                </c:pt>
                <c:pt idx="719">
                  <c:v>78.582000017166138</c:v>
                </c:pt>
                <c:pt idx="720">
                  <c:v>78.690899848937988</c:v>
                </c:pt>
                <c:pt idx="721">
                  <c:v>78.80019998550415</c:v>
                </c:pt>
                <c:pt idx="722">
                  <c:v>78.90910005569458</c:v>
                </c:pt>
                <c:pt idx="723">
                  <c:v>79.018699884414673</c:v>
                </c:pt>
                <c:pt idx="724">
                  <c:v>79.125499963760376</c:v>
                </c:pt>
                <c:pt idx="725">
                  <c:v>79.234299898147583</c:v>
                </c:pt>
                <c:pt idx="726">
                  <c:v>79.344500064849854</c:v>
                </c:pt>
                <c:pt idx="727">
                  <c:v>79.454299926757813</c:v>
                </c:pt>
                <c:pt idx="728">
                  <c:v>79.5625</c:v>
                </c:pt>
                <c:pt idx="729">
                  <c:v>79.672199964523315</c:v>
                </c:pt>
                <c:pt idx="730">
                  <c:v>79.781199932098389</c:v>
                </c:pt>
                <c:pt idx="731">
                  <c:v>79.890399932861328</c:v>
                </c:pt>
                <c:pt idx="732">
                  <c:v>79.999099969863892</c:v>
                </c:pt>
                <c:pt idx="733">
                  <c:v>80.109200000762939</c:v>
                </c:pt>
                <c:pt idx="734">
                  <c:v>80.219300031661987</c:v>
                </c:pt>
                <c:pt idx="735">
                  <c:v>80.327999830245972</c:v>
                </c:pt>
                <c:pt idx="736">
                  <c:v>80.438400030136108</c:v>
                </c:pt>
                <c:pt idx="737">
                  <c:v>80.547199964523315</c:v>
                </c:pt>
                <c:pt idx="738">
                  <c:v>80.656100034713745</c:v>
                </c:pt>
                <c:pt idx="739">
                  <c:v>80.76639986038208</c:v>
                </c:pt>
                <c:pt idx="740">
                  <c:v>80.874899864196777</c:v>
                </c:pt>
                <c:pt idx="741">
                  <c:v>80.984699964523315</c:v>
                </c:pt>
                <c:pt idx="742">
                  <c:v>81.095900058746338</c:v>
                </c:pt>
                <c:pt idx="743">
                  <c:v>81.20580005645752</c:v>
                </c:pt>
                <c:pt idx="744">
                  <c:v>81.315899848937988</c:v>
                </c:pt>
                <c:pt idx="745">
                  <c:v>81.424399852752686</c:v>
                </c:pt>
                <c:pt idx="746">
                  <c:v>81.53410005569458</c:v>
                </c:pt>
                <c:pt idx="747">
                  <c:v>81.644000053405762</c:v>
                </c:pt>
                <c:pt idx="748">
                  <c:v>81.751199960708618</c:v>
                </c:pt>
                <c:pt idx="749">
                  <c:v>81.859099864959717</c:v>
                </c:pt>
                <c:pt idx="750">
                  <c:v>81.967900037765503</c:v>
                </c:pt>
                <c:pt idx="751">
                  <c:v>82.076799869537354</c:v>
                </c:pt>
                <c:pt idx="752">
                  <c:v>82.186699867248535</c:v>
                </c:pt>
                <c:pt idx="753">
                  <c:v>82.296299934387207</c:v>
                </c:pt>
                <c:pt idx="754">
                  <c:v>82.405499935150146</c:v>
                </c:pt>
                <c:pt idx="755">
                  <c:v>82.51419997215271</c:v>
                </c:pt>
                <c:pt idx="756">
                  <c:v>82.623399972915649</c:v>
                </c:pt>
                <c:pt idx="757">
                  <c:v>82.733700037002563</c:v>
                </c:pt>
                <c:pt idx="758">
                  <c:v>82.842700004577637</c:v>
                </c:pt>
                <c:pt idx="759">
                  <c:v>82.950700044631958</c:v>
                </c:pt>
                <c:pt idx="760">
                  <c:v>83.059700012207031</c:v>
                </c:pt>
                <c:pt idx="761">
                  <c:v>83.16949987411499</c:v>
                </c:pt>
                <c:pt idx="762">
                  <c:v>83.279399871826172</c:v>
                </c:pt>
                <c:pt idx="763">
                  <c:v>83.388999938964844</c:v>
                </c:pt>
                <c:pt idx="764">
                  <c:v>83.497200012207031</c:v>
                </c:pt>
                <c:pt idx="765">
                  <c:v>83.606799840927124</c:v>
                </c:pt>
                <c:pt idx="766">
                  <c:v>83.716399908065796</c:v>
                </c:pt>
                <c:pt idx="767">
                  <c:v>83.826599836349487</c:v>
                </c:pt>
                <c:pt idx="768">
                  <c:v>83.93560004234314</c:v>
                </c:pt>
                <c:pt idx="769">
                  <c:v>84.045099973678589</c:v>
                </c:pt>
                <c:pt idx="770">
                  <c:v>84.154700040817261</c:v>
                </c:pt>
                <c:pt idx="771">
                  <c:v>84.262599945068359</c:v>
                </c:pt>
                <c:pt idx="772">
                  <c:v>84.372200012207031</c:v>
                </c:pt>
                <c:pt idx="773">
                  <c:v>84.481400012969971</c:v>
                </c:pt>
                <c:pt idx="774">
                  <c:v>84.58870005607605</c:v>
                </c:pt>
                <c:pt idx="775">
                  <c:v>84.697799921035767</c:v>
                </c:pt>
                <c:pt idx="776">
                  <c:v>84.80649995803833</c:v>
                </c:pt>
                <c:pt idx="777">
                  <c:v>84.916100025177002</c:v>
                </c:pt>
                <c:pt idx="778">
                  <c:v>85.025099992752075</c:v>
                </c:pt>
                <c:pt idx="779">
                  <c:v>85.134299993515015</c:v>
                </c:pt>
                <c:pt idx="780">
                  <c:v>85.244899988174438</c:v>
                </c:pt>
                <c:pt idx="781">
                  <c:v>85.354099988937378</c:v>
                </c:pt>
                <c:pt idx="782">
                  <c:v>85.463899850845337</c:v>
                </c:pt>
                <c:pt idx="783">
                  <c:v>85.572499990463257</c:v>
                </c:pt>
                <c:pt idx="784">
                  <c:v>85.682499885559082</c:v>
                </c:pt>
                <c:pt idx="785">
                  <c:v>85.792799949645996</c:v>
                </c:pt>
                <c:pt idx="786">
                  <c:v>85.902999877929688</c:v>
                </c:pt>
                <c:pt idx="787">
                  <c:v>86.013000011444092</c:v>
                </c:pt>
                <c:pt idx="788">
                  <c:v>86.122400045394897</c:v>
                </c:pt>
                <c:pt idx="789">
                  <c:v>86.231499910354614</c:v>
                </c:pt>
                <c:pt idx="790">
                  <c:v>86.340299844741821</c:v>
                </c:pt>
                <c:pt idx="791">
                  <c:v>86.449899911880493</c:v>
                </c:pt>
                <c:pt idx="792">
                  <c:v>86.559399843215942</c:v>
                </c:pt>
                <c:pt idx="793">
                  <c:v>86.668400049209595</c:v>
                </c:pt>
                <c:pt idx="794">
                  <c:v>86.776799917221069</c:v>
                </c:pt>
                <c:pt idx="795">
                  <c:v>86.884700059890747</c:v>
                </c:pt>
                <c:pt idx="796">
                  <c:v>86.994499921798706</c:v>
                </c:pt>
                <c:pt idx="797">
                  <c:v>87.103999853134155</c:v>
                </c:pt>
                <c:pt idx="798">
                  <c:v>87.214200019836426</c:v>
                </c:pt>
                <c:pt idx="799">
                  <c:v>87.322499990463257</c:v>
                </c:pt>
                <c:pt idx="800">
                  <c:v>87.432100057601929</c:v>
                </c:pt>
                <c:pt idx="801">
                  <c:v>87.542500019073486</c:v>
                </c:pt>
                <c:pt idx="802">
                  <c:v>87.651999950408936</c:v>
                </c:pt>
                <c:pt idx="803">
                  <c:v>87.759700059890747</c:v>
                </c:pt>
                <c:pt idx="804">
                  <c:v>87.869899988174438</c:v>
                </c:pt>
                <c:pt idx="805">
                  <c:v>87.978800058364868</c:v>
                </c:pt>
                <c:pt idx="806">
                  <c:v>88.088000059127808</c:v>
                </c:pt>
                <c:pt idx="807">
                  <c:v>88.198400020599365</c:v>
                </c:pt>
                <c:pt idx="808">
                  <c:v>88.307800054550171</c:v>
                </c:pt>
                <c:pt idx="809">
                  <c:v>88.415999889373779</c:v>
                </c:pt>
                <c:pt idx="810">
                  <c:v>88.525099992752075</c:v>
                </c:pt>
                <c:pt idx="811">
                  <c:v>88.635299921035767</c:v>
                </c:pt>
                <c:pt idx="812">
                  <c:v>88.743399858474731</c:v>
                </c:pt>
                <c:pt idx="813">
                  <c:v>88.852099895477295</c:v>
                </c:pt>
                <c:pt idx="814">
                  <c:v>88.962100028991699</c:v>
                </c:pt>
                <c:pt idx="815">
                  <c:v>89.069599866867065</c:v>
                </c:pt>
                <c:pt idx="816">
                  <c:v>89.177999973297119</c:v>
                </c:pt>
                <c:pt idx="817">
                  <c:v>89.286499977111816</c:v>
                </c:pt>
                <c:pt idx="818">
                  <c:v>89.393899917602539</c:v>
                </c:pt>
                <c:pt idx="819">
                  <c:v>89.502699851989746</c:v>
                </c:pt>
                <c:pt idx="820">
                  <c:v>89.612099885940552</c:v>
                </c:pt>
                <c:pt idx="821">
                  <c:v>89.7221999168396</c:v>
                </c:pt>
                <c:pt idx="822">
                  <c:v>89.83080005645752</c:v>
                </c:pt>
                <c:pt idx="823">
                  <c:v>89.938600063323975</c:v>
                </c:pt>
                <c:pt idx="824">
                  <c:v>90.04889988899231</c:v>
                </c:pt>
                <c:pt idx="825">
                  <c:v>90.157399892807007</c:v>
                </c:pt>
                <c:pt idx="826">
                  <c:v>90.26639986038208</c:v>
                </c:pt>
                <c:pt idx="827">
                  <c:v>90.376699924468994</c:v>
                </c:pt>
                <c:pt idx="828">
                  <c:v>90.486700057983398</c:v>
                </c:pt>
                <c:pt idx="829">
                  <c:v>90.595399856567383</c:v>
                </c:pt>
                <c:pt idx="830">
                  <c:v>90.705100059509277</c:v>
                </c:pt>
                <c:pt idx="831">
                  <c:v>90.814800024032593</c:v>
                </c:pt>
                <c:pt idx="832">
                  <c:v>90.923399925231934</c:v>
                </c:pt>
                <c:pt idx="833">
                  <c:v>91.032799959182739</c:v>
                </c:pt>
                <c:pt idx="834">
                  <c:v>91.141499996185303</c:v>
                </c:pt>
                <c:pt idx="835">
                  <c:v>91.251800060272217</c:v>
                </c:pt>
                <c:pt idx="836">
                  <c:v>91.359799861907959</c:v>
                </c:pt>
                <c:pt idx="837">
                  <c:v>91.469599962234497</c:v>
                </c:pt>
                <c:pt idx="838">
                  <c:v>91.578399896621704</c:v>
                </c:pt>
                <c:pt idx="839">
                  <c:v>91.686699867248535</c:v>
                </c:pt>
                <c:pt idx="840">
                  <c:v>91.795899868011475</c:v>
                </c:pt>
                <c:pt idx="841">
                  <c:v>91.906599998474121</c:v>
                </c:pt>
              </c:numCache>
            </c:numRef>
          </c:xVal>
          <c:yVal>
            <c:numRef>
              <c:f>Mem!$D$4:$D$845</c:f>
              <c:numCache>
                <c:formatCode>#,##0.00</c:formatCode>
                <c:ptCount val="842"/>
                <c:pt idx="0">
                  <c:v>1.878906</c:v>
                </c:pt>
                <c:pt idx="1">
                  <c:v>13.515625</c:v>
                </c:pt>
                <c:pt idx="2">
                  <c:v>20.605468999999999</c:v>
                </c:pt>
                <c:pt idx="3">
                  <c:v>26.117187999999999</c:v>
                </c:pt>
                <c:pt idx="4">
                  <c:v>30.324218999999999</c:v>
                </c:pt>
                <c:pt idx="5">
                  <c:v>34.957031000000001</c:v>
                </c:pt>
                <c:pt idx="6">
                  <c:v>39.457031000000001</c:v>
                </c:pt>
                <c:pt idx="7">
                  <c:v>41.777343999999999</c:v>
                </c:pt>
                <c:pt idx="8">
                  <c:v>44.335937999999999</c:v>
                </c:pt>
                <c:pt idx="9">
                  <c:v>50.453125</c:v>
                </c:pt>
                <c:pt idx="10">
                  <c:v>59.085937999999999</c:v>
                </c:pt>
                <c:pt idx="11">
                  <c:v>65.945312000000001</c:v>
                </c:pt>
                <c:pt idx="12">
                  <c:v>71.375</c:v>
                </c:pt>
                <c:pt idx="13">
                  <c:v>77.074218999999999</c:v>
                </c:pt>
                <c:pt idx="14">
                  <c:v>81.140625</c:v>
                </c:pt>
                <c:pt idx="15">
                  <c:v>85.0625</c:v>
                </c:pt>
                <c:pt idx="16">
                  <c:v>88.519531000000001</c:v>
                </c:pt>
                <c:pt idx="17">
                  <c:v>95.601562000000001</c:v>
                </c:pt>
                <c:pt idx="18">
                  <c:v>99.5</c:v>
                </c:pt>
                <c:pt idx="19">
                  <c:v>102.496094</c:v>
                </c:pt>
                <c:pt idx="20">
                  <c:v>104.398438</c:v>
                </c:pt>
                <c:pt idx="21">
                  <c:v>105.304688</c:v>
                </c:pt>
                <c:pt idx="22">
                  <c:v>105.609375</c:v>
                </c:pt>
                <c:pt idx="23">
                  <c:v>105.609375</c:v>
                </c:pt>
                <c:pt idx="24">
                  <c:v>105.609375</c:v>
                </c:pt>
                <c:pt idx="25">
                  <c:v>105.609375</c:v>
                </c:pt>
                <c:pt idx="26">
                  <c:v>105.609375</c:v>
                </c:pt>
                <c:pt idx="27">
                  <c:v>105.609375</c:v>
                </c:pt>
                <c:pt idx="28">
                  <c:v>105.609375</c:v>
                </c:pt>
                <c:pt idx="29">
                  <c:v>105.609375</c:v>
                </c:pt>
                <c:pt idx="30">
                  <c:v>105.609375</c:v>
                </c:pt>
                <c:pt idx="31">
                  <c:v>105.609375</c:v>
                </c:pt>
                <c:pt idx="32">
                  <c:v>105.609375</c:v>
                </c:pt>
                <c:pt idx="33">
                  <c:v>105.609375</c:v>
                </c:pt>
                <c:pt idx="34">
                  <c:v>105.609375</c:v>
                </c:pt>
                <c:pt idx="35">
                  <c:v>105.609375</c:v>
                </c:pt>
                <c:pt idx="36">
                  <c:v>105.816406</c:v>
                </c:pt>
                <c:pt idx="37">
                  <c:v>105.921875</c:v>
                </c:pt>
                <c:pt idx="38">
                  <c:v>106.011719</c:v>
                </c:pt>
                <c:pt idx="39">
                  <c:v>106.203125</c:v>
                </c:pt>
                <c:pt idx="40">
                  <c:v>106.308594</c:v>
                </c:pt>
                <c:pt idx="41">
                  <c:v>106.304688</c:v>
                </c:pt>
                <c:pt idx="42">
                  <c:v>106.339844</c:v>
                </c:pt>
                <c:pt idx="43">
                  <c:v>106.339844</c:v>
                </c:pt>
                <c:pt idx="44">
                  <c:v>106.347656</c:v>
                </c:pt>
                <c:pt idx="45">
                  <c:v>106.347656</c:v>
                </c:pt>
                <c:pt idx="46">
                  <c:v>106.347656</c:v>
                </c:pt>
                <c:pt idx="47">
                  <c:v>106.347656</c:v>
                </c:pt>
                <c:pt idx="48">
                  <c:v>106.347656</c:v>
                </c:pt>
                <c:pt idx="49">
                  <c:v>106.347656</c:v>
                </c:pt>
                <c:pt idx="50">
                  <c:v>106.347656</c:v>
                </c:pt>
                <c:pt idx="51">
                  <c:v>106.347656</c:v>
                </c:pt>
                <c:pt idx="52">
                  <c:v>106.347656</c:v>
                </c:pt>
                <c:pt idx="53">
                  <c:v>106.347656</c:v>
                </c:pt>
                <c:pt idx="54">
                  <c:v>106.347656</c:v>
                </c:pt>
                <c:pt idx="55">
                  <c:v>106.347656</c:v>
                </c:pt>
                <c:pt idx="56">
                  <c:v>106.347656</c:v>
                </c:pt>
                <c:pt idx="57">
                  <c:v>106.347656</c:v>
                </c:pt>
                <c:pt idx="58">
                  <c:v>106.347656</c:v>
                </c:pt>
                <c:pt idx="59">
                  <c:v>106.347656</c:v>
                </c:pt>
                <c:pt idx="60">
                  <c:v>106.347656</c:v>
                </c:pt>
                <c:pt idx="61">
                  <c:v>106.347656</c:v>
                </c:pt>
                <c:pt idx="62">
                  <c:v>106.347656</c:v>
                </c:pt>
                <c:pt idx="63">
                  <c:v>106.371094</c:v>
                </c:pt>
                <c:pt idx="64">
                  <c:v>106.371094</c:v>
                </c:pt>
                <c:pt idx="65">
                  <c:v>106.371094</c:v>
                </c:pt>
                <c:pt idx="66">
                  <c:v>106.371094</c:v>
                </c:pt>
                <c:pt idx="67">
                  <c:v>106.371094</c:v>
                </c:pt>
                <c:pt idx="68">
                  <c:v>106.371094</c:v>
                </c:pt>
                <c:pt idx="69">
                  <c:v>106.371094</c:v>
                </c:pt>
                <c:pt idx="70">
                  <c:v>106.371094</c:v>
                </c:pt>
                <c:pt idx="71">
                  <c:v>106.371094</c:v>
                </c:pt>
                <c:pt idx="72">
                  <c:v>106.371094</c:v>
                </c:pt>
                <c:pt idx="73">
                  <c:v>106.371094</c:v>
                </c:pt>
                <c:pt idx="74">
                  <c:v>106.371094</c:v>
                </c:pt>
                <c:pt idx="75">
                  <c:v>106.371094</c:v>
                </c:pt>
                <c:pt idx="76">
                  <c:v>106.371094</c:v>
                </c:pt>
                <c:pt idx="77">
                  <c:v>106.371094</c:v>
                </c:pt>
                <c:pt idx="78">
                  <c:v>106.371094</c:v>
                </c:pt>
                <c:pt idx="79">
                  <c:v>106.371094</c:v>
                </c:pt>
                <c:pt idx="80">
                  <c:v>106.371094</c:v>
                </c:pt>
                <c:pt idx="81">
                  <c:v>106.371094</c:v>
                </c:pt>
                <c:pt idx="82">
                  <c:v>106.371094</c:v>
                </c:pt>
                <c:pt idx="83">
                  <c:v>106.371094</c:v>
                </c:pt>
                <c:pt idx="84">
                  <c:v>106.371094</c:v>
                </c:pt>
                <c:pt idx="85">
                  <c:v>106.371094</c:v>
                </c:pt>
                <c:pt idx="86">
                  <c:v>106.371094</c:v>
                </c:pt>
                <c:pt idx="87">
                  <c:v>106.378906</c:v>
                </c:pt>
                <c:pt idx="88">
                  <c:v>106.378906</c:v>
                </c:pt>
                <c:pt idx="89">
                  <c:v>106.378906</c:v>
                </c:pt>
                <c:pt idx="90">
                  <c:v>106.378906</c:v>
                </c:pt>
                <c:pt idx="91">
                  <c:v>106.378906</c:v>
                </c:pt>
                <c:pt idx="92">
                  <c:v>106.378906</c:v>
                </c:pt>
                <c:pt idx="93">
                  <c:v>106.378906</c:v>
                </c:pt>
                <c:pt idx="94">
                  <c:v>106.378906</c:v>
                </c:pt>
                <c:pt idx="95">
                  <c:v>106.378906</c:v>
                </c:pt>
                <c:pt idx="96">
                  <c:v>106.378906</c:v>
                </c:pt>
                <c:pt idx="97">
                  <c:v>106.378906</c:v>
                </c:pt>
                <c:pt idx="98">
                  <c:v>106.378906</c:v>
                </c:pt>
                <c:pt idx="99">
                  <c:v>106.378906</c:v>
                </c:pt>
                <c:pt idx="100">
                  <c:v>106.378906</c:v>
                </c:pt>
                <c:pt idx="101">
                  <c:v>106.378906</c:v>
                </c:pt>
                <c:pt idx="102">
                  <c:v>106.378906</c:v>
                </c:pt>
                <c:pt idx="103">
                  <c:v>106.378906</c:v>
                </c:pt>
                <c:pt idx="104">
                  <c:v>106.378906</c:v>
                </c:pt>
                <c:pt idx="105">
                  <c:v>106.378906</c:v>
                </c:pt>
                <c:pt idx="106">
                  <c:v>106.378906</c:v>
                </c:pt>
                <c:pt idx="107">
                  <c:v>106.378906</c:v>
                </c:pt>
                <c:pt idx="108">
                  <c:v>106.378906</c:v>
                </c:pt>
                <c:pt idx="109">
                  <c:v>106.378906</c:v>
                </c:pt>
                <c:pt idx="110">
                  <c:v>106.378906</c:v>
                </c:pt>
                <c:pt idx="111">
                  <c:v>106.378906</c:v>
                </c:pt>
                <c:pt idx="112">
                  <c:v>106.378906</c:v>
                </c:pt>
                <c:pt idx="113">
                  <c:v>106.378906</c:v>
                </c:pt>
                <c:pt idx="114">
                  <c:v>106.378906</c:v>
                </c:pt>
                <c:pt idx="115">
                  <c:v>106.378906</c:v>
                </c:pt>
                <c:pt idx="116">
                  <c:v>106.378906</c:v>
                </c:pt>
                <c:pt idx="117">
                  <c:v>106.378906</c:v>
                </c:pt>
                <c:pt idx="118">
                  <c:v>106.378906</c:v>
                </c:pt>
                <c:pt idx="119">
                  <c:v>106.378906</c:v>
                </c:pt>
                <c:pt idx="120">
                  <c:v>106.378906</c:v>
                </c:pt>
                <c:pt idx="121">
                  <c:v>106.378906</c:v>
                </c:pt>
                <c:pt idx="122">
                  <c:v>106.378906</c:v>
                </c:pt>
                <c:pt idx="123">
                  <c:v>106.378906</c:v>
                </c:pt>
                <c:pt idx="124">
                  <c:v>106.378906</c:v>
                </c:pt>
                <c:pt idx="125">
                  <c:v>106.378906</c:v>
                </c:pt>
                <c:pt idx="126">
                  <c:v>106.378906</c:v>
                </c:pt>
                <c:pt idx="127">
                  <c:v>106.378906</c:v>
                </c:pt>
                <c:pt idx="128">
                  <c:v>106.378906</c:v>
                </c:pt>
                <c:pt idx="129">
                  <c:v>106.378906</c:v>
                </c:pt>
                <c:pt idx="130">
                  <c:v>106.378906</c:v>
                </c:pt>
                <c:pt idx="131">
                  <c:v>106.378906</c:v>
                </c:pt>
                <c:pt idx="132">
                  <c:v>106.378906</c:v>
                </c:pt>
                <c:pt idx="133">
                  <c:v>106.378906</c:v>
                </c:pt>
                <c:pt idx="134">
                  <c:v>106.378906</c:v>
                </c:pt>
                <c:pt idx="135">
                  <c:v>106.378906</c:v>
                </c:pt>
                <c:pt idx="136">
                  <c:v>106.378906</c:v>
                </c:pt>
                <c:pt idx="137">
                  <c:v>106.378906</c:v>
                </c:pt>
                <c:pt idx="138">
                  <c:v>106.378906</c:v>
                </c:pt>
                <c:pt idx="139">
                  <c:v>106.378906</c:v>
                </c:pt>
                <c:pt idx="140">
                  <c:v>106.378906</c:v>
                </c:pt>
                <c:pt idx="141">
                  <c:v>106.378906</c:v>
                </c:pt>
                <c:pt idx="142">
                  <c:v>106.378906</c:v>
                </c:pt>
                <c:pt idx="143">
                  <c:v>106.378906</c:v>
                </c:pt>
                <c:pt idx="144">
                  <c:v>106.378906</c:v>
                </c:pt>
                <c:pt idx="145">
                  <c:v>106.378906</c:v>
                </c:pt>
                <c:pt idx="146">
                  <c:v>106.378906</c:v>
                </c:pt>
                <c:pt idx="147">
                  <c:v>106.378906</c:v>
                </c:pt>
                <c:pt idx="148">
                  <c:v>106.378906</c:v>
                </c:pt>
                <c:pt idx="149">
                  <c:v>106.378906</c:v>
                </c:pt>
                <c:pt idx="150">
                  <c:v>106.378906</c:v>
                </c:pt>
                <c:pt idx="151">
                  <c:v>106.378906</c:v>
                </c:pt>
                <c:pt idx="152">
                  <c:v>106.378906</c:v>
                </c:pt>
                <c:pt idx="153">
                  <c:v>106.378906</c:v>
                </c:pt>
                <c:pt idx="154">
                  <c:v>106.378906</c:v>
                </c:pt>
                <c:pt idx="155">
                  <c:v>106.378906</c:v>
                </c:pt>
                <c:pt idx="156">
                  <c:v>106.378906</c:v>
                </c:pt>
                <c:pt idx="157">
                  <c:v>106.378906</c:v>
                </c:pt>
                <c:pt idx="158">
                  <c:v>106.378906</c:v>
                </c:pt>
                <c:pt idx="159">
                  <c:v>106.378906</c:v>
                </c:pt>
                <c:pt idx="160">
                  <c:v>106.378906</c:v>
                </c:pt>
                <c:pt idx="161">
                  <c:v>106.378906</c:v>
                </c:pt>
                <c:pt idx="162">
                  <c:v>106.378906</c:v>
                </c:pt>
                <c:pt idx="163">
                  <c:v>106.378906</c:v>
                </c:pt>
                <c:pt idx="164">
                  <c:v>106.378906</c:v>
                </c:pt>
                <c:pt idx="165">
                  <c:v>106.378906</c:v>
                </c:pt>
                <c:pt idx="166">
                  <c:v>106.378906</c:v>
                </c:pt>
                <c:pt idx="167">
                  <c:v>106.378906</c:v>
                </c:pt>
                <c:pt idx="168">
                  <c:v>106.378906</c:v>
                </c:pt>
                <c:pt idx="169">
                  <c:v>106.378906</c:v>
                </c:pt>
                <c:pt idx="170">
                  <c:v>106.378906</c:v>
                </c:pt>
                <c:pt idx="171">
                  <c:v>106.378906</c:v>
                </c:pt>
                <c:pt idx="172">
                  <c:v>106.378906</c:v>
                </c:pt>
                <c:pt idx="173">
                  <c:v>106.378906</c:v>
                </c:pt>
                <c:pt idx="174">
                  <c:v>106.378906</c:v>
                </c:pt>
                <c:pt idx="175">
                  <c:v>106.378906</c:v>
                </c:pt>
                <c:pt idx="176">
                  <c:v>106.378906</c:v>
                </c:pt>
                <c:pt idx="177">
                  <c:v>106.378906</c:v>
                </c:pt>
                <c:pt idx="178">
                  <c:v>106.378906</c:v>
                </c:pt>
                <c:pt idx="179">
                  <c:v>106.378906</c:v>
                </c:pt>
                <c:pt idx="180">
                  <c:v>106.378906</c:v>
                </c:pt>
                <c:pt idx="181">
                  <c:v>106.378906</c:v>
                </c:pt>
                <c:pt idx="182">
                  <c:v>106.378906</c:v>
                </c:pt>
                <c:pt idx="183">
                  <c:v>106.378906</c:v>
                </c:pt>
                <c:pt idx="184">
                  <c:v>106.378906</c:v>
                </c:pt>
                <c:pt idx="185">
                  <c:v>106.378906</c:v>
                </c:pt>
                <c:pt idx="186">
                  <c:v>106.378906</c:v>
                </c:pt>
                <c:pt idx="187">
                  <c:v>106.378906</c:v>
                </c:pt>
                <c:pt idx="188">
                  <c:v>106.378906</c:v>
                </c:pt>
                <c:pt idx="189">
                  <c:v>106.378906</c:v>
                </c:pt>
                <c:pt idx="190">
                  <c:v>106.378906</c:v>
                </c:pt>
                <c:pt idx="191">
                  <c:v>106.378906</c:v>
                </c:pt>
                <c:pt idx="192">
                  <c:v>106.378906</c:v>
                </c:pt>
                <c:pt idx="193">
                  <c:v>106.378906</c:v>
                </c:pt>
                <c:pt idx="194">
                  <c:v>106.378906</c:v>
                </c:pt>
                <c:pt idx="195">
                  <c:v>106.378906</c:v>
                </c:pt>
                <c:pt idx="196">
                  <c:v>106.378906</c:v>
                </c:pt>
                <c:pt idx="197">
                  <c:v>106.378906</c:v>
                </c:pt>
                <c:pt idx="198">
                  <c:v>106.378906</c:v>
                </c:pt>
                <c:pt idx="199">
                  <c:v>106.378906</c:v>
                </c:pt>
                <c:pt idx="200">
                  <c:v>106.378906</c:v>
                </c:pt>
                <c:pt idx="201">
                  <c:v>106.378906</c:v>
                </c:pt>
                <c:pt idx="202">
                  <c:v>106.378906</c:v>
                </c:pt>
                <c:pt idx="203">
                  <c:v>106.378906</c:v>
                </c:pt>
                <c:pt idx="204">
                  <c:v>106.378906</c:v>
                </c:pt>
                <c:pt idx="205">
                  <c:v>106.378906</c:v>
                </c:pt>
                <c:pt idx="206">
                  <c:v>106.378906</c:v>
                </c:pt>
                <c:pt idx="207">
                  <c:v>106.378906</c:v>
                </c:pt>
                <c:pt idx="208">
                  <c:v>106.378906</c:v>
                </c:pt>
                <c:pt idx="209">
                  <c:v>106.378906</c:v>
                </c:pt>
                <c:pt idx="210">
                  <c:v>106.378906</c:v>
                </c:pt>
                <c:pt idx="211">
                  <c:v>106.378906</c:v>
                </c:pt>
                <c:pt idx="212">
                  <c:v>106.378906</c:v>
                </c:pt>
                <c:pt idx="213">
                  <c:v>106.378906</c:v>
                </c:pt>
                <c:pt idx="214">
                  <c:v>106.378906</c:v>
                </c:pt>
                <c:pt idx="215">
                  <c:v>106.378906</c:v>
                </c:pt>
                <c:pt idx="216">
                  <c:v>106.378906</c:v>
                </c:pt>
                <c:pt idx="217">
                  <c:v>106.378906</c:v>
                </c:pt>
                <c:pt idx="218">
                  <c:v>106.378906</c:v>
                </c:pt>
                <c:pt idx="219">
                  <c:v>106.378906</c:v>
                </c:pt>
                <c:pt idx="220">
                  <c:v>106.378906</c:v>
                </c:pt>
                <c:pt idx="221">
                  <c:v>106.378906</c:v>
                </c:pt>
                <c:pt idx="222">
                  <c:v>106.378906</c:v>
                </c:pt>
                <c:pt idx="223">
                  <c:v>106.378906</c:v>
                </c:pt>
                <c:pt idx="224">
                  <c:v>106.378906</c:v>
                </c:pt>
                <c:pt idx="225">
                  <c:v>106.378906</c:v>
                </c:pt>
                <c:pt idx="226">
                  <c:v>106.378906</c:v>
                </c:pt>
                <c:pt idx="227">
                  <c:v>106.378906</c:v>
                </c:pt>
                <c:pt idx="228">
                  <c:v>106.378906</c:v>
                </c:pt>
                <c:pt idx="229">
                  <c:v>106.378906</c:v>
                </c:pt>
                <c:pt idx="230">
                  <c:v>106.378906</c:v>
                </c:pt>
                <c:pt idx="231">
                  <c:v>106.378906</c:v>
                </c:pt>
                <c:pt idx="232">
                  <c:v>106.378906</c:v>
                </c:pt>
                <c:pt idx="233">
                  <c:v>106.378906</c:v>
                </c:pt>
                <c:pt idx="234">
                  <c:v>106.378906</c:v>
                </c:pt>
                <c:pt idx="235">
                  <c:v>106.378906</c:v>
                </c:pt>
                <c:pt idx="236">
                  <c:v>106.378906</c:v>
                </c:pt>
                <c:pt idx="237">
                  <c:v>106.378906</c:v>
                </c:pt>
                <c:pt idx="238">
                  <c:v>106.378906</c:v>
                </c:pt>
                <c:pt idx="239">
                  <c:v>106.378906</c:v>
                </c:pt>
                <c:pt idx="240">
                  <c:v>106.378906</c:v>
                </c:pt>
                <c:pt idx="241">
                  <c:v>106.378906</c:v>
                </c:pt>
                <c:pt idx="242">
                  <c:v>106.378906</c:v>
                </c:pt>
                <c:pt idx="243">
                  <c:v>106.378906</c:v>
                </c:pt>
                <c:pt idx="244">
                  <c:v>106.378906</c:v>
                </c:pt>
                <c:pt idx="245">
                  <c:v>106.378906</c:v>
                </c:pt>
                <c:pt idx="246">
                  <c:v>106.378906</c:v>
                </c:pt>
                <c:pt idx="247">
                  <c:v>106.378906</c:v>
                </c:pt>
                <c:pt idx="248">
                  <c:v>106.378906</c:v>
                </c:pt>
                <c:pt idx="249">
                  <c:v>106.378906</c:v>
                </c:pt>
                <c:pt idx="250">
                  <c:v>106.378906</c:v>
                </c:pt>
                <c:pt idx="251">
                  <c:v>106.378906</c:v>
                </c:pt>
                <c:pt idx="252">
                  <c:v>106.378906</c:v>
                </c:pt>
                <c:pt idx="253">
                  <c:v>106.378906</c:v>
                </c:pt>
                <c:pt idx="254">
                  <c:v>106.378906</c:v>
                </c:pt>
                <c:pt idx="255">
                  <c:v>106.378906</c:v>
                </c:pt>
                <c:pt idx="256">
                  <c:v>106.378906</c:v>
                </c:pt>
                <c:pt idx="257">
                  <c:v>106.378906</c:v>
                </c:pt>
                <c:pt idx="258">
                  <c:v>106.378906</c:v>
                </c:pt>
                <c:pt idx="259">
                  <c:v>106.378906</c:v>
                </c:pt>
                <c:pt idx="260">
                  <c:v>106.378906</c:v>
                </c:pt>
                <c:pt idx="261">
                  <c:v>106.378906</c:v>
                </c:pt>
                <c:pt idx="262">
                  <c:v>106.378906</c:v>
                </c:pt>
                <c:pt idx="263">
                  <c:v>106.378906</c:v>
                </c:pt>
                <c:pt idx="264">
                  <c:v>106.378906</c:v>
                </c:pt>
                <c:pt idx="265">
                  <c:v>106.378906</c:v>
                </c:pt>
                <c:pt idx="266">
                  <c:v>106.378906</c:v>
                </c:pt>
                <c:pt idx="267">
                  <c:v>106.378906</c:v>
                </c:pt>
                <c:pt idx="268">
                  <c:v>106.378906</c:v>
                </c:pt>
                <c:pt idx="269">
                  <c:v>106.378906</c:v>
                </c:pt>
                <c:pt idx="270">
                  <c:v>106.378906</c:v>
                </c:pt>
                <c:pt idx="271">
                  <c:v>106.378906</c:v>
                </c:pt>
                <c:pt idx="272">
                  <c:v>106.378906</c:v>
                </c:pt>
                <c:pt idx="273">
                  <c:v>106.378906</c:v>
                </c:pt>
                <c:pt idx="274">
                  <c:v>106.378906</c:v>
                </c:pt>
                <c:pt idx="275">
                  <c:v>106.378906</c:v>
                </c:pt>
                <c:pt idx="276">
                  <c:v>106.378906</c:v>
                </c:pt>
                <c:pt idx="277">
                  <c:v>106.425781</c:v>
                </c:pt>
                <c:pt idx="278">
                  <c:v>106.425781</c:v>
                </c:pt>
                <c:pt idx="279">
                  <c:v>106.425781</c:v>
                </c:pt>
                <c:pt idx="280">
                  <c:v>106.425781</c:v>
                </c:pt>
                <c:pt idx="281">
                  <c:v>106.425781</c:v>
                </c:pt>
                <c:pt idx="282">
                  <c:v>106.425781</c:v>
                </c:pt>
                <c:pt idx="283">
                  <c:v>106.425781</c:v>
                </c:pt>
                <c:pt idx="284">
                  <c:v>106.425781</c:v>
                </c:pt>
                <c:pt idx="285">
                  <c:v>106.425781</c:v>
                </c:pt>
                <c:pt idx="286">
                  <c:v>106.425781</c:v>
                </c:pt>
                <c:pt idx="287">
                  <c:v>106.425781</c:v>
                </c:pt>
                <c:pt idx="288">
                  <c:v>106.425781</c:v>
                </c:pt>
                <c:pt idx="289">
                  <c:v>106.425781</c:v>
                </c:pt>
                <c:pt idx="290">
                  <c:v>106.425781</c:v>
                </c:pt>
                <c:pt idx="291">
                  <c:v>106.425781</c:v>
                </c:pt>
                <c:pt idx="292">
                  <c:v>106.425781</c:v>
                </c:pt>
                <c:pt idx="293">
                  <c:v>106.425781</c:v>
                </c:pt>
                <c:pt idx="294">
                  <c:v>106.425781</c:v>
                </c:pt>
                <c:pt idx="295">
                  <c:v>106.425781</c:v>
                </c:pt>
                <c:pt idx="296">
                  <c:v>106.429688</c:v>
                </c:pt>
                <c:pt idx="297">
                  <c:v>106.429688</c:v>
                </c:pt>
                <c:pt idx="298">
                  <c:v>106.429688</c:v>
                </c:pt>
                <c:pt idx="299">
                  <c:v>106.429688</c:v>
                </c:pt>
                <c:pt idx="300">
                  <c:v>106.429688</c:v>
                </c:pt>
                <c:pt idx="301">
                  <c:v>106.429688</c:v>
                </c:pt>
                <c:pt idx="302">
                  <c:v>106.429688</c:v>
                </c:pt>
                <c:pt idx="303">
                  <c:v>106.429688</c:v>
                </c:pt>
                <c:pt idx="304">
                  <c:v>106.429688</c:v>
                </c:pt>
                <c:pt idx="305">
                  <c:v>106.429688</c:v>
                </c:pt>
                <c:pt idx="306">
                  <c:v>106.429688</c:v>
                </c:pt>
                <c:pt idx="307">
                  <c:v>106.429688</c:v>
                </c:pt>
                <c:pt idx="308">
                  <c:v>106.429688</c:v>
                </c:pt>
                <c:pt idx="309">
                  <c:v>106.429688</c:v>
                </c:pt>
                <c:pt idx="310">
                  <c:v>106.429688</c:v>
                </c:pt>
                <c:pt idx="311">
                  <c:v>106.429688</c:v>
                </c:pt>
                <c:pt idx="312">
                  <c:v>106.429688</c:v>
                </c:pt>
                <c:pt idx="313">
                  <c:v>106.429688</c:v>
                </c:pt>
                <c:pt idx="314">
                  <c:v>106.429688</c:v>
                </c:pt>
                <c:pt idx="315">
                  <c:v>106.429688</c:v>
                </c:pt>
                <c:pt idx="316">
                  <c:v>106.429688</c:v>
                </c:pt>
                <c:pt idx="317">
                  <c:v>106.429688</c:v>
                </c:pt>
                <c:pt idx="318">
                  <c:v>106.429688</c:v>
                </c:pt>
                <c:pt idx="319">
                  <c:v>106.429688</c:v>
                </c:pt>
                <c:pt idx="320">
                  <c:v>106.429688</c:v>
                </c:pt>
                <c:pt idx="321">
                  <c:v>106.429688</c:v>
                </c:pt>
                <c:pt idx="322">
                  <c:v>106.429688</c:v>
                </c:pt>
                <c:pt idx="323">
                  <c:v>106.429688</c:v>
                </c:pt>
                <c:pt idx="324">
                  <c:v>106.429688</c:v>
                </c:pt>
                <c:pt idx="325">
                  <c:v>106.429688</c:v>
                </c:pt>
                <c:pt idx="326">
                  <c:v>106.429688</c:v>
                </c:pt>
                <c:pt idx="327">
                  <c:v>106.429688</c:v>
                </c:pt>
                <c:pt idx="328">
                  <c:v>106.429688</c:v>
                </c:pt>
                <c:pt idx="329">
                  <c:v>106.429688</c:v>
                </c:pt>
                <c:pt idx="330">
                  <c:v>106.429688</c:v>
                </c:pt>
                <c:pt idx="331">
                  <c:v>106.429688</c:v>
                </c:pt>
                <c:pt idx="332">
                  <c:v>106.429688</c:v>
                </c:pt>
                <c:pt idx="333">
                  <c:v>106.429688</c:v>
                </c:pt>
                <c:pt idx="334">
                  <c:v>106.429688</c:v>
                </c:pt>
                <c:pt idx="335">
                  <c:v>106.429688</c:v>
                </c:pt>
                <c:pt idx="336">
                  <c:v>106.429688</c:v>
                </c:pt>
                <c:pt idx="337">
                  <c:v>106.429688</c:v>
                </c:pt>
                <c:pt idx="338">
                  <c:v>106.429688</c:v>
                </c:pt>
                <c:pt idx="339">
                  <c:v>106.429688</c:v>
                </c:pt>
                <c:pt idx="340">
                  <c:v>106.429688</c:v>
                </c:pt>
                <c:pt idx="341">
                  <c:v>106.429688</c:v>
                </c:pt>
                <c:pt idx="342">
                  <c:v>106.429688</c:v>
                </c:pt>
                <c:pt idx="343">
                  <c:v>106.429688</c:v>
                </c:pt>
                <c:pt idx="344">
                  <c:v>106.429688</c:v>
                </c:pt>
                <c:pt idx="345">
                  <c:v>106.429688</c:v>
                </c:pt>
                <c:pt idx="346">
                  <c:v>106.429688</c:v>
                </c:pt>
                <c:pt idx="347">
                  <c:v>106.429688</c:v>
                </c:pt>
                <c:pt idx="348">
                  <c:v>106.429688</c:v>
                </c:pt>
                <c:pt idx="349">
                  <c:v>106.429688</c:v>
                </c:pt>
                <c:pt idx="350">
                  <c:v>106.429688</c:v>
                </c:pt>
                <c:pt idx="351">
                  <c:v>106.429688</c:v>
                </c:pt>
                <c:pt idx="352">
                  <c:v>106.429688</c:v>
                </c:pt>
                <c:pt idx="353">
                  <c:v>106.429688</c:v>
                </c:pt>
                <c:pt idx="354">
                  <c:v>106.429688</c:v>
                </c:pt>
                <c:pt idx="355">
                  <c:v>106.429688</c:v>
                </c:pt>
                <c:pt idx="356">
                  <c:v>106.429688</c:v>
                </c:pt>
                <c:pt idx="357">
                  <c:v>106.429688</c:v>
                </c:pt>
                <c:pt idx="358">
                  <c:v>106.429688</c:v>
                </c:pt>
                <c:pt idx="359">
                  <c:v>106.429688</c:v>
                </c:pt>
                <c:pt idx="360">
                  <c:v>106.429688</c:v>
                </c:pt>
                <c:pt idx="361">
                  <c:v>106.429688</c:v>
                </c:pt>
                <c:pt idx="362">
                  <c:v>106.429688</c:v>
                </c:pt>
                <c:pt idx="363">
                  <c:v>106.429688</c:v>
                </c:pt>
                <c:pt idx="364">
                  <c:v>106.429688</c:v>
                </c:pt>
                <c:pt idx="365">
                  <c:v>106.429688</c:v>
                </c:pt>
                <c:pt idx="366">
                  <c:v>106.429688</c:v>
                </c:pt>
                <c:pt idx="367">
                  <c:v>106.429688</c:v>
                </c:pt>
                <c:pt idx="368">
                  <c:v>106.429688</c:v>
                </c:pt>
                <c:pt idx="369">
                  <c:v>106.429688</c:v>
                </c:pt>
                <c:pt idx="370">
                  <c:v>106.429688</c:v>
                </c:pt>
                <c:pt idx="371">
                  <c:v>106.429688</c:v>
                </c:pt>
                <c:pt idx="372">
                  <c:v>106.429688</c:v>
                </c:pt>
                <c:pt idx="373">
                  <c:v>106.429688</c:v>
                </c:pt>
                <c:pt idx="374">
                  <c:v>106.429688</c:v>
                </c:pt>
                <c:pt idx="375">
                  <c:v>106.429688</c:v>
                </c:pt>
                <c:pt idx="376">
                  <c:v>106.429688</c:v>
                </c:pt>
                <c:pt idx="377">
                  <c:v>106.429688</c:v>
                </c:pt>
                <c:pt idx="378">
                  <c:v>106.429688</c:v>
                </c:pt>
                <c:pt idx="379">
                  <c:v>106.429688</c:v>
                </c:pt>
                <c:pt idx="380">
                  <c:v>106.429688</c:v>
                </c:pt>
                <c:pt idx="381">
                  <c:v>106.429688</c:v>
                </c:pt>
                <c:pt idx="382">
                  <c:v>106.429688</c:v>
                </c:pt>
                <c:pt idx="383">
                  <c:v>106.429688</c:v>
                </c:pt>
                <c:pt idx="384">
                  <c:v>106.429688</c:v>
                </c:pt>
                <c:pt idx="385">
                  <c:v>106.429688</c:v>
                </c:pt>
                <c:pt idx="386">
                  <c:v>106.429688</c:v>
                </c:pt>
                <c:pt idx="387">
                  <c:v>106.429688</c:v>
                </c:pt>
                <c:pt idx="388">
                  <c:v>106.429688</c:v>
                </c:pt>
                <c:pt idx="389">
                  <c:v>106.429688</c:v>
                </c:pt>
                <c:pt idx="390">
                  <c:v>106.429688</c:v>
                </c:pt>
                <c:pt idx="391">
                  <c:v>106.429688</c:v>
                </c:pt>
                <c:pt idx="392">
                  <c:v>106.429688</c:v>
                </c:pt>
                <c:pt idx="393">
                  <c:v>106.429688</c:v>
                </c:pt>
                <c:pt idx="394">
                  <c:v>106.429688</c:v>
                </c:pt>
                <c:pt idx="395">
                  <c:v>106.429688</c:v>
                </c:pt>
                <c:pt idx="396">
                  <c:v>106.429688</c:v>
                </c:pt>
                <c:pt idx="397">
                  <c:v>106.429688</c:v>
                </c:pt>
                <c:pt idx="398">
                  <c:v>106.429688</c:v>
                </c:pt>
                <c:pt idx="399">
                  <c:v>106.429688</c:v>
                </c:pt>
                <c:pt idx="400">
                  <c:v>106.429688</c:v>
                </c:pt>
                <c:pt idx="401">
                  <c:v>106.429688</c:v>
                </c:pt>
                <c:pt idx="402">
                  <c:v>106.429688</c:v>
                </c:pt>
                <c:pt idx="403">
                  <c:v>106.429688</c:v>
                </c:pt>
                <c:pt idx="404">
                  <c:v>106.429688</c:v>
                </c:pt>
                <c:pt idx="405">
                  <c:v>106.429688</c:v>
                </c:pt>
                <c:pt idx="406">
                  <c:v>106.429688</c:v>
                </c:pt>
                <c:pt idx="407">
                  <c:v>106.429688</c:v>
                </c:pt>
                <c:pt idx="408">
                  <c:v>106.429688</c:v>
                </c:pt>
                <c:pt idx="409">
                  <c:v>106.429688</c:v>
                </c:pt>
                <c:pt idx="410">
                  <c:v>106.429688</c:v>
                </c:pt>
                <c:pt idx="411">
                  <c:v>106.429688</c:v>
                </c:pt>
                <c:pt idx="412">
                  <c:v>106.429688</c:v>
                </c:pt>
                <c:pt idx="413">
                  <c:v>106.429688</c:v>
                </c:pt>
                <c:pt idx="414">
                  <c:v>106.429688</c:v>
                </c:pt>
                <c:pt idx="415">
                  <c:v>106.429688</c:v>
                </c:pt>
                <c:pt idx="416">
                  <c:v>106.429688</c:v>
                </c:pt>
                <c:pt idx="417">
                  <c:v>106.429688</c:v>
                </c:pt>
                <c:pt idx="418">
                  <c:v>106.429688</c:v>
                </c:pt>
                <c:pt idx="419">
                  <c:v>106.429688</c:v>
                </c:pt>
                <c:pt idx="420">
                  <c:v>106.429688</c:v>
                </c:pt>
                <c:pt idx="421">
                  <c:v>106.429688</c:v>
                </c:pt>
                <c:pt idx="422">
                  <c:v>106.429688</c:v>
                </c:pt>
                <c:pt idx="423">
                  <c:v>106.429688</c:v>
                </c:pt>
                <c:pt idx="424">
                  <c:v>106.429688</c:v>
                </c:pt>
                <c:pt idx="425">
                  <c:v>106.429688</c:v>
                </c:pt>
                <c:pt idx="426">
                  <c:v>106.429688</c:v>
                </c:pt>
                <c:pt idx="427">
                  <c:v>106.429688</c:v>
                </c:pt>
                <c:pt idx="428">
                  <c:v>106.429688</c:v>
                </c:pt>
                <c:pt idx="429">
                  <c:v>106.429688</c:v>
                </c:pt>
                <c:pt idx="430">
                  <c:v>106.429688</c:v>
                </c:pt>
                <c:pt idx="431">
                  <c:v>106.429688</c:v>
                </c:pt>
                <c:pt idx="432">
                  <c:v>106.429688</c:v>
                </c:pt>
                <c:pt idx="433">
                  <c:v>106.429688</c:v>
                </c:pt>
                <c:pt idx="434">
                  <c:v>106.429688</c:v>
                </c:pt>
                <c:pt idx="435">
                  <c:v>106.429688</c:v>
                </c:pt>
                <c:pt idx="436">
                  <c:v>106.429688</c:v>
                </c:pt>
                <c:pt idx="437">
                  <c:v>106.429688</c:v>
                </c:pt>
                <c:pt idx="438">
                  <c:v>106.429688</c:v>
                </c:pt>
                <c:pt idx="439">
                  <c:v>106.429688</c:v>
                </c:pt>
                <c:pt idx="440">
                  <c:v>106.429688</c:v>
                </c:pt>
                <c:pt idx="441">
                  <c:v>106.429688</c:v>
                </c:pt>
                <c:pt idx="442">
                  <c:v>106.429688</c:v>
                </c:pt>
                <c:pt idx="443">
                  <c:v>106.429688</c:v>
                </c:pt>
                <c:pt idx="444">
                  <c:v>106.429688</c:v>
                </c:pt>
                <c:pt idx="445">
                  <c:v>106.429688</c:v>
                </c:pt>
                <c:pt idx="446">
                  <c:v>106.429688</c:v>
                </c:pt>
                <c:pt idx="447">
                  <c:v>106.429688</c:v>
                </c:pt>
                <c:pt idx="448">
                  <c:v>106.429688</c:v>
                </c:pt>
                <c:pt idx="449">
                  <c:v>106.429688</c:v>
                </c:pt>
                <c:pt idx="450">
                  <c:v>106.429688</c:v>
                </c:pt>
                <c:pt idx="451">
                  <c:v>106.429688</c:v>
                </c:pt>
                <c:pt idx="452">
                  <c:v>106.429688</c:v>
                </c:pt>
                <c:pt idx="453">
                  <c:v>106.429688</c:v>
                </c:pt>
                <c:pt idx="454">
                  <c:v>106.429688</c:v>
                </c:pt>
                <c:pt idx="455">
                  <c:v>106.429688</c:v>
                </c:pt>
                <c:pt idx="456">
                  <c:v>106.429688</c:v>
                </c:pt>
                <c:pt idx="457">
                  <c:v>106.429688</c:v>
                </c:pt>
                <c:pt idx="458">
                  <c:v>106.429688</c:v>
                </c:pt>
                <c:pt idx="459">
                  <c:v>106.429688</c:v>
                </c:pt>
                <c:pt idx="460">
                  <c:v>106.429688</c:v>
                </c:pt>
                <c:pt idx="461">
                  <c:v>106.429688</c:v>
                </c:pt>
                <c:pt idx="462">
                  <c:v>106.429688</c:v>
                </c:pt>
                <c:pt idx="463">
                  <c:v>106.429688</c:v>
                </c:pt>
                <c:pt idx="464">
                  <c:v>106.429688</c:v>
                </c:pt>
                <c:pt idx="465">
                  <c:v>106.429688</c:v>
                </c:pt>
                <c:pt idx="466">
                  <c:v>106.429688</c:v>
                </c:pt>
                <c:pt idx="467">
                  <c:v>106.429688</c:v>
                </c:pt>
                <c:pt idx="468">
                  <c:v>106.429688</c:v>
                </c:pt>
                <c:pt idx="469">
                  <c:v>106.429688</c:v>
                </c:pt>
                <c:pt idx="470">
                  <c:v>106.429688</c:v>
                </c:pt>
                <c:pt idx="471">
                  <c:v>106.429688</c:v>
                </c:pt>
                <c:pt idx="472">
                  <c:v>106.429688</c:v>
                </c:pt>
                <c:pt idx="473">
                  <c:v>106.429688</c:v>
                </c:pt>
                <c:pt idx="474">
                  <c:v>106.429688</c:v>
                </c:pt>
                <c:pt idx="475">
                  <c:v>106.429688</c:v>
                </c:pt>
                <c:pt idx="476">
                  <c:v>106.429688</c:v>
                </c:pt>
                <c:pt idx="477">
                  <c:v>106.429688</c:v>
                </c:pt>
                <c:pt idx="478">
                  <c:v>106.429688</c:v>
                </c:pt>
                <c:pt idx="479">
                  <c:v>106.429688</c:v>
                </c:pt>
                <c:pt idx="480">
                  <c:v>106.429688</c:v>
                </c:pt>
                <c:pt idx="481">
                  <c:v>106.429688</c:v>
                </c:pt>
                <c:pt idx="482">
                  <c:v>106.429688</c:v>
                </c:pt>
                <c:pt idx="483">
                  <c:v>106.429688</c:v>
                </c:pt>
                <c:pt idx="484">
                  <c:v>106.429688</c:v>
                </c:pt>
                <c:pt idx="485">
                  <c:v>106.429688</c:v>
                </c:pt>
                <c:pt idx="486">
                  <c:v>106.429688</c:v>
                </c:pt>
                <c:pt idx="487">
                  <c:v>106.429688</c:v>
                </c:pt>
                <c:pt idx="488">
                  <c:v>106.429688</c:v>
                </c:pt>
                <c:pt idx="489">
                  <c:v>106.429688</c:v>
                </c:pt>
                <c:pt idx="490">
                  <c:v>106.429688</c:v>
                </c:pt>
                <c:pt idx="491">
                  <c:v>106.429688</c:v>
                </c:pt>
                <c:pt idx="492">
                  <c:v>106.429688</c:v>
                </c:pt>
                <c:pt idx="493">
                  <c:v>106.429688</c:v>
                </c:pt>
                <c:pt idx="494">
                  <c:v>106.429688</c:v>
                </c:pt>
                <c:pt idx="495">
                  <c:v>106.429688</c:v>
                </c:pt>
                <c:pt idx="496">
                  <c:v>106.429688</c:v>
                </c:pt>
                <c:pt idx="497">
                  <c:v>106.429688</c:v>
                </c:pt>
                <c:pt idx="498">
                  <c:v>106.429688</c:v>
                </c:pt>
                <c:pt idx="499">
                  <c:v>106.429688</c:v>
                </c:pt>
                <c:pt idx="500">
                  <c:v>106.429688</c:v>
                </c:pt>
                <c:pt idx="501">
                  <c:v>106.429688</c:v>
                </c:pt>
                <c:pt idx="502">
                  <c:v>106.429688</c:v>
                </c:pt>
                <c:pt idx="503">
                  <c:v>106.429688</c:v>
                </c:pt>
                <c:pt idx="504">
                  <c:v>106.429688</c:v>
                </c:pt>
                <c:pt idx="505">
                  <c:v>106.429688</c:v>
                </c:pt>
                <c:pt idx="506">
                  <c:v>106.429688</c:v>
                </c:pt>
                <c:pt idx="507">
                  <c:v>106.429688</c:v>
                </c:pt>
                <c:pt idx="508">
                  <c:v>106.429688</c:v>
                </c:pt>
                <c:pt idx="509">
                  <c:v>106.429688</c:v>
                </c:pt>
                <c:pt idx="510">
                  <c:v>106.429688</c:v>
                </c:pt>
                <c:pt idx="511">
                  <c:v>106.429688</c:v>
                </c:pt>
                <c:pt idx="512">
                  <c:v>106.429688</c:v>
                </c:pt>
                <c:pt idx="513">
                  <c:v>106.429688</c:v>
                </c:pt>
                <c:pt idx="514">
                  <c:v>106.429688</c:v>
                </c:pt>
                <c:pt idx="515">
                  <c:v>106.429688</c:v>
                </c:pt>
                <c:pt idx="516">
                  <c:v>106.429688</c:v>
                </c:pt>
                <c:pt idx="517">
                  <c:v>106.429688</c:v>
                </c:pt>
                <c:pt idx="518">
                  <c:v>106.429688</c:v>
                </c:pt>
                <c:pt idx="519">
                  <c:v>106.429688</c:v>
                </c:pt>
                <c:pt idx="520">
                  <c:v>106.429688</c:v>
                </c:pt>
                <c:pt idx="521">
                  <c:v>106.429688</c:v>
                </c:pt>
                <c:pt idx="522">
                  <c:v>106.429688</c:v>
                </c:pt>
                <c:pt idx="523">
                  <c:v>106.429688</c:v>
                </c:pt>
                <c:pt idx="524">
                  <c:v>106.429688</c:v>
                </c:pt>
                <c:pt idx="525">
                  <c:v>106.429688</c:v>
                </c:pt>
                <c:pt idx="526">
                  <c:v>106.429688</c:v>
                </c:pt>
                <c:pt idx="527">
                  <c:v>106.429688</c:v>
                </c:pt>
                <c:pt idx="528">
                  <c:v>106.429688</c:v>
                </c:pt>
                <c:pt idx="529">
                  <c:v>106.429688</c:v>
                </c:pt>
                <c:pt idx="530">
                  <c:v>106.429688</c:v>
                </c:pt>
                <c:pt idx="531">
                  <c:v>106.429688</c:v>
                </c:pt>
                <c:pt idx="532">
                  <c:v>106.429688</c:v>
                </c:pt>
                <c:pt idx="533">
                  <c:v>106.429688</c:v>
                </c:pt>
                <c:pt idx="534">
                  <c:v>106.429688</c:v>
                </c:pt>
                <c:pt idx="535">
                  <c:v>106.429688</c:v>
                </c:pt>
                <c:pt idx="536">
                  <c:v>106.429688</c:v>
                </c:pt>
                <c:pt idx="537">
                  <c:v>106.429688</c:v>
                </c:pt>
                <c:pt idx="538">
                  <c:v>106.429688</c:v>
                </c:pt>
                <c:pt idx="539">
                  <c:v>106.429688</c:v>
                </c:pt>
                <c:pt idx="540">
                  <c:v>106.429688</c:v>
                </c:pt>
                <c:pt idx="541">
                  <c:v>106.429688</c:v>
                </c:pt>
                <c:pt idx="542">
                  <c:v>106.429688</c:v>
                </c:pt>
                <c:pt idx="543">
                  <c:v>106.429688</c:v>
                </c:pt>
                <c:pt idx="544">
                  <c:v>106.429688</c:v>
                </c:pt>
                <c:pt idx="545">
                  <c:v>106.429688</c:v>
                </c:pt>
                <c:pt idx="546">
                  <c:v>106.429688</c:v>
                </c:pt>
                <c:pt idx="547">
                  <c:v>106.429688</c:v>
                </c:pt>
                <c:pt idx="548">
                  <c:v>106.429688</c:v>
                </c:pt>
                <c:pt idx="549">
                  <c:v>106.429688</c:v>
                </c:pt>
                <c:pt idx="550">
                  <c:v>106.429688</c:v>
                </c:pt>
                <c:pt idx="551">
                  <c:v>106.429688</c:v>
                </c:pt>
                <c:pt idx="552">
                  <c:v>106.429688</c:v>
                </c:pt>
                <c:pt idx="553">
                  <c:v>106.367188</c:v>
                </c:pt>
                <c:pt idx="554">
                  <c:v>106.367188</c:v>
                </c:pt>
                <c:pt idx="555">
                  <c:v>106.367188</c:v>
                </c:pt>
                <c:pt idx="556">
                  <c:v>106.367188</c:v>
                </c:pt>
                <c:pt idx="557">
                  <c:v>106.367188</c:v>
                </c:pt>
                <c:pt idx="558">
                  <c:v>106.367188</c:v>
                </c:pt>
                <c:pt idx="559">
                  <c:v>106.367188</c:v>
                </c:pt>
                <c:pt idx="560">
                  <c:v>106.367188</c:v>
                </c:pt>
                <c:pt idx="561">
                  <c:v>106.367188</c:v>
                </c:pt>
                <c:pt idx="562">
                  <c:v>106.367188</c:v>
                </c:pt>
                <c:pt idx="563">
                  <c:v>106.367188</c:v>
                </c:pt>
                <c:pt idx="564">
                  <c:v>106.367188</c:v>
                </c:pt>
                <c:pt idx="565">
                  <c:v>106.367188</c:v>
                </c:pt>
                <c:pt idx="566">
                  <c:v>106.367188</c:v>
                </c:pt>
                <c:pt idx="567">
                  <c:v>106.367188</c:v>
                </c:pt>
                <c:pt idx="568">
                  <c:v>106.367188</c:v>
                </c:pt>
                <c:pt idx="569">
                  <c:v>106.367188</c:v>
                </c:pt>
                <c:pt idx="570">
                  <c:v>106.367188</c:v>
                </c:pt>
                <c:pt idx="571">
                  <c:v>106.367188</c:v>
                </c:pt>
                <c:pt idx="572">
                  <c:v>106.367188</c:v>
                </c:pt>
                <c:pt idx="573">
                  <c:v>106.367188</c:v>
                </c:pt>
                <c:pt idx="574">
                  <c:v>106.367188</c:v>
                </c:pt>
                <c:pt idx="575">
                  <c:v>106.367188</c:v>
                </c:pt>
                <c:pt idx="576">
                  <c:v>106.367188</c:v>
                </c:pt>
                <c:pt idx="577">
                  <c:v>106.367188</c:v>
                </c:pt>
                <c:pt idx="578">
                  <c:v>106.367188</c:v>
                </c:pt>
                <c:pt idx="579">
                  <c:v>106.367188</c:v>
                </c:pt>
                <c:pt idx="580">
                  <c:v>106.367188</c:v>
                </c:pt>
                <c:pt idx="581">
                  <c:v>106.367188</c:v>
                </c:pt>
                <c:pt idx="582">
                  <c:v>106.367188</c:v>
                </c:pt>
                <c:pt idx="583">
                  <c:v>106.367188</c:v>
                </c:pt>
                <c:pt idx="584">
                  <c:v>106.367188</c:v>
                </c:pt>
                <c:pt idx="585">
                  <c:v>106.367188</c:v>
                </c:pt>
                <c:pt idx="586">
                  <c:v>106.367188</c:v>
                </c:pt>
                <c:pt idx="587">
                  <c:v>106.367188</c:v>
                </c:pt>
                <c:pt idx="588">
                  <c:v>106.367188</c:v>
                </c:pt>
                <c:pt idx="589">
                  <c:v>106.367188</c:v>
                </c:pt>
                <c:pt idx="590">
                  <c:v>106.367188</c:v>
                </c:pt>
                <c:pt idx="591">
                  <c:v>106.367188</c:v>
                </c:pt>
                <c:pt idx="592">
                  <c:v>106.367188</c:v>
                </c:pt>
                <c:pt idx="593">
                  <c:v>106.367188</c:v>
                </c:pt>
                <c:pt idx="594">
                  <c:v>106.367188</c:v>
                </c:pt>
                <c:pt idx="595">
                  <c:v>106.367188</c:v>
                </c:pt>
                <c:pt idx="596">
                  <c:v>106.367188</c:v>
                </c:pt>
                <c:pt idx="597">
                  <c:v>106.367188</c:v>
                </c:pt>
                <c:pt idx="598">
                  <c:v>106.367188</c:v>
                </c:pt>
                <c:pt idx="599">
                  <c:v>106.367188</c:v>
                </c:pt>
                <c:pt idx="600">
                  <c:v>106.367188</c:v>
                </c:pt>
                <c:pt idx="601">
                  <c:v>106.367188</c:v>
                </c:pt>
                <c:pt idx="602">
                  <c:v>106.367188</c:v>
                </c:pt>
                <c:pt idx="603">
                  <c:v>106.367188</c:v>
                </c:pt>
                <c:pt idx="604">
                  <c:v>106.367188</c:v>
                </c:pt>
                <c:pt idx="605">
                  <c:v>106.367188</c:v>
                </c:pt>
                <c:pt idx="606">
                  <c:v>106.367188</c:v>
                </c:pt>
                <c:pt idx="607">
                  <c:v>106.367188</c:v>
                </c:pt>
                <c:pt idx="608">
                  <c:v>106.367188</c:v>
                </c:pt>
                <c:pt idx="609">
                  <c:v>106.367188</c:v>
                </c:pt>
                <c:pt idx="610">
                  <c:v>106.367188</c:v>
                </c:pt>
                <c:pt idx="611">
                  <c:v>106.367188</c:v>
                </c:pt>
                <c:pt idx="612">
                  <c:v>106.367188</c:v>
                </c:pt>
                <c:pt idx="613">
                  <c:v>106.367188</c:v>
                </c:pt>
                <c:pt idx="614">
                  <c:v>106.367188</c:v>
                </c:pt>
                <c:pt idx="615">
                  <c:v>106.367188</c:v>
                </c:pt>
                <c:pt idx="616">
                  <c:v>106.367188</c:v>
                </c:pt>
                <c:pt idx="617">
                  <c:v>106.367188</c:v>
                </c:pt>
                <c:pt idx="618">
                  <c:v>106.367188</c:v>
                </c:pt>
                <c:pt idx="619">
                  <c:v>106.367188</c:v>
                </c:pt>
                <c:pt idx="620">
                  <c:v>106.367188</c:v>
                </c:pt>
                <c:pt idx="621">
                  <c:v>106.367188</c:v>
                </c:pt>
                <c:pt idx="622">
                  <c:v>106.367188</c:v>
                </c:pt>
                <c:pt idx="623">
                  <c:v>106.367188</c:v>
                </c:pt>
                <c:pt idx="624">
                  <c:v>106.367188</c:v>
                </c:pt>
                <c:pt idx="625">
                  <c:v>106.367188</c:v>
                </c:pt>
                <c:pt idx="626">
                  <c:v>106.367188</c:v>
                </c:pt>
                <c:pt idx="627">
                  <c:v>106.367188</c:v>
                </c:pt>
                <c:pt idx="628">
                  <c:v>106.367188</c:v>
                </c:pt>
                <c:pt idx="629">
                  <c:v>106.367188</c:v>
                </c:pt>
                <c:pt idx="630">
                  <c:v>106.367188</c:v>
                </c:pt>
                <c:pt idx="631">
                  <c:v>106.367188</c:v>
                </c:pt>
                <c:pt idx="632">
                  <c:v>106.367188</c:v>
                </c:pt>
                <c:pt idx="633">
                  <c:v>106.367188</c:v>
                </c:pt>
                <c:pt idx="634">
                  <c:v>106.367188</c:v>
                </c:pt>
                <c:pt idx="635">
                  <c:v>106.367188</c:v>
                </c:pt>
                <c:pt idx="636">
                  <c:v>106.367188</c:v>
                </c:pt>
                <c:pt idx="637">
                  <c:v>106.367188</c:v>
                </c:pt>
                <c:pt idx="638">
                  <c:v>106.367188</c:v>
                </c:pt>
                <c:pt idx="639">
                  <c:v>106.367188</c:v>
                </c:pt>
                <c:pt idx="640">
                  <c:v>106.367188</c:v>
                </c:pt>
                <c:pt idx="641">
                  <c:v>106.367188</c:v>
                </c:pt>
                <c:pt idx="642">
                  <c:v>106.367188</c:v>
                </c:pt>
                <c:pt idx="643">
                  <c:v>106.367188</c:v>
                </c:pt>
                <c:pt idx="644">
                  <c:v>106.367188</c:v>
                </c:pt>
                <c:pt idx="645">
                  <c:v>106.367188</c:v>
                </c:pt>
                <c:pt idx="646">
                  <c:v>106.367188</c:v>
                </c:pt>
                <c:pt idx="647">
                  <c:v>106.367188</c:v>
                </c:pt>
                <c:pt idx="648">
                  <c:v>106.367188</c:v>
                </c:pt>
                <c:pt idx="649">
                  <c:v>106.367188</c:v>
                </c:pt>
                <c:pt idx="650">
                  <c:v>106.367188</c:v>
                </c:pt>
                <c:pt idx="651">
                  <c:v>106.367188</c:v>
                </c:pt>
                <c:pt idx="652">
                  <c:v>106.367188</c:v>
                </c:pt>
                <c:pt idx="653">
                  <c:v>106.367188</c:v>
                </c:pt>
                <c:pt idx="654">
                  <c:v>106.367188</c:v>
                </c:pt>
                <c:pt idx="655">
                  <c:v>106.367188</c:v>
                </c:pt>
                <c:pt idx="656">
                  <c:v>106.367188</c:v>
                </c:pt>
                <c:pt idx="657">
                  <c:v>106.367188</c:v>
                </c:pt>
                <c:pt idx="658">
                  <c:v>106.367188</c:v>
                </c:pt>
                <c:pt idx="659">
                  <c:v>106.367188</c:v>
                </c:pt>
                <c:pt idx="660">
                  <c:v>106.367188</c:v>
                </c:pt>
                <c:pt idx="661">
                  <c:v>106.367188</c:v>
                </c:pt>
                <c:pt idx="662">
                  <c:v>106.367188</c:v>
                </c:pt>
                <c:pt idx="663">
                  <c:v>106.367188</c:v>
                </c:pt>
                <c:pt idx="664">
                  <c:v>106.367188</c:v>
                </c:pt>
                <c:pt idx="665">
                  <c:v>106.367188</c:v>
                </c:pt>
                <c:pt idx="666">
                  <c:v>106.367188</c:v>
                </c:pt>
                <c:pt idx="667">
                  <c:v>106.367188</c:v>
                </c:pt>
                <c:pt idx="668">
                  <c:v>106.367188</c:v>
                </c:pt>
                <c:pt idx="669">
                  <c:v>106.367188</c:v>
                </c:pt>
                <c:pt idx="670">
                  <c:v>106.367188</c:v>
                </c:pt>
                <c:pt idx="671">
                  <c:v>106.367188</c:v>
                </c:pt>
                <c:pt idx="672">
                  <c:v>106.367188</c:v>
                </c:pt>
                <c:pt idx="673">
                  <c:v>106.367188</c:v>
                </c:pt>
                <c:pt idx="674">
                  <c:v>106.367188</c:v>
                </c:pt>
                <c:pt idx="675">
                  <c:v>106.367188</c:v>
                </c:pt>
                <c:pt idx="676">
                  <c:v>106.367188</c:v>
                </c:pt>
                <c:pt idx="677">
                  <c:v>106.367188</c:v>
                </c:pt>
                <c:pt idx="678">
                  <c:v>106.367188</c:v>
                </c:pt>
                <c:pt idx="679">
                  <c:v>106.367188</c:v>
                </c:pt>
                <c:pt idx="680">
                  <c:v>106.367188</c:v>
                </c:pt>
                <c:pt idx="681">
                  <c:v>106.367188</c:v>
                </c:pt>
                <c:pt idx="682">
                  <c:v>106.367188</c:v>
                </c:pt>
                <c:pt idx="683">
                  <c:v>106.367188</c:v>
                </c:pt>
                <c:pt idx="684">
                  <c:v>106.367188</c:v>
                </c:pt>
                <c:pt idx="685">
                  <c:v>106.367188</c:v>
                </c:pt>
                <c:pt idx="686">
                  <c:v>106.367188</c:v>
                </c:pt>
                <c:pt idx="687">
                  <c:v>106.367188</c:v>
                </c:pt>
                <c:pt idx="688">
                  <c:v>106.367188</c:v>
                </c:pt>
                <c:pt idx="689">
                  <c:v>106.367188</c:v>
                </c:pt>
                <c:pt idx="690">
                  <c:v>106.367188</c:v>
                </c:pt>
                <c:pt idx="691">
                  <c:v>106.367188</c:v>
                </c:pt>
                <c:pt idx="692">
                  <c:v>106.367188</c:v>
                </c:pt>
                <c:pt idx="693">
                  <c:v>106.367188</c:v>
                </c:pt>
                <c:pt idx="694">
                  <c:v>106.367188</c:v>
                </c:pt>
                <c:pt idx="695">
                  <c:v>106.367188</c:v>
                </c:pt>
                <c:pt idx="696">
                  <c:v>106.367188</c:v>
                </c:pt>
                <c:pt idx="697">
                  <c:v>106.367188</c:v>
                </c:pt>
                <c:pt idx="698">
                  <c:v>106.367188</c:v>
                </c:pt>
                <c:pt idx="699">
                  <c:v>106.367188</c:v>
                </c:pt>
                <c:pt idx="700">
                  <c:v>106.367188</c:v>
                </c:pt>
                <c:pt idx="701">
                  <c:v>106.367188</c:v>
                </c:pt>
                <c:pt idx="702">
                  <c:v>106.367188</c:v>
                </c:pt>
                <c:pt idx="703">
                  <c:v>106.367188</c:v>
                </c:pt>
                <c:pt idx="704">
                  <c:v>106.367188</c:v>
                </c:pt>
                <c:pt idx="705">
                  <c:v>106.367188</c:v>
                </c:pt>
                <c:pt idx="706">
                  <c:v>106.367188</c:v>
                </c:pt>
                <c:pt idx="707">
                  <c:v>106.367188</c:v>
                </c:pt>
                <c:pt idx="708">
                  <c:v>106.367188</c:v>
                </c:pt>
                <c:pt idx="709">
                  <c:v>106.367188</c:v>
                </c:pt>
                <c:pt idx="710">
                  <c:v>106.367188</c:v>
                </c:pt>
                <c:pt idx="711">
                  <c:v>106.367188</c:v>
                </c:pt>
                <c:pt idx="712">
                  <c:v>106.367188</c:v>
                </c:pt>
                <c:pt idx="713">
                  <c:v>106.367188</c:v>
                </c:pt>
                <c:pt idx="714">
                  <c:v>106.367188</c:v>
                </c:pt>
                <c:pt idx="715">
                  <c:v>106.367188</c:v>
                </c:pt>
                <c:pt idx="716">
                  <c:v>106.367188</c:v>
                </c:pt>
                <c:pt idx="717">
                  <c:v>106.367188</c:v>
                </c:pt>
                <c:pt idx="718">
                  <c:v>106.367188</c:v>
                </c:pt>
                <c:pt idx="719">
                  <c:v>106.367188</c:v>
                </c:pt>
                <c:pt idx="720">
                  <c:v>106.367188</c:v>
                </c:pt>
                <c:pt idx="721">
                  <c:v>106.367188</c:v>
                </c:pt>
                <c:pt idx="722">
                  <c:v>106.367188</c:v>
                </c:pt>
                <c:pt idx="723">
                  <c:v>106.367188</c:v>
                </c:pt>
                <c:pt idx="724">
                  <c:v>106.367188</c:v>
                </c:pt>
                <c:pt idx="725">
                  <c:v>106.367188</c:v>
                </c:pt>
                <c:pt idx="726">
                  <c:v>106.367188</c:v>
                </c:pt>
                <c:pt idx="727">
                  <c:v>106.367188</c:v>
                </c:pt>
                <c:pt idx="728">
                  <c:v>106.367188</c:v>
                </c:pt>
                <c:pt idx="729">
                  <c:v>106.367188</c:v>
                </c:pt>
                <c:pt idx="730">
                  <c:v>106.367188</c:v>
                </c:pt>
                <c:pt idx="731">
                  <c:v>106.367188</c:v>
                </c:pt>
                <c:pt idx="732">
                  <c:v>106.367188</c:v>
                </c:pt>
                <c:pt idx="733">
                  <c:v>106.367188</c:v>
                </c:pt>
                <c:pt idx="734">
                  <c:v>106.367188</c:v>
                </c:pt>
                <c:pt idx="735">
                  <c:v>106.367188</c:v>
                </c:pt>
                <c:pt idx="736">
                  <c:v>106.367188</c:v>
                </c:pt>
                <c:pt idx="737">
                  <c:v>106.367188</c:v>
                </c:pt>
                <c:pt idx="738">
                  <c:v>106.367188</c:v>
                </c:pt>
                <c:pt idx="739">
                  <c:v>106.367188</c:v>
                </c:pt>
                <c:pt idx="740">
                  <c:v>106.367188</c:v>
                </c:pt>
                <c:pt idx="741">
                  <c:v>106.367188</c:v>
                </c:pt>
                <c:pt idx="742">
                  <c:v>106.367188</c:v>
                </c:pt>
                <c:pt idx="743">
                  <c:v>106.367188</c:v>
                </c:pt>
                <c:pt idx="744">
                  <c:v>106.367188</c:v>
                </c:pt>
                <c:pt idx="745">
                  <c:v>106.367188</c:v>
                </c:pt>
                <c:pt idx="746">
                  <c:v>106.367188</c:v>
                </c:pt>
                <c:pt idx="747">
                  <c:v>106.367188</c:v>
                </c:pt>
                <c:pt idx="748">
                  <c:v>106.367188</c:v>
                </c:pt>
                <c:pt idx="749">
                  <c:v>106.367188</c:v>
                </c:pt>
                <c:pt idx="750">
                  <c:v>106.367188</c:v>
                </c:pt>
                <c:pt idx="751">
                  <c:v>106.367188</c:v>
                </c:pt>
                <c:pt idx="752">
                  <c:v>106.367188</c:v>
                </c:pt>
                <c:pt idx="753">
                  <c:v>106.367188</c:v>
                </c:pt>
                <c:pt idx="754">
                  <c:v>106.367188</c:v>
                </c:pt>
                <c:pt idx="755">
                  <c:v>106.367188</c:v>
                </c:pt>
                <c:pt idx="756">
                  <c:v>106.367188</c:v>
                </c:pt>
                <c:pt idx="757">
                  <c:v>106.367188</c:v>
                </c:pt>
                <c:pt idx="758">
                  <c:v>106.367188</c:v>
                </c:pt>
                <c:pt idx="759">
                  <c:v>106.367188</c:v>
                </c:pt>
                <c:pt idx="760">
                  <c:v>106.367188</c:v>
                </c:pt>
                <c:pt idx="761">
                  <c:v>106.367188</c:v>
                </c:pt>
                <c:pt idx="762">
                  <c:v>106.367188</c:v>
                </c:pt>
                <c:pt idx="763">
                  <c:v>106.367188</c:v>
                </c:pt>
                <c:pt idx="764">
                  <c:v>106.367188</c:v>
                </c:pt>
                <c:pt idx="765">
                  <c:v>106.367188</c:v>
                </c:pt>
                <c:pt idx="766">
                  <c:v>106.367188</c:v>
                </c:pt>
                <c:pt idx="767">
                  <c:v>106.367188</c:v>
                </c:pt>
                <c:pt idx="768">
                  <c:v>106.367188</c:v>
                </c:pt>
                <c:pt idx="769">
                  <c:v>106.367188</c:v>
                </c:pt>
                <c:pt idx="770">
                  <c:v>106.367188</c:v>
                </c:pt>
                <c:pt idx="771">
                  <c:v>106.367188</c:v>
                </c:pt>
                <c:pt idx="772">
                  <c:v>106.367188</c:v>
                </c:pt>
                <c:pt idx="773">
                  <c:v>106.367188</c:v>
                </c:pt>
                <c:pt idx="774">
                  <c:v>106.367188</c:v>
                </c:pt>
                <c:pt idx="775">
                  <c:v>106.367188</c:v>
                </c:pt>
                <c:pt idx="776">
                  <c:v>106.367188</c:v>
                </c:pt>
                <c:pt idx="777">
                  <c:v>106.367188</c:v>
                </c:pt>
                <c:pt idx="778">
                  <c:v>106.367188</c:v>
                </c:pt>
                <c:pt idx="779">
                  <c:v>106.367188</c:v>
                </c:pt>
                <c:pt idx="780">
                  <c:v>106.367188</c:v>
                </c:pt>
                <c:pt idx="781">
                  <c:v>106.367188</c:v>
                </c:pt>
                <c:pt idx="782">
                  <c:v>106.367188</c:v>
                </c:pt>
                <c:pt idx="783">
                  <c:v>106.367188</c:v>
                </c:pt>
                <c:pt idx="784">
                  <c:v>106.367188</c:v>
                </c:pt>
                <c:pt idx="785">
                  <c:v>106.367188</c:v>
                </c:pt>
                <c:pt idx="786">
                  <c:v>106.367188</c:v>
                </c:pt>
                <c:pt idx="787">
                  <c:v>106.367188</c:v>
                </c:pt>
                <c:pt idx="788">
                  <c:v>106.367188</c:v>
                </c:pt>
                <c:pt idx="789">
                  <c:v>106.367188</c:v>
                </c:pt>
                <c:pt idx="790">
                  <c:v>106.367188</c:v>
                </c:pt>
                <c:pt idx="791">
                  <c:v>106.367188</c:v>
                </c:pt>
                <c:pt idx="792">
                  <c:v>106.367188</c:v>
                </c:pt>
                <c:pt idx="793">
                  <c:v>106.367188</c:v>
                </c:pt>
                <c:pt idx="794">
                  <c:v>106.367188</c:v>
                </c:pt>
                <c:pt idx="795">
                  <c:v>106.367188</c:v>
                </c:pt>
                <c:pt idx="796">
                  <c:v>106.367188</c:v>
                </c:pt>
                <c:pt idx="797">
                  <c:v>106.367188</c:v>
                </c:pt>
                <c:pt idx="798">
                  <c:v>106.367188</c:v>
                </c:pt>
                <c:pt idx="799">
                  <c:v>106.367188</c:v>
                </c:pt>
                <c:pt idx="800">
                  <c:v>106.367188</c:v>
                </c:pt>
                <c:pt idx="801">
                  <c:v>106.367188</c:v>
                </c:pt>
                <c:pt idx="802">
                  <c:v>106.367188</c:v>
                </c:pt>
                <c:pt idx="803">
                  <c:v>106.367188</c:v>
                </c:pt>
                <c:pt idx="804">
                  <c:v>106.367188</c:v>
                </c:pt>
                <c:pt idx="805">
                  <c:v>106.367188</c:v>
                </c:pt>
                <c:pt idx="806">
                  <c:v>106.367188</c:v>
                </c:pt>
                <c:pt idx="807">
                  <c:v>106.367188</c:v>
                </c:pt>
                <c:pt idx="808">
                  <c:v>106.367188</c:v>
                </c:pt>
                <c:pt idx="809">
                  <c:v>106.367188</c:v>
                </c:pt>
                <c:pt idx="810">
                  <c:v>106.367188</c:v>
                </c:pt>
                <c:pt idx="811">
                  <c:v>106.367188</c:v>
                </c:pt>
                <c:pt idx="812">
                  <c:v>106.367188</c:v>
                </c:pt>
                <c:pt idx="813">
                  <c:v>106.367188</c:v>
                </c:pt>
                <c:pt idx="814">
                  <c:v>106.367188</c:v>
                </c:pt>
                <c:pt idx="815">
                  <c:v>106.367188</c:v>
                </c:pt>
                <c:pt idx="816">
                  <c:v>106.367188</c:v>
                </c:pt>
                <c:pt idx="817">
                  <c:v>106.367188</c:v>
                </c:pt>
                <c:pt idx="818">
                  <c:v>106.367188</c:v>
                </c:pt>
                <c:pt idx="819">
                  <c:v>106.367188</c:v>
                </c:pt>
                <c:pt idx="820">
                  <c:v>106.367188</c:v>
                </c:pt>
                <c:pt idx="821">
                  <c:v>106.367188</c:v>
                </c:pt>
                <c:pt idx="822">
                  <c:v>106.367188</c:v>
                </c:pt>
                <c:pt idx="823">
                  <c:v>106.367188</c:v>
                </c:pt>
                <c:pt idx="824">
                  <c:v>106.367188</c:v>
                </c:pt>
                <c:pt idx="825">
                  <c:v>106.367188</c:v>
                </c:pt>
                <c:pt idx="826">
                  <c:v>106.367188</c:v>
                </c:pt>
                <c:pt idx="827">
                  <c:v>106.367188</c:v>
                </c:pt>
                <c:pt idx="828">
                  <c:v>106.367188</c:v>
                </c:pt>
                <c:pt idx="829">
                  <c:v>106.367188</c:v>
                </c:pt>
                <c:pt idx="830">
                  <c:v>106.375</c:v>
                </c:pt>
                <c:pt idx="831">
                  <c:v>104.242188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7AD-40A2-A0B6-DFD591BE2E5B}"/>
            </c:ext>
          </c:extLst>
        </c:ser>
        <c:ser>
          <c:idx val="3"/>
          <c:order val="1"/>
          <c:tx>
            <c:strRef>
              <c:f>Mem!$E$2:$E$3</c:f>
              <c:strCache>
                <c:ptCount val="2"/>
                <c:pt idx="0">
                  <c:v>Obstacle</c:v>
                </c:pt>
                <c:pt idx="1">
                  <c:v>cflib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Mem!$A$4:$A$845</c:f>
              <c:numCache>
                <c:formatCode>0</c:formatCode>
                <c:ptCount val="842"/>
                <c:pt idx="0">
                  <c:v>0</c:v>
                </c:pt>
                <c:pt idx="1">
                  <c:v>0.1146998405456543</c:v>
                </c:pt>
                <c:pt idx="2">
                  <c:v>0.22309994697570801</c:v>
                </c:pt>
                <c:pt idx="3">
                  <c:v>0.33379983901977539</c:v>
                </c:pt>
                <c:pt idx="4">
                  <c:v>0.4440000057220459</c:v>
                </c:pt>
                <c:pt idx="5">
                  <c:v>0.55359983444213867</c:v>
                </c:pt>
                <c:pt idx="6">
                  <c:v>0.66289997100830078</c:v>
                </c:pt>
                <c:pt idx="7">
                  <c:v>0.7732999324798584</c:v>
                </c:pt>
                <c:pt idx="8">
                  <c:v>0.8834998607635498</c:v>
                </c:pt>
                <c:pt idx="9">
                  <c:v>0.99379992485046387</c:v>
                </c:pt>
                <c:pt idx="10">
                  <c:v>1.1026999950408936</c:v>
                </c:pt>
                <c:pt idx="11">
                  <c:v>1.2121000289916992</c:v>
                </c:pt>
                <c:pt idx="12">
                  <c:v>1.3220999240875244</c:v>
                </c:pt>
                <c:pt idx="13">
                  <c:v>1.4328000545501709</c:v>
                </c:pt>
                <c:pt idx="14">
                  <c:v>1.5406999588012695</c:v>
                </c:pt>
                <c:pt idx="15">
                  <c:v>1.6496000289916992</c:v>
                </c:pt>
                <c:pt idx="16">
                  <c:v>1.7581000328063965</c:v>
                </c:pt>
                <c:pt idx="17">
                  <c:v>1.8676998615264893</c:v>
                </c:pt>
                <c:pt idx="18">
                  <c:v>1.9784998893737793</c:v>
                </c:pt>
                <c:pt idx="19">
                  <c:v>2.0874998569488525</c:v>
                </c:pt>
                <c:pt idx="20">
                  <c:v>2.1957998275756836</c:v>
                </c:pt>
                <c:pt idx="21">
                  <c:v>2.3034999370574951</c:v>
                </c:pt>
                <c:pt idx="22">
                  <c:v>2.4138998985290527</c:v>
                </c:pt>
                <c:pt idx="23">
                  <c:v>2.523900032043457</c:v>
                </c:pt>
                <c:pt idx="24">
                  <c:v>2.6333999633789063</c:v>
                </c:pt>
                <c:pt idx="25">
                  <c:v>2.7425999641418457</c:v>
                </c:pt>
                <c:pt idx="26">
                  <c:v>2.8524000644683838</c:v>
                </c:pt>
                <c:pt idx="27">
                  <c:v>2.9609999656677246</c:v>
                </c:pt>
                <c:pt idx="28">
                  <c:v>3.07069993019104</c:v>
                </c:pt>
                <c:pt idx="29">
                  <c:v>3.1798999309539795</c:v>
                </c:pt>
                <c:pt idx="30">
                  <c:v>3.2883999347686768</c:v>
                </c:pt>
                <c:pt idx="31">
                  <c:v>3.3970999717712402</c:v>
                </c:pt>
                <c:pt idx="32">
                  <c:v>3.5060000419616699</c:v>
                </c:pt>
                <c:pt idx="33">
                  <c:v>3.6150999069213867</c:v>
                </c:pt>
                <c:pt idx="34">
                  <c:v>3.7251999378204346</c:v>
                </c:pt>
                <c:pt idx="35">
                  <c:v>3.8343000411987305</c:v>
                </c:pt>
                <c:pt idx="36">
                  <c:v>3.9458999633789063</c:v>
                </c:pt>
                <c:pt idx="37">
                  <c:v>4.0566999912261963</c:v>
                </c:pt>
                <c:pt idx="38">
                  <c:v>4.1649999618530273</c:v>
                </c:pt>
                <c:pt idx="39">
                  <c:v>4.2741000652313232</c:v>
                </c:pt>
                <c:pt idx="40">
                  <c:v>4.3826999664306641</c:v>
                </c:pt>
                <c:pt idx="41">
                  <c:v>4.4926998615264893</c:v>
                </c:pt>
                <c:pt idx="42">
                  <c:v>4.6027998924255371</c:v>
                </c:pt>
                <c:pt idx="43">
                  <c:v>4.7123000621795654</c:v>
                </c:pt>
                <c:pt idx="44">
                  <c:v>4.8204998970031738</c:v>
                </c:pt>
                <c:pt idx="45">
                  <c:v>4.9298999309539795</c:v>
                </c:pt>
                <c:pt idx="46">
                  <c:v>5.0394999980926514</c:v>
                </c:pt>
                <c:pt idx="47">
                  <c:v>5.1469998359680176</c:v>
                </c:pt>
                <c:pt idx="48">
                  <c:v>5.2563998699188232</c:v>
                </c:pt>
                <c:pt idx="49">
                  <c:v>5.3641998767852783</c:v>
                </c:pt>
                <c:pt idx="50">
                  <c:v>5.4728000164031982</c:v>
                </c:pt>
                <c:pt idx="51">
                  <c:v>5.5817999839782715</c:v>
                </c:pt>
                <c:pt idx="52">
                  <c:v>5.6910998821258545</c:v>
                </c:pt>
                <c:pt idx="53">
                  <c:v>5.8006999492645264</c:v>
                </c:pt>
                <c:pt idx="54">
                  <c:v>5.910099983215332</c:v>
                </c:pt>
                <c:pt idx="55">
                  <c:v>6.0179998874664307</c:v>
                </c:pt>
                <c:pt idx="56">
                  <c:v>6.1270999908447266</c:v>
                </c:pt>
                <c:pt idx="57">
                  <c:v>6.2379000186920166</c:v>
                </c:pt>
                <c:pt idx="58">
                  <c:v>6.3467998504638672</c:v>
                </c:pt>
                <c:pt idx="59">
                  <c:v>6.4575998783111572</c:v>
                </c:pt>
                <c:pt idx="60">
                  <c:v>6.5664000511169434</c:v>
                </c:pt>
                <c:pt idx="61">
                  <c:v>6.676300048828125</c:v>
                </c:pt>
                <c:pt idx="62">
                  <c:v>6.7848000526428223</c:v>
                </c:pt>
                <c:pt idx="63">
                  <c:v>6.8931999206542969</c:v>
                </c:pt>
                <c:pt idx="64">
                  <c:v>7.0026998519897461</c:v>
                </c:pt>
                <c:pt idx="65">
                  <c:v>7.1136000156402588</c:v>
                </c:pt>
                <c:pt idx="66">
                  <c:v>7.223599910736084</c:v>
                </c:pt>
                <c:pt idx="67">
                  <c:v>7.3348000049591064</c:v>
                </c:pt>
                <c:pt idx="68">
                  <c:v>7.4456000328063965</c:v>
                </c:pt>
                <c:pt idx="69">
                  <c:v>7.5541999340057373</c:v>
                </c:pt>
                <c:pt idx="70">
                  <c:v>7.6628999710083008</c:v>
                </c:pt>
                <c:pt idx="71">
                  <c:v>7.7720999717712402</c:v>
                </c:pt>
                <c:pt idx="72">
                  <c:v>7.8804998397827148</c:v>
                </c:pt>
                <c:pt idx="73">
                  <c:v>7.9890999794006348</c:v>
                </c:pt>
                <c:pt idx="74">
                  <c:v>8.0987999439239502</c:v>
                </c:pt>
                <c:pt idx="75">
                  <c:v>8.2091999053955078</c:v>
                </c:pt>
                <c:pt idx="76">
                  <c:v>8.3179998397827148</c:v>
                </c:pt>
                <c:pt idx="77">
                  <c:v>8.4268999099731445</c:v>
                </c:pt>
                <c:pt idx="78">
                  <c:v>8.535599946975708</c:v>
                </c:pt>
                <c:pt idx="79">
                  <c:v>8.6466999053955078</c:v>
                </c:pt>
                <c:pt idx="80">
                  <c:v>8.7556998729705811</c:v>
                </c:pt>
                <c:pt idx="81">
                  <c:v>8.864799976348877</c:v>
                </c:pt>
                <c:pt idx="82">
                  <c:v>8.9732999801635742</c:v>
                </c:pt>
                <c:pt idx="83">
                  <c:v>9.083899974822998</c:v>
                </c:pt>
                <c:pt idx="84">
                  <c:v>9.193699836730957</c:v>
                </c:pt>
                <c:pt idx="85">
                  <c:v>9.3044998645782471</c:v>
                </c:pt>
                <c:pt idx="86">
                  <c:v>9.4131999015808105</c:v>
                </c:pt>
                <c:pt idx="87">
                  <c:v>9.5226998329162598</c:v>
                </c:pt>
                <c:pt idx="88">
                  <c:v>9.6334998607635498</c:v>
                </c:pt>
                <c:pt idx="89">
                  <c:v>9.7437999248504639</c:v>
                </c:pt>
                <c:pt idx="90">
                  <c:v>9.851099967956543</c:v>
                </c:pt>
                <c:pt idx="91">
                  <c:v>9.961400032043457</c:v>
                </c:pt>
                <c:pt idx="92">
                  <c:v>10.069499969482422</c:v>
                </c:pt>
                <c:pt idx="93">
                  <c:v>10.177199840545654</c:v>
                </c:pt>
                <c:pt idx="94">
                  <c:v>10.284800052642822</c:v>
                </c:pt>
                <c:pt idx="95">
                  <c:v>10.394799947738647</c:v>
                </c:pt>
                <c:pt idx="96">
                  <c:v>10.503499984741211</c:v>
                </c:pt>
                <c:pt idx="97">
                  <c:v>10.611999988555908</c:v>
                </c:pt>
                <c:pt idx="98">
                  <c:v>10.721199989318848</c:v>
                </c:pt>
                <c:pt idx="99">
                  <c:v>10.82889986038208</c:v>
                </c:pt>
                <c:pt idx="100">
                  <c:v>10.938799858093262</c:v>
                </c:pt>
                <c:pt idx="101">
                  <c:v>11.047499895095825</c:v>
                </c:pt>
                <c:pt idx="102">
                  <c:v>11.155400037765503</c:v>
                </c:pt>
                <c:pt idx="103">
                  <c:v>11.264299869537354</c:v>
                </c:pt>
                <c:pt idx="104">
                  <c:v>11.375099897384644</c:v>
                </c:pt>
                <c:pt idx="105">
                  <c:v>11.483399868011475</c:v>
                </c:pt>
                <c:pt idx="106">
                  <c:v>11.592499971389771</c:v>
                </c:pt>
                <c:pt idx="107">
                  <c:v>11.702899932861328</c:v>
                </c:pt>
                <c:pt idx="108">
                  <c:v>11.8125</c:v>
                </c:pt>
                <c:pt idx="109">
                  <c:v>11.922199964523315</c:v>
                </c:pt>
                <c:pt idx="110">
                  <c:v>12.03059983253479</c:v>
                </c:pt>
                <c:pt idx="111">
                  <c:v>12.1389000415802</c:v>
                </c:pt>
                <c:pt idx="112">
                  <c:v>12.248999834060669</c:v>
                </c:pt>
                <c:pt idx="113">
                  <c:v>12.357899904251099</c:v>
                </c:pt>
                <c:pt idx="114">
                  <c:v>12.467499971389771</c:v>
                </c:pt>
                <c:pt idx="115">
                  <c:v>12.576299905776978</c:v>
                </c:pt>
                <c:pt idx="116">
                  <c:v>12.687700033187866</c:v>
                </c:pt>
                <c:pt idx="117">
                  <c:v>12.794600009918213</c:v>
                </c:pt>
                <c:pt idx="118">
                  <c:v>12.904999971389771</c:v>
                </c:pt>
                <c:pt idx="119">
                  <c:v>13.013999938964844</c:v>
                </c:pt>
                <c:pt idx="120">
                  <c:v>13.123299837112427</c:v>
                </c:pt>
                <c:pt idx="121">
                  <c:v>13.232699871063232</c:v>
                </c:pt>
                <c:pt idx="122">
                  <c:v>13.342599868774414</c:v>
                </c:pt>
                <c:pt idx="123">
                  <c:v>13.45199990272522</c:v>
                </c:pt>
                <c:pt idx="124">
                  <c:v>13.560699939727783</c:v>
                </c:pt>
                <c:pt idx="125">
                  <c:v>13.670199871063232</c:v>
                </c:pt>
                <c:pt idx="126">
                  <c:v>13.779299974441528</c:v>
                </c:pt>
                <c:pt idx="127">
                  <c:v>13.888499975204468</c:v>
                </c:pt>
                <c:pt idx="128">
                  <c:v>13.997900009155273</c:v>
                </c:pt>
                <c:pt idx="129">
                  <c:v>14.106299877166748</c:v>
                </c:pt>
                <c:pt idx="130">
                  <c:v>14.215699911117554</c:v>
                </c:pt>
                <c:pt idx="131">
                  <c:v>14.324499845504761</c:v>
                </c:pt>
                <c:pt idx="132">
                  <c:v>14.432899951934814</c:v>
                </c:pt>
                <c:pt idx="133">
                  <c:v>14.54259991645813</c:v>
                </c:pt>
                <c:pt idx="134">
                  <c:v>14.653599977493286</c:v>
                </c:pt>
                <c:pt idx="135">
                  <c:v>14.763599872589111</c:v>
                </c:pt>
                <c:pt idx="136">
                  <c:v>14.871999979019165</c:v>
                </c:pt>
                <c:pt idx="137">
                  <c:v>14.982199907302856</c:v>
                </c:pt>
                <c:pt idx="138">
                  <c:v>15.092000007629395</c:v>
                </c:pt>
                <c:pt idx="139">
                  <c:v>15.202100038528442</c:v>
                </c:pt>
                <c:pt idx="140">
                  <c:v>15.312000036239624</c:v>
                </c:pt>
                <c:pt idx="141">
                  <c:v>15.421799898147583</c:v>
                </c:pt>
                <c:pt idx="142">
                  <c:v>15.529899835586548</c:v>
                </c:pt>
                <c:pt idx="143">
                  <c:v>15.639099836349487</c:v>
                </c:pt>
                <c:pt idx="144">
                  <c:v>15.748399972915649</c:v>
                </c:pt>
                <c:pt idx="145">
                  <c:v>15.858199834823608</c:v>
                </c:pt>
                <c:pt idx="146">
                  <c:v>15.967399835586548</c:v>
                </c:pt>
                <c:pt idx="147">
                  <c:v>16.076200008392334</c:v>
                </c:pt>
                <c:pt idx="148">
                  <c:v>16.184399843215942</c:v>
                </c:pt>
                <c:pt idx="149">
                  <c:v>16.294100046157837</c:v>
                </c:pt>
                <c:pt idx="150">
                  <c:v>16.40369987487793</c:v>
                </c:pt>
                <c:pt idx="151">
                  <c:v>16.511100053787231</c:v>
                </c:pt>
                <c:pt idx="152">
                  <c:v>16.619699954986572</c:v>
                </c:pt>
                <c:pt idx="153">
                  <c:v>16.730200052261353</c:v>
                </c:pt>
                <c:pt idx="154">
                  <c:v>16.839400053024292</c:v>
                </c:pt>
                <c:pt idx="155">
                  <c:v>16.949100017547607</c:v>
                </c:pt>
                <c:pt idx="156">
                  <c:v>17.059799909591675</c:v>
                </c:pt>
                <c:pt idx="157">
                  <c:v>17.168900012969971</c:v>
                </c:pt>
                <c:pt idx="158">
                  <c:v>17.277899980545044</c:v>
                </c:pt>
                <c:pt idx="159">
                  <c:v>17.388000011444092</c:v>
                </c:pt>
                <c:pt idx="160">
                  <c:v>17.497499942779541</c:v>
                </c:pt>
                <c:pt idx="161">
                  <c:v>17.606400012969971</c:v>
                </c:pt>
                <c:pt idx="162">
                  <c:v>17.715199947357178</c:v>
                </c:pt>
                <c:pt idx="163">
                  <c:v>17.825000047683716</c:v>
                </c:pt>
                <c:pt idx="164">
                  <c:v>17.933899879455566</c:v>
                </c:pt>
                <c:pt idx="165">
                  <c:v>18.042500019073486</c:v>
                </c:pt>
                <c:pt idx="166">
                  <c:v>18.151099920272827</c:v>
                </c:pt>
                <c:pt idx="167">
                  <c:v>18.261199951171875</c:v>
                </c:pt>
                <c:pt idx="168">
                  <c:v>18.37089991569519</c:v>
                </c:pt>
                <c:pt idx="169">
                  <c:v>18.478299856185913</c:v>
                </c:pt>
                <c:pt idx="170">
                  <c:v>18.587899923324585</c:v>
                </c:pt>
                <c:pt idx="171">
                  <c:v>18.698400020599365</c:v>
                </c:pt>
                <c:pt idx="172">
                  <c:v>18.809000015258789</c:v>
                </c:pt>
                <c:pt idx="173">
                  <c:v>18.918699979782104</c:v>
                </c:pt>
                <c:pt idx="174">
                  <c:v>19.027699947357178</c:v>
                </c:pt>
                <c:pt idx="175">
                  <c:v>19.137199878692627</c:v>
                </c:pt>
                <c:pt idx="176">
                  <c:v>19.246700048446655</c:v>
                </c:pt>
                <c:pt idx="177">
                  <c:v>19.355200052261353</c:v>
                </c:pt>
                <c:pt idx="178">
                  <c:v>19.464599847793579</c:v>
                </c:pt>
                <c:pt idx="179">
                  <c:v>19.57480001449585</c:v>
                </c:pt>
                <c:pt idx="180">
                  <c:v>19.684299945831299</c:v>
                </c:pt>
                <c:pt idx="181">
                  <c:v>19.793200016021729</c:v>
                </c:pt>
                <c:pt idx="182">
                  <c:v>19.90339994430542</c:v>
                </c:pt>
                <c:pt idx="183">
                  <c:v>20.012199878692627</c:v>
                </c:pt>
                <c:pt idx="184">
                  <c:v>20.120599985122681</c:v>
                </c:pt>
                <c:pt idx="185">
                  <c:v>20.230000019073486</c:v>
                </c:pt>
                <c:pt idx="186">
                  <c:v>20.338899850845337</c:v>
                </c:pt>
                <c:pt idx="187">
                  <c:v>20.448099851608276</c:v>
                </c:pt>
                <c:pt idx="188">
                  <c:v>20.556999921798706</c:v>
                </c:pt>
                <c:pt idx="189">
                  <c:v>20.66700005531311</c:v>
                </c:pt>
                <c:pt idx="190">
                  <c:v>20.776099920272827</c:v>
                </c:pt>
                <c:pt idx="191">
                  <c:v>20.886199951171875</c:v>
                </c:pt>
                <c:pt idx="192">
                  <c:v>20.995300054550171</c:v>
                </c:pt>
                <c:pt idx="193">
                  <c:v>21.104699850082397</c:v>
                </c:pt>
                <c:pt idx="194">
                  <c:v>21.214400053024292</c:v>
                </c:pt>
                <c:pt idx="195">
                  <c:v>21.324199914932251</c:v>
                </c:pt>
                <c:pt idx="196">
                  <c:v>21.433899879455566</c:v>
                </c:pt>
                <c:pt idx="197">
                  <c:v>21.544999837875366</c:v>
                </c:pt>
                <c:pt idx="198">
                  <c:v>21.655499935150146</c:v>
                </c:pt>
                <c:pt idx="199">
                  <c:v>21.765300035476685</c:v>
                </c:pt>
                <c:pt idx="200">
                  <c:v>21.876299858093262</c:v>
                </c:pt>
                <c:pt idx="201">
                  <c:v>21.985599994659424</c:v>
                </c:pt>
                <c:pt idx="202">
                  <c:v>22.093699932098389</c:v>
                </c:pt>
                <c:pt idx="203">
                  <c:v>22.202800035476685</c:v>
                </c:pt>
                <c:pt idx="204">
                  <c:v>22.312299966812134</c:v>
                </c:pt>
                <c:pt idx="205">
                  <c:v>22.421599864959717</c:v>
                </c:pt>
                <c:pt idx="206">
                  <c:v>22.531399965286255</c:v>
                </c:pt>
                <c:pt idx="207">
                  <c:v>22.640399932861328</c:v>
                </c:pt>
                <c:pt idx="208">
                  <c:v>22.749699831008911</c:v>
                </c:pt>
                <c:pt idx="209">
                  <c:v>22.858999967575073</c:v>
                </c:pt>
                <c:pt idx="210">
                  <c:v>22.968799829483032</c:v>
                </c:pt>
                <c:pt idx="211">
                  <c:v>23.078799962997437</c:v>
                </c:pt>
                <c:pt idx="212">
                  <c:v>23.18779993057251</c:v>
                </c:pt>
                <c:pt idx="213">
                  <c:v>23.296900033950806</c:v>
                </c:pt>
                <c:pt idx="214">
                  <c:v>23.406299829483032</c:v>
                </c:pt>
                <c:pt idx="215">
                  <c:v>23.514799833297729</c:v>
                </c:pt>
                <c:pt idx="216">
                  <c:v>23.625699996948242</c:v>
                </c:pt>
                <c:pt idx="217">
                  <c:v>23.733500003814697</c:v>
                </c:pt>
                <c:pt idx="218">
                  <c:v>23.84060001373291</c:v>
                </c:pt>
                <c:pt idx="219">
                  <c:v>23.950599908828735</c:v>
                </c:pt>
                <c:pt idx="220">
                  <c:v>24.060999870300293</c:v>
                </c:pt>
                <c:pt idx="221">
                  <c:v>24.169899940490723</c:v>
                </c:pt>
                <c:pt idx="222">
                  <c:v>24.279599905014038</c:v>
                </c:pt>
                <c:pt idx="223">
                  <c:v>24.389899969100952</c:v>
                </c:pt>
                <c:pt idx="224">
                  <c:v>24.499099969863892</c:v>
                </c:pt>
                <c:pt idx="225">
                  <c:v>24.608899831771851</c:v>
                </c:pt>
                <c:pt idx="226">
                  <c:v>24.717999935150146</c:v>
                </c:pt>
                <c:pt idx="227">
                  <c:v>24.827100038528442</c:v>
                </c:pt>
                <c:pt idx="228">
                  <c:v>24.936599969863892</c:v>
                </c:pt>
                <c:pt idx="229">
                  <c:v>25.044999837875366</c:v>
                </c:pt>
                <c:pt idx="230">
                  <c:v>25.153800010681152</c:v>
                </c:pt>
                <c:pt idx="231">
                  <c:v>25.26230001449585</c:v>
                </c:pt>
                <c:pt idx="232">
                  <c:v>25.372900009155273</c:v>
                </c:pt>
                <c:pt idx="233">
                  <c:v>25.480999946594238</c:v>
                </c:pt>
                <c:pt idx="234">
                  <c:v>25.589999914169312</c:v>
                </c:pt>
                <c:pt idx="235">
                  <c:v>25.699499845504761</c:v>
                </c:pt>
                <c:pt idx="236">
                  <c:v>25.809700012207031</c:v>
                </c:pt>
                <c:pt idx="237">
                  <c:v>25.91789984703064</c:v>
                </c:pt>
                <c:pt idx="238">
                  <c:v>26.027999877929688</c:v>
                </c:pt>
                <c:pt idx="239">
                  <c:v>26.139099836349487</c:v>
                </c:pt>
                <c:pt idx="240">
                  <c:v>26.24810004234314</c:v>
                </c:pt>
                <c:pt idx="241">
                  <c:v>26.357599973678589</c:v>
                </c:pt>
                <c:pt idx="242">
                  <c:v>26.46589994430542</c:v>
                </c:pt>
                <c:pt idx="243">
                  <c:v>26.574899911880493</c:v>
                </c:pt>
                <c:pt idx="244">
                  <c:v>26.682299852371216</c:v>
                </c:pt>
                <c:pt idx="245">
                  <c:v>26.791399955749512</c:v>
                </c:pt>
                <c:pt idx="246">
                  <c:v>26.900699853897095</c:v>
                </c:pt>
                <c:pt idx="247">
                  <c:v>27.010400056838989</c:v>
                </c:pt>
                <c:pt idx="248">
                  <c:v>27.120199918746948</c:v>
                </c:pt>
                <c:pt idx="249">
                  <c:v>27.230000019073486</c:v>
                </c:pt>
                <c:pt idx="250">
                  <c:v>27.339499950408936</c:v>
                </c:pt>
                <c:pt idx="251">
                  <c:v>27.448899984359741</c:v>
                </c:pt>
                <c:pt idx="252">
                  <c:v>27.559099912643433</c:v>
                </c:pt>
                <c:pt idx="253">
                  <c:v>27.668900012969971</c:v>
                </c:pt>
                <c:pt idx="254">
                  <c:v>27.779899835586548</c:v>
                </c:pt>
                <c:pt idx="255">
                  <c:v>27.889600038528442</c:v>
                </c:pt>
                <c:pt idx="256">
                  <c:v>27.998499870300293</c:v>
                </c:pt>
                <c:pt idx="257">
                  <c:v>28.105999946594238</c:v>
                </c:pt>
                <c:pt idx="258">
                  <c:v>28.21560001373291</c:v>
                </c:pt>
                <c:pt idx="259">
                  <c:v>28.325000047683716</c:v>
                </c:pt>
                <c:pt idx="260">
                  <c:v>28.433899879455566</c:v>
                </c:pt>
                <c:pt idx="261">
                  <c:v>28.542799949645996</c:v>
                </c:pt>
                <c:pt idx="262">
                  <c:v>28.651399850845337</c:v>
                </c:pt>
                <c:pt idx="263">
                  <c:v>28.759999990463257</c:v>
                </c:pt>
                <c:pt idx="264">
                  <c:v>28.868799924850464</c:v>
                </c:pt>
                <c:pt idx="265">
                  <c:v>28.97790002822876</c:v>
                </c:pt>
                <c:pt idx="266">
                  <c:v>29.085799932479858</c:v>
                </c:pt>
                <c:pt idx="267">
                  <c:v>29.196699857711792</c:v>
                </c:pt>
                <c:pt idx="268">
                  <c:v>29.306400060653687</c:v>
                </c:pt>
                <c:pt idx="269">
                  <c:v>29.416800022125244</c:v>
                </c:pt>
                <c:pt idx="270">
                  <c:v>29.525199890136719</c:v>
                </c:pt>
                <c:pt idx="271">
                  <c:v>29.634000062942505</c:v>
                </c:pt>
                <c:pt idx="272">
                  <c:v>29.743399858474731</c:v>
                </c:pt>
                <c:pt idx="273">
                  <c:v>29.852499961853027</c:v>
                </c:pt>
                <c:pt idx="274">
                  <c:v>29.962399959564209</c:v>
                </c:pt>
                <c:pt idx="275">
                  <c:v>30.072799921035767</c:v>
                </c:pt>
                <c:pt idx="276">
                  <c:v>30.182699918746948</c:v>
                </c:pt>
                <c:pt idx="277">
                  <c:v>30.292099952697754</c:v>
                </c:pt>
                <c:pt idx="278">
                  <c:v>30.401799917221069</c:v>
                </c:pt>
                <c:pt idx="279">
                  <c:v>30.512699842453003</c:v>
                </c:pt>
                <c:pt idx="280">
                  <c:v>30.62089991569519</c:v>
                </c:pt>
                <c:pt idx="281">
                  <c:v>30.729300022125244</c:v>
                </c:pt>
                <c:pt idx="282">
                  <c:v>30.837899923324585</c:v>
                </c:pt>
                <c:pt idx="283">
                  <c:v>30.948299884796143</c:v>
                </c:pt>
                <c:pt idx="284">
                  <c:v>31.057299852371216</c:v>
                </c:pt>
                <c:pt idx="285">
                  <c:v>31.166499853134155</c:v>
                </c:pt>
                <c:pt idx="286">
                  <c:v>31.273799896240234</c:v>
                </c:pt>
                <c:pt idx="287">
                  <c:v>31.382999897003174</c:v>
                </c:pt>
                <c:pt idx="288">
                  <c:v>31.490900039672852</c:v>
                </c:pt>
                <c:pt idx="289">
                  <c:v>31.599999904632568</c:v>
                </c:pt>
                <c:pt idx="290">
                  <c:v>31.708400011062622</c:v>
                </c:pt>
                <c:pt idx="291">
                  <c:v>31.818699836730957</c:v>
                </c:pt>
                <c:pt idx="292">
                  <c:v>31.928599834442139</c:v>
                </c:pt>
                <c:pt idx="293">
                  <c:v>32.036399841308594</c:v>
                </c:pt>
                <c:pt idx="294">
                  <c:v>32.145799875259399</c:v>
                </c:pt>
                <c:pt idx="295">
                  <c:v>32.255800008773804</c:v>
                </c:pt>
                <c:pt idx="296">
                  <c:v>32.365999937057495</c:v>
                </c:pt>
                <c:pt idx="297">
                  <c:v>32.474599838256836</c:v>
                </c:pt>
                <c:pt idx="298">
                  <c:v>32.583699941635132</c:v>
                </c:pt>
                <c:pt idx="299">
                  <c:v>32.693099975585938</c:v>
                </c:pt>
                <c:pt idx="300">
                  <c:v>32.802000045776367</c:v>
                </c:pt>
                <c:pt idx="301">
                  <c:v>32.910899877548218</c:v>
                </c:pt>
                <c:pt idx="302">
                  <c:v>33.02049994468689</c:v>
                </c:pt>
                <c:pt idx="303">
                  <c:v>33.130899906158447</c:v>
                </c:pt>
                <c:pt idx="304">
                  <c:v>33.240299940109253</c:v>
                </c:pt>
                <c:pt idx="305">
                  <c:v>33.348299980163574</c:v>
                </c:pt>
                <c:pt idx="306">
                  <c:v>33.45799994468689</c:v>
                </c:pt>
                <c:pt idx="307">
                  <c:v>33.567899942398071</c:v>
                </c:pt>
                <c:pt idx="308">
                  <c:v>33.676899909973145</c:v>
                </c:pt>
                <c:pt idx="309">
                  <c:v>33.785699844360352</c:v>
                </c:pt>
                <c:pt idx="310">
                  <c:v>33.89520001411438</c:v>
                </c:pt>
                <c:pt idx="311">
                  <c:v>34.004499912261963</c:v>
                </c:pt>
                <c:pt idx="312">
                  <c:v>34.113800048828125</c:v>
                </c:pt>
                <c:pt idx="313">
                  <c:v>34.223000049591064</c:v>
                </c:pt>
                <c:pt idx="314">
                  <c:v>34.331300020217896</c:v>
                </c:pt>
                <c:pt idx="315">
                  <c:v>34.442299842834473</c:v>
                </c:pt>
                <c:pt idx="316">
                  <c:v>34.551100015640259</c:v>
                </c:pt>
                <c:pt idx="317">
                  <c:v>34.660899877548218</c:v>
                </c:pt>
                <c:pt idx="318">
                  <c:v>34.771100044250488</c:v>
                </c:pt>
                <c:pt idx="319">
                  <c:v>34.880499839782715</c:v>
                </c:pt>
                <c:pt idx="320">
                  <c:v>34.988699913024902</c:v>
                </c:pt>
                <c:pt idx="321">
                  <c:v>35.096999883651733</c:v>
                </c:pt>
                <c:pt idx="322">
                  <c:v>35.204200029373169</c:v>
                </c:pt>
                <c:pt idx="323">
                  <c:v>35.312999963760376</c:v>
                </c:pt>
                <c:pt idx="324">
                  <c:v>35.423199892044067</c:v>
                </c:pt>
                <c:pt idx="325">
                  <c:v>35.531800031661987</c:v>
                </c:pt>
                <c:pt idx="326">
                  <c:v>35.641499996185303</c:v>
                </c:pt>
                <c:pt idx="327">
                  <c:v>35.750799894332886</c:v>
                </c:pt>
                <c:pt idx="328">
                  <c:v>35.859400033950806</c:v>
                </c:pt>
                <c:pt idx="329">
                  <c:v>35.97160005569458</c:v>
                </c:pt>
                <c:pt idx="330">
                  <c:v>36.081300020217896</c:v>
                </c:pt>
                <c:pt idx="331">
                  <c:v>36.190000057220459</c:v>
                </c:pt>
                <c:pt idx="332">
                  <c:v>36.297800064086914</c:v>
                </c:pt>
                <c:pt idx="333">
                  <c:v>36.407399892807007</c:v>
                </c:pt>
                <c:pt idx="334">
                  <c:v>36.515899896621704</c:v>
                </c:pt>
                <c:pt idx="335">
                  <c:v>36.62559986114502</c:v>
                </c:pt>
                <c:pt idx="336">
                  <c:v>36.734699964523315</c:v>
                </c:pt>
                <c:pt idx="337">
                  <c:v>36.844300031661987</c:v>
                </c:pt>
                <c:pt idx="338">
                  <c:v>36.953399896621704</c:v>
                </c:pt>
                <c:pt idx="339">
                  <c:v>37.062899827957153</c:v>
                </c:pt>
                <c:pt idx="340">
                  <c:v>37.171399831771851</c:v>
                </c:pt>
                <c:pt idx="341">
                  <c:v>37.281499862670898</c:v>
                </c:pt>
                <c:pt idx="342">
                  <c:v>37.390100002288818</c:v>
                </c:pt>
                <c:pt idx="343">
                  <c:v>37.499199867248535</c:v>
                </c:pt>
                <c:pt idx="344">
                  <c:v>37.609599828720093</c:v>
                </c:pt>
                <c:pt idx="345">
                  <c:v>37.718999862670898</c:v>
                </c:pt>
                <c:pt idx="346">
                  <c:v>37.82889986038208</c:v>
                </c:pt>
                <c:pt idx="347">
                  <c:v>37.938400030136108</c:v>
                </c:pt>
                <c:pt idx="348">
                  <c:v>38.048199892044067</c:v>
                </c:pt>
                <c:pt idx="349">
                  <c:v>38.158200025558472</c:v>
                </c:pt>
                <c:pt idx="350">
                  <c:v>38.266499996185303</c:v>
                </c:pt>
                <c:pt idx="351">
                  <c:v>38.375399827957153</c:v>
                </c:pt>
                <c:pt idx="352">
                  <c:v>38.483999967575073</c:v>
                </c:pt>
                <c:pt idx="353">
                  <c:v>38.592700004577637</c:v>
                </c:pt>
                <c:pt idx="354">
                  <c:v>38.702399969100952</c:v>
                </c:pt>
                <c:pt idx="355">
                  <c:v>38.81279993057251</c:v>
                </c:pt>
                <c:pt idx="356">
                  <c:v>38.923099994659424</c:v>
                </c:pt>
                <c:pt idx="357">
                  <c:v>39.033699989318848</c:v>
                </c:pt>
                <c:pt idx="358">
                  <c:v>39.144299983978271</c:v>
                </c:pt>
                <c:pt idx="359">
                  <c:v>39.253299951553345</c:v>
                </c:pt>
                <c:pt idx="360">
                  <c:v>39.36269998550415</c:v>
                </c:pt>
                <c:pt idx="361">
                  <c:v>39.471799850463867</c:v>
                </c:pt>
                <c:pt idx="362">
                  <c:v>39.581300020217896</c:v>
                </c:pt>
                <c:pt idx="363">
                  <c:v>39.690500020980835</c:v>
                </c:pt>
                <c:pt idx="364">
                  <c:v>39.799900054931641</c:v>
                </c:pt>
                <c:pt idx="365">
                  <c:v>39.907999992370605</c:v>
                </c:pt>
                <c:pt idx="366">
                  <c:v>40.01830005645752</c:v>
                </c:pt>
                <c:pt idx="367">
                  <c:v>40.127599954605103</c:v>
                </c:pt>
                <c:pt idx="368">
                  <c:v>40.236799955368042</c:v>
                </c:pt>
                <c:pt idx="369">
                  <c:v>40.345099925994873</c:v>
                </c:pt>
                <c:pt idx="370">
                  <c:v>40.45389986038208</c:v>
                </c:pt>
                <c:pt idx="371">
                  <c:v>40.56309986114502</c:v>
                </c:pt>
                <c:pt idx="372">
                  <c:v>40.674700021743774</c:v>
                </c:pt>
                <c:pt idx="373">
                  <c:v>40.78410005569458</c:v>
                </c:pt>
                <c:pt idx="374">
                  <c:v>40.894000053405762</c:v>
                </c:pt>
                <c:pt idx="375">
                  <c:v>41.004699945449829</c:v>
                </c:pt>
                <c:pt idx="376">
                  <c:v>41.11299991607666</c:v>
                </c:pt>
                <c:pt idx="377">
                  <c:v>41.220799922943115</c:v>
                </c:pt>
                <c:pt idx="378">
                  <c:v>41.330600023269653</c:v>
                </c:pt>
                <c:pt idx="379">
                  <c:v>41.439599990844727</c:v>
                </c:pt>
                <c:pt idx="380">
                  <c:v>41.548500061035156</c:v>
                </c:pt>
                <c:pt idx="381">
                  <c:v>41.657500028610229</c:v>
                </c:pt>
                <c:pt idx="382">
                  <c:v>41.766499996185303</c:v>
                </c:pt>
                <c:pt idx="383">
                  <c:v>41.874899864196777</c:v>
                </c:pt>
                <c:pt idx="384">
                  <c:v>41.983500003814697</c:v>
                </c:pt>
                <c:pt idx="385">
                  <c:v>42.094500064849854</c:v>
                </c:pt>
                <c:pt idx="386">
                  <c:v>42.204699993133545</c:v>
                </c:pt>
                <c:pt idx="387">
                  <c:v>42.313600063323975</c:v>
                </c:pt>
                <c:pt idx="388">
                  <c:v>42.422299861907959</c:v>
                </c:pt>
                <c:pt idx="389">
                  <c:v>42.532500028610229</c:v>
                </c:pt>
                <c:pt idx="390">
                  <c:v>42.641299962997437</c:v>
                </c:pt>
                <c:pt idx="391">
                  <c:v>42.751199960708618</c:v>
                </c:pt>
                <c:pt idx="392">
                  <c:v>42.860499858856201</c:v>
                </c:pt>
                <c:pt idx="393">
                  <c:v>42.97160005569458</c:v>
                </c:pt>
                <c:pt idx="394">
                  <c:v>43.081300020217896</c:v>
                </c:pt>
                <c:pt idx="395">
                  <c:v>43.191200017929077</c:v>
                </c:pt>
                <c:pt idx="396">
                  <c:v>43.300899982452393</c:v>
                </c:pt>
                <c:pt idx="397">
                  <c:v>43.409999847412109</c:v>
                </c:pt>
                <c:pt idx="398">
                  <c:v>43.518800020217896</c:v>
                </c:pt>
                <c:pt idx="399">
                  <c:v>43.628099918365479</c:v>
                </c:pt>
                <c:pt idx="400">
                  <c:v>43.737599849700928</c:v>
                </c:pt>
                <c:pt idx="401">
                  <c:v>43.847100019454956</c:v>
                </c:pt>
                <c:pt idx="402">
                  <c:v>43.955199956893921</c:v>
                </c:pt>
                <c:pt idx="403">
                  <c:v>44.063999891281128</c:v>
                </c:pt>
                <c:pt idx="404">
                  <c:v>44.174000024795532</c:v>
                </c:pt>
                <c:pt idx="405">
                  <c:v>44.282700061798096</c:v>
                </c:pt>
                <c:pt idx="406">
                  <c:v>44.393199920654297</c:v>
                </c:pt>
                <c:pt idx="407">
                  <c:v>44.501699924468994</c:v>
                </c:pt>
                <c:pt idx="408">
                  <c:v>44.610100030899048</c:v>
                </c:pt>
                <c:pt idx="409">
                  <c:v>44.719799995422363</c:v>
                </c:pt>
                <c:pt idx="410">
                  <c:v>44.829400062561035</c:v>
                </c:pt>
                <c:pt idx="411">
                  <c:v>44.938899993896484</c:v>
                </c:pt>
                <c:pt idx="412">
                  <c:v>45.047499895095825</c:v>
                </c:pt>
                <c:pt idx="413">
                  <c:v>45.155699968338013</c:v>
                </c:pt>
                <c:pt idx="414">
                  <c:v>45.265100002288818</c:v>
                </c:pt>
                <c:pt idx="415">
                  <c:v>45.37529993057251</c:v>
                </c:pt>
                <c:pt idx="416">
                  <c:v>45.483199834823608</c:v>
                </c:pt>
                <c:pt idx="417">
                  <c:v>45.591899871826172</c:v>
                </c:pt>
                <c:pt idx="418">
                  <c:v>45.701200008392334</c:v>
                </c:pt>
                <c:pt idx="419">
                  <c:v>45.809599876403809</c:v>
                </c:pt>
                <c:pt idx="420">
                  <c:v>45.918799877166748</c:v>
                </c:pt>
                <c:pt idx="421">
                  <c:v>46.028300046920776</c:v>
                </c:pt>
                <c:pt idx="422">
                  <c:v>46.136699914932251</c:v>
                </c:pt>
                <c:pt idx="423">
                  <c:v>46.247499942779541</c:v>
                </c:pt>
                <c:pt idx="424">
                  <c:v>46.357699871063232</c:v>
                </c:pt>
                <c:pt idx="425">
                  <c:v>46.466399908065796</c:v>
                </c:pt>
                <c:pt idx="426">
                  <c:v>46.575799942016602</c:v>
                </c:pt>
                <c:pt idx="427">
                  <c:v>46.686100006103516</c:v>
                </c:pt>
                <c:pt idx="428">
                  <c:v>46.795799970626831</c:v>
                </c:pt>
                <c:pt idx="429">
                  <c:v>46.903800010681152</c:v>
                </c:pt>
                <c:pt idx="430">
                  <c:v>47.012899875640869</c:v>
                </c:pt>
                <c:pt idx="431">
                  <c:v>47.121599912643433</c:v>
                </c:pt>
                <c:pt idx="432">
                  <c:v>47.230499982833862</c:v>
                </c:pt>
                <c:pt idx="433">
                  <c:v>47.339900016784668</c:v>
                </c:pt>
                <c:pt idx="434">
                  <c:v>47.448499917984009</c:v>
                </c:pt>
                <c:pt idx="435">
                  <c:v>47.557899951934814</c:v>
                </c:pt>
                <c:pt idx="436">
                  <c:v>47.666599988937378</c:v>
                </c:pt>
                <c:pt idx="437">
                  <c:v>47.775799989700317</c:v>
                </c:pt>
                <c:pt idx="438">
                  <c:v>47.884599924087524</c:v>
                </c:pt>
                <c:pt idx="439">
                  <c:v>47.994099855422974</c:v>
                </c:pt>
                <c:pt idx="440">
                  <c:v>48.10290002822876</c:v>
                </c:pt>
                <c:pt idx="441">
                  <c:v>48.212199926376343</c:v>
                </c:pt>
                <c:pt idx="442">
                  <c:v>48.321899890899658</c:v>
                </c:pt>
                <c:pt idx="443">
                  <c:v>48.429899930953979</c:v>
                </c:pt>
                <c:pt idx="444">
                  <c:v>48.539099931716919</c:v>
                </c:pt>
                <c:pt idx="445">
                  <c:v>48.648900032043457</c:v>
                </c:pt>
                <c:pt idx="446">
                  <c:v>48.758599996566772</c:v>
                </c:pt>
                <c:pt idx="447">
                  <c:v>48.869400024414063</c:v>
                </c:pt>
                <c:pt idx="448">
                  <c:v>48.97979998588562</c:v>
                </c:pt>
                <c:pt idx="449">
                  <c:v>49.088599920272827</c:v>
                </c:pt>
                <c:pt idx="450">
                  <c:v>49.198799848556519</c:v>
                </c:pt>
                <c:pt idx="451">
                  <c:v>49.308500051498413</c:v>
                </c:pt>
                <c:pt idx="452">
                  <c:v>49.41700005531311</c:v>
                </c:pt>
                <c:pt idx="453">
                  <c:v>49.527199983596802</c:v>
                </c:pt>
                <c:pt idx="454">
                  <c:v>49.635299921035767</c:v>
                </c:pt>
                <c:pt idx="455">
                  <c:v>49.745499849319458</c:v>
                </c:pt>
                <c:pt idx="456">
                  <c:v>49.852599859237671</c:v>
                </c:pt>
                <c:pt idx="457">
                  <c:v>49.962499856948853</c:v>
                </c:pt>
                <c:pt idx="458">
                  <c:v>50.072299957275391</c:v>
                </c:pt>
                <c:pt idx="459">
                  <c:v>50.180799961090088</c:v>
                </c:pt>
                <c:pt idx="460">
                  <c:v>50.290799856185913</c:v>
                </c:pt>
                <c:pt idx="461">
                  <c:v>50.400099992752075</c:v>
                </c:pt>
                <c:pt idx="462">
                  <c:v>50.510499954223633</c:v>
                </c:pt>
                <c:pt idx="463">
                  <c:v>50.618900060653687</c:v>
                </c:pt>
                <c:pt idx="464">
                  <c:v>50.727099895477295</c:v>
                </c:pt>
                <c:pt idx="465">
                  <c:v>50.836099863052368</c:v>
                </c:pt>
                <c:pt idx="466">
                  <c:v>50.944700002670288</c:v>
                </c:pt>
                <c:pt idx="467">
                  <c:v>51.054499864578247</c:v>
                </c:pt>
                <c:pt idx="468">
                  <c:v>51.164799928665161</c:v>
                </c:pt>
                <c:pt idx="469">
                  <c:v>51.27429986000061</c:v>
                </c:pt>
                <c:pt idx="470">
                  <c:v>51.383699893951416</c:v>
                </c:pt>
                <c:pt idx="471">
                  <c:v>51.493900060653687</c:v>
                </c:pt>
                <c:pt idx="472">
                  <c:v>51.602299928665161</c:v>
                </c:pt>
                <c:pt idx="473">
                  <c:v>51.711499929428101</c:v>
                </c:pt>
                <c:pt idx="474">
                  <c:v>51.821099996566772</c:v>
                </c:pt>
                <c:pt idx="475">
                  <c:v>51.930199861526489</c:v>
                </c:pt>
                <c:pt idx="476">
                  <c:v>52.038599967956543</c:v>
                </c:pt>
                <c:pt idx="477">
                  <c:v>52.14769983291626</c:v>
                </c:pt>
                <c:pt idx="478">
                  <c:v>52.256399869918823</c:v>
                </c:pt>
                <c:pt idx="479">
                  <c:v>52.366899967193604</c:v>
                </c:pt>
                <c:pt idx="480">
                  <c:v>52.475499868392944</c:v>
                </c:pt>
                <c:pt idx="481">
                  <c:v>52.586099863052368</c:v>
                </c:pt>
                <c:pt idx="482">
                  <c:v>52.69539999961853</c:v>
                </c:pt>
                <c:pt idx="483">
                  <c:v>52.803999900817871</c:v>
                </c:pt>
                <c:pt idx="484">
                  <c:v>52.913599967956543</c:v>
                </c:pt>
                <c:pt idx="485">
                  <c:v>53.023000001907349</c:v>
                </c:pt>
                <c:pt idx="486">
                  <c:v>53.132099866867065</c:v>
                </c:pt>
                <c:pt idx="487">
                  <c:v>53.240499973297119</c:v>
                </c:pt>
                <c:pt idx="488">
                  <c:v>53.348399877548218</c:v>
                </c:pt>
                <c:pt idx="489">
                  <c:v>53.457200050354004</c:v>
                </c:pt>
                <c:pt idx="490">
                  <c:v>53.566699981689453</c:v>
                </c:pt>
                <c:pt idx="491">
                  <c:v>53.67519998550415</c:v>
                </c:pt>
                <c:pt idx="492">
                  <c:v>53.785500049591064</c:v>
                </c:pt>
                <c:pt idx="493">
                  <c:v>53.894399881362915</c:v>
                </c:pt>
                <c:pt idx="494">
                  <c:v>54.003200054168701</c:v>
                </c:pt>
                <c:pt idx="495">
                  <c:v>54.11139988899231</c:v>
                </c:pt>
                <c:pt idx="496">
                  <c:v>54.220200061798096</c:v>
                </c:pt>
                <c:pt idx="497">
                  <c:v>54.328699827194214</c:v>
                </c:pt>
                <c:pt idx="498">
                  <c:v>54.43779993057251</c:v>
                </c:pt>
                <c:pt idx="499">
                  <c:v>54.547199964523315</c:v>
                </c:pt>
                <c:pt idx="500">
                  <c:v>54.656800031661987</c:v>
                </c:pt>
                <c:pt idx="501">
                  <c:v>54.765399932861328</c:v>
                </c:pt>
                <c:pt idx="502">
                  <c:v>54.874199867248535</c:v>
                </c:pt>
                <c:pt idx="503">
                  <c:v>54.984299898147583</c:v>
                </c:pt>
                <c:pt idx="504">
                  <c:v>55.092700004577637</c:v>
                </c:pt>
                <c:pt idx="505">
                  <c:v>55.200799942016602</c:v>
                </c:pt>
                <c:pt idx="506">
                  <c:v>55.311199903488159</c:v>
                </c:pt>
                <c:pt idx="507">
                  <c:v>55.41919994354248</c:v>
                </c:pt>
                <c:pt idx="508">
                  <c:v>55.529299974441528</c:v>
                </c:pt>
                <c:pt idx="509">
                  <c:v>55.638099908828735</c:v>
                </c:pt>
                <c:pt idx="510">
                  <c:v>55.747299909591675</c:v>
                </c:pt>
                <c:pt idx="511">
                  <c:v>55.856499910354614</c:v>
                </c:pt>
                <c:pt idx="512">
                  <c:v>55.965699911117554</c:v>
                </c:pt>
                <c:pt idx="513">
                  <c:v>56.075299978256226</c:v>
                </c:pt>
                <c:pt idx="514">
                  <c:v>56.186100006103516</c:v>
                </c:pt>
                <c:pt idx="515">
                  <c:v>56.294699907302856</c:v>
                </c:pt>
                <c:pt idx="516">
                  <c:v>56.40369987487793</c:v>
                </c:pt>
                <c:pt idx="517">
                  <c:v>56.513499975204468</c:v>
                </c:pt>
                <c:pt idx="518">
                  <c:v>56.623899936676025</c:v>
                </c:pt>
                <c:pt idx="519">
                  <c:v>56.735699892044067</c:v>
                </c:pt>
                <c:pt idx="520">
                  <c:v>56.844899892807007</c:v>
                </c:pt>
                <c:pt idx="521">
                  <c:v>56.952399969100952</c:v>
                </c:pt>
                <c:pt idx="522">
                  <c:v>57.061499834060669</c:v>
                </c:pt>
                <c:pt idx="523">
                  <c:v>57.171000003814697</c:v>
                </c:pt>
                <c:pt idx="524">
                  <c:v>57.282799959182739</c:v>
                </c:pt>
                <c:pt idx="525">
                  <c:v>57.391999959945679</c:v>
                </c:pt>
                <c:pt idx="526">
                  <c:v>57.502300024032593</c:v>
                </c:pt>
                <c:pt idx="527">
                  <c:v>57.610599994659424</c:v>
                </c:pt>
                <c:pt idx="528">
                  <c:v>57.721199989318848</c:v>
                </c:pt>
                <c:pt idx="529">
                  <c:v>57.831099987030029</c:v>
                </c:pt>
                <c:pt idx="530">
                  <c:v>57.939499855041504</c:v>
                </c:pt>
                <c:pt idx="531">
                  <c:v>58.046700000762939</c:v>
                </c:pt>
                <c:pt idx="532">
                  <c:v>58.157199859619141</c:v>
                </c:pt>
                <c:pt idx="533">
                  <c:v>58.266299962997437</c:v>
                </c:pt>
                <c:pt idx="534">
                  <c:v>58.375499963760376</c:v>
                </c:pt>
                <c:pt idx="535">
                  <c:v>58.485399961471558</c:v>
                </c:pt>
                <c:pt idx="536">
                  <c:v>58.594300031661987</c:v>
                </c:pt>
                <c:pt idx="537">
                  <c:v>58.702600002288818</c:v>
                </c:pt>
                <c:pt idx="538">
                  <c:v>58.812000036239624</c:v>
                </c:pt>
                <c:pt idx="539">
                  <c:v>58.920500040054321</c:v>
                </c:pt>
                <c:pt idx="540">
                  <c:v>59.030099868774414</c:v>
                </c:pt>
                <c:pt idx="541">
                  <c:v>59.139699935913086</c:v>
                </c:pt>
                <c:pt idx="542">
                  <c:v>59.248399972915649</c:v>
                </c:pt>
                <c:pt idx="543">
                  <c:v>59.358000040054321</c:v>
                </c:pt>
                <c:pt idx="544">
                  <c:v>59.467999935150146</c:v>
                </c:pt>
                <c:pt idx="545">
                  <c:v>59.578199863433838</c:v>
                </c:pt>
                <c:pt idx="546">
                  <c:v>59.687000036239624</c:v>
                </c:pt>
                <c:pt idx="547">
                  <c:v>59.796200037002563</c:v>
                </c:pt>
                <c:pt idx="548">
                  <c:v>59.906599998474121</c:v>
                </c:pt>
                <c:pt idx="549">
                  <c:v>60.016000032424927</c:v>
                </c:pt>
                <c:pt idx="550">
                  <c:v>60.124199867248535</c:v>
                </c:pt>
                <c:pt idx="551">
                  <c:v>60.233399868011475</c:v>
                </c:pt>
                <c:pt idx="552">
                  <c:v>60.343699932098389</c:v>
                </c:pt>
                <c:pt idx="553">
                  <c:v>60.452199935913086</c:v>
                </c:pt>
                <c:pt idx="554">
                  <c:v>60.561599969863892</c:v>
                </c:pt>
                <c:pt idx="555">
                  <c:v>60.670799970626831</c:v>
                </c:pt>
                <c:pt idx="556">
                  <c:v>60.780999898910522</c:v>
                </c:pt>
                <c:pt idx="557">
                  <c:v>60.890499830245972</c:v>
                </c:pt>
                <c:pt idx="558">
                  <c:v>61.001100063323975</c:v>
                </c:pt>
                <c:pt idx="559">
                  <c:v>61.109400033950806</c:v>
                </c:pt>
                <c:pt idx="560">
                  <c:v>61.218899965286255</c:v>
                </c:pt>
                <c:pt idx="561">
                  <c:v>61.326200008392334</c:v>
                </c:pt>
                <c:pt idx="562">
                  <c:v>61.435299873352051</c:v>
                </c:pt>
                <c:pt idx="563">
                  <c:v>61.545199871063232</c:v>
                </c:pt>
                <c:pt idx="564">
                  <c:v>61.654399871826172</c:v>
                </c:pt>
                <c:pt idx="565">
                  <c:v>61.765100002288818</c:v>
                </c:pt>
                <c:pt idx="566">
                  <c:v>61.872599840164185</c:v>
                </c:pt>
                <c:pt idx="567">
                  <c:v>61.983000040054321</c:v>
                </c:pt>
                <c:pt idx="568">
                  <c:v>62.093499898910522</c:v>
                </c:pt>
                <c:pt idx="569">
                  <c:v>62.202600002288818</c:v>
                </c:pt>
                <c:pt idx="570">
                  <c:v>62.311499834060669</c:v>
                </c:pt>
                <c:pt idx="571">
                  <c:v>62.420199871063232</c:v>
                </c:pt>
                <c:pt idx="572">
                  <c:v>62.52869987487793</c:v>
                </c:pt>
                <c:pt idx="573">
                  <c:v>62.636800050735474</c:v>
                </c:pt>
                <c:pt idx="574">
                  <c:v>62.746899843215942</c:v>
                </c:pt>
                <c:pt idx="575">
                  <c:v>62.85699987411499</c:v>
                </c:pt>
                <c:pt idx="576">
                  <c:v>62.963799953460693</c:v>
                </c:pt>
                <c:pt idx="577">
                  <c:v>63.072200059890747</c:v>
                </c:pt>
                <c:pt idx="578">
                  <c:v>63.182399988174438</c:v>
                </c:pt>
                <c:pt idx="579">
                  <c:v>63.290600061416626</c:v>
                </c:pt>
                <c:pt idx="580">
                  <c:v>63.398200035095215</c:v>
                </c:pt>
                <c:pt idx="581">
                  <c:v>63.508699893951416</c:v>
                </c:pt>
                <c:pt idx="582">
                  <c:v>63.617899894714355</c:v>
                </c:pt>
                <c:pt idx="583">
                  <c:v>63.72599983215332</c:v>
                </c:pt>
                <c:pt idx="584">
                  <c:v>63.83489990234375</c:v>
                </c:pt>
                <c:pt idx="585">
                  <c:v>63.943699836730957</c:v>
                </c:pt>
                <c:pt idx="586">
                  <c:v>64.053099870681763</c:v>
                </c:pt>
                <c:pt idx="587">
                  <c:v>64.162899971008301</c:v>
                </c:pt>
                <c:pt idx="588">
                  <c:v>64.271399974822998</c:v>
                </c:pt>
                <c:pt idx="589">
                  <c:v>64.379600048065186</c:v>
                </c:pt>
                <c:pt idx="590">
                  <c:v>64.489099979400635</c:v>
                </c:pt>
                <c:pt idx="591">
                  <c:v>64.598399877548218</c:v>
                </c:pt>
                <c:pt idx="592">
                  <c:v>64.708400011062622</c:v>
                </c:pt>
                <c:pt idx="593">
                  <c:v>64.817199945449829</c:v>
                </c:pt>
                <c:pt idx="594">
                  <c:v>64.926899909973145</c:v>
                </c:pt>
                <c:pt idx="595">
                  <c:v>65.03629994392395</c:v>
                </c:pt>
                <c:pt idx="596">
                  <c:v>65.145699977874756</c:v>
                </c:pt>
                <c:pt idx="597">
                  <c:v>65.255399942398071</c:v>
                </c:pt>
                <c:pt idx="598">
                  <c:v>65.365200042724609</c:v>
                </c:pt>
                <c:pt idx="599">
                  <c:v>65.475299835205078</c:v>
                </c:pt>
                <c:pt idx="600">
                  <c:v>65.58459997177124</c:v>
                </c:pt>
                <c:pt idx="601">
                  <c:v>65.693899869918823</c:v>
                </c:pt>
                <c:pt idx="602">
                  <c:v>65.802500009536743</c:v>
                </c:pt>
                <c:pt idx="603">
                  <c:v>65.912499904632568</c:v>
                </c:pt>
                <c:pt idx="604">
                  <c:v>66.02180004119873</c:v>
                </c:pt>
                <c:pt idx="605">
                  <c:v>66.129999876022339</c:v>
                </c:pt>
                <c:pt idx="606">
                  <c:v>66.239799976348877</c:v>
                </c:pt>
                <c:pt idx="607">
                  <c:v>66.348700046539307</c:v>
                </c:pt>
                <c:pt idx="608">
                  <c:v>66.458499908447266</c:v>
                </c:pt>
                <c:pt idx="609">
                  <c:v>66.567699909210205</c:v>
                </c:pt>
                <c:pt idx="610">
                  <c:v>66.676399946212769</c:v>
                </c:pt>
                <c:pt idx="611">
                  <c:v>66.785799980163574</c:v>
                </c:pt>
                <c:pt idx="612">
                  <c:v>66.894799947738647</c:v>
                </c:pt>
                <c:pt idx="613">
                  <c:v>67.002399921417236</c:v>
                </c:pt>
                <c:pt idx="614">
                  <c:v>67.111899852752686</c:v>
                </c:pt>
                <c:pt idx="615">
                  <c:v>67.219799995422363</c:v>
                </c:pt>
                <c:pt idx="616">
                  <c:v>67.32859992980957</c:v>
                </c:pt>
                <c:pt idx="617">
                  <c:v>67.438600063323975</c:v>
                </c:pt>
                <c:pt idx="618">
                  <c:v>67.548199892044067</c:v>
                </c:pt>
                <c:pt idx="619">
                  <c:v>67.657299995422363</c:v>
                </c:pt>
                <c:pt idx="620">
                  <c:v>67.768100023269653</c:v>
                </c:pt>
                <c:pt idx="621">
                  <c:v>67.877500057220459</c:v>
                </c:pt>
                <c:pt idx="622">
                  <c:v>67.986599922180176</c:v>
                </c:pt>
                <c:pt idx="623">
                  <c:v>68.095299959182739</c:v>
                </c:pt>
                <c:pt idx="624">
                  <c:v>68.204400062561035</c:v>
                </c:pt>
                <c:pt idx="625">
                  <c:v>68.314300060272217</c:v>
                </c:pt>
                <c:pt idx="626">
                  <c:v>68.421499967575073</c:v>
                </c:pt>
                <c:pt idx="627">
                  <c:v>68.530499935150146</c:v>
                </c:pt>
                <c:pt idx="628">
                  <c:v>68.639299869537354</c:v>
                </c:pt>
                <c:pt idx="629">
                  <c:v>68.750099897384644</c:v>
                </c:pt>
                <c:pt idx="630">
                  <c:v>68.858599901199341</c:v>
                </c:pt>
                <c:pt idx="631">
                  <c:v>68.96779990196228</c:v>
                </c:pt>
                <c:pt idx="632">
                  <c:v>69.076799869537354</c:v>
                </c:pt>
                <c:pt idx="633">
                  <c:v>69.185299873352051</c:v>
                </c:pt>
                <c:pt idx="634">
                  <c:v>69.294999837875366</c:v>
                </c:pt>
                <c:pt idx="635">
                  <c:v>69.40369987487793</c:v>
                </c:pt>
                <c:pt idx="636">
                  <c:v>69.512799978256226</c:v>
                </c:pt>
                <c:pt idx="637">
                  <c:v>69.621099948883057</c:v>
                </c:pt>
                <c:pt idx="638">
                  <c:v>69.731299877166748</c:v>
                </c:pt>
                <c:pt idx="639">
                  <c:v>69.840199947357178</c:v>
                </c:pt>
                <c:pt idx="640">
                  <c:v>69.949899911880493</c:v>
                </c:pt>
                <c:pt idx="641">
                  <c:v>70.058500051498413</c:v>
                </c:pt>
                <c:pt idx="642">
                  <c:v>70.168599843978882</c:v>
                </c:pt>
                <c:pt idx="643">
                  <c:v>70.277600049972534</c:v>
                </c:pt>
                <c:pt idx="644">
                  <c:v>70.38730001449585</c:v>
                </c:pt>
                <c:pt idx="645">
                  <c:v>70.497200012207031</c:v>
                </c:pt>
                <c:pt idx="646">
                  <c:v>70.606199979782104</c:v>
                </c:pt>
                <c:pt idx="647">
                  <c:v>70.716099977493286</c:v>
                </c:pt>
                <c:pt idx="648">
                  <c:v>70.825899839401245</c:v>
                </c:pt>
                <c:pt idx="649">
                  <c:v>70.93560004234314</c:v>
                </c:pt>
                <c:pt idx="650">
                  <c:v>71.043900012969971</c:v>
                </c:pt>
                <c:pt idx="651">
                  <c:v>71.152499914169312</c:v>
                </c:pt>
                <c:pt idx="652">
                  <c:v>71.261699914932251</c:v>
                </c:pt>
                <c:pt idx="653">
                  <c:v>71.371299982070923</c:v>
                </c:pt>
                <c:pt idx="654">
                  <c:v>71.479699850082397</c:v>
                </c:pt>
                <c:pt idx="655">
                  <c:v>71.590100049972534</c:v>
                </c:pt>
                <c:pt idx="656">
                  <c:v>71.698400020599365</c:v>
                </c:pt>
                <c:pt idx="657">
                  <c:v>71.806299924850464</c:v>
                </c:pt>
                <c:pt idx="658">
                  <c:v>71.915299892425537</c:v>
                </c:pt>
                <c:pt idx="659">
                  <c:v>72.02429986000061</c:v>
                </c:pt>
                <c:pt idx="660">
                  <c:v>72.133899927139282</c:v>
                </c:pt>
                <c:pt idx="661">
                  <c:v>72.244199991226196</c:v>
                </c:pt>
                <c:pt idx="662">
                  <c:v>72.354399919509888</c:v>
                </c:pt>
                <c:pt idx="663">
                  <c:v>72.463899850845337</c:v>
                </c:pt>
                <c:pt idx="664">
                  <c:v>72.571599960327148</c:v>
                </c:pt>
                <c:pt idx="665">
                  <c:v>72.681299924850464</c:v>
                </c:pt>
                <c:pt idx="666">
                  <c:v>72.790499925613403</c:v>
                </c:pt>
                <c:pt idx="667">
                  <c:v>72.900500059127808</c:v>
                </c:pt>
                <c:pt idx="668">
                  <c:v>73.009700059890747</c:v>
                </c:pt>
                <c:pt idx="669">
                  <c:v>73.118599891662598</c:v>
                </c:pt>
                <c:pt idx="670">
                  <c:v>73.228299856185913</c:v>
                </c:pt>
                <c:pt idx="671">
                  <c:v>73.33679986000061</c:v>
                </c:pt>
                <c:pt idx="672">
                  <c:v>73.447000026702881</c:v>
                </c:pt>
                <c:pt idx="673">
                  <c:v>73.555899858474731</c:v>
                </c:pt>
                <c:pt idx="674">
                  <c:v>73.66569995880127</c:v>
                </c:pt>
                <c:pt idx="675">
                  <c:v>73.774800062179565</c:v>
                </c:pt>
                <c:pt idx="676">
                  <c:v>73.884099960327148</c:v>
                </c:pt>
                <c:pt idx="677">
                  <c:v>73.994400024414063</c:v>
                </c:pt>
                <c:pt idx="678">
                  <c:v>74.102999925613403</c:v>
                </c:pt>
                <c:pt idx="679">
                  <c:v>74.21179986000061</c:v>
                </c:pt>
                <c:pt idx="680">
                  <c:v>74.321799993515015</c:v>
                </c:pt>
                <c:pt idx="681">
                  <c:v>74.431999921798706</c:v>
                </c:pt>
                <c:pt idx="682">
                  <c:v>74.540600061416626</c:v>
                </c:pt>
                <c:pt idx="683">
                  <c:v>74.649800062179565</c:v>
                </c:pt>
                <c:pt idx="684">
                  <c:v>74.75849986076355</c:v>
                </c:pt>
                <c:pt idx="685">
                  <c:v>74.868099927902222</c:v>
                </c:pt>
                <c:pt idx="686">
                  <c:v>74.977799892425537</c:v>
                </c:pt>
                <c:pt idx="687">
                  <c:v>75.087699890136719</c:v>
                </c:pt>
                <c:pt idx="688">
                  <c:v>75.196199893951416</c:v>
                </c:pt>
                <c:pt idx="689">
                  <c:v>75.305599927902222</c:v>
                </c:pt>
                <c:pt idx="690">
                  <c:v>75.413199901580811</c:v>
                </c:pt>
                <c:pt idx="691">
                  <c:v>75.522300004959106</c:v>
                </c:pt>
                <c:pt idx="692">
                  <c:v>75.632099866867065</c:v>
                </c:pt>
                <c:pt idx="693">
                  <c:v>75.740999937057495</c:v>
                </c:pt>
                <c:pt idx="694">
                  <c:v>75.850600004196167</c:v>
                </c:pt>
                <c:pt idx="695">
                  <c:v>75.960299968719482</c:v>
                </c:pt>
                <c:pt idx="696">
                  <c:v>76.069000005722046</c:v>
                </c:pt>
                <c:pt idx="697">
                  <c:v>76.178999900817871</c:v>
                </c:pt>
                <c:pt idx="698">
                  <c:v>76.286999940872192</c:v>
                </c:pt>
                <c:pt idx="699">
                  <c:v>76.396299839019775</c:v>
                </c:pt>
                <c:pt idx="700">
                  <c:v>76.505599975585938</c:v>
                </c:pt>
                <c:pt idx="701">
                  <c:v>76.615599870681763</c:v>
                </c:pt>
                <c:pt idx="702">
                  <c:v>76.724599838256836</c:v>
                </c:pt>
                <c:pt idx="703">
                  <c:v>76.832399845123291</c:v>
                </c:pt>
                <c:pt idx="704">
                  <c:v>76.941900014877319</c:v>
                </c:pt>
                <c:pt idx="705">
                  <c:v>77.052099943161011</c:v>
                </c:pt>
                <c:pt idx="706">
                  <c:v>77.16100001335144</c:v>
                </c:pt>
                <c:pt idx="707">
                  <c:v>77.27209997177124</c:v>
                </c:pt>
                <c:pt idx="708">
                  <c:v>77.38129997253418</c:v>
                </c:pt>
                <c:pt idx="709">
                  <c:v>77.489599943161011</c:v>
                </c:pt>
                <c:pt idx="710">
                  <c:v>77.597899913787842</c:v>
                </c:pt>
                <c:pt idx="711">
                  <c:v>77.708199977874756</c:v>
                </c:pt>
                <c:pt idx="712">
                  <c:v>77.817100048065186</c:v>
                </c:pt>
                <c:pt idx="713">
                  <c:v>77.925600051879883</c:v>
                </c:pt>
                <c:pt idx="714">
                  <c:v>78.03410005569458</c:v>
                </c:pt>
                <c:pt idx="715">
                  <c:v>78.144299983978271</c:v>
                </c:pt>
                <c:pt idx="716">
                  <c:v>78.253900051116943</c:v>
                </c:pt>
                <c:pt idx="717">
                  <c:v>78.363100051879883</c:v>
                </c:pt>
                <c:pt idx="718">
                  <c:v>78.472499847412109</c:v>
                </c:pt>
                <c:pt idx="719">
                  <c:v>78.582000017166138</c:v>
                </c:pt>
                <c:pt idx="720">
                  <c:v>78.690899848937988</c:v>
                </c:pt>
                <c:pt idx="721">
                  <c:v>78.80019998550415</c:v>
                </c:pt>
                <c:pt idx="722">
                  <c:v>78.90910005569458</c:v>
                </c:pt>
                <c:pt idx="723">
                  <c:v>79.018699884414673</c:v>
                </c:pt>
                <c:pt idx="724">
                  <c:v>79.125499963760376</c:v>
                </c:pt>
                <c:pt idx="725">
                  <c:v>79.234299898147583</c:v>
                </c:pt>
                <c:pt idx="726">
                  <c:v>79.344500064849854</c:v>
                </c:pt>
                <c:pt idx="727">
                  <c:v>79.454299926757813</c:v>
                </c:pt>
                <c:pt idx="728">
                  <c:v>79.5625</c:v>
                </c:pt>
                <c:pt idx="729">
                  <c:v>79.672199964523315</c:v>
                </c:pt>
                <c:pt idx="730">
                  <c:v>79.781199932098389</c:v>
                </c:pt>
                <c:pt idx="731">
                  <c:v>79.890399932861328</c:v>
                </c:pt>
                <c:pt idx="732">
                  <c:v>79.999099969863892</c:v>
                </c:pt>
                <c:pt idx="733">
                  <c:v>80.109200000762939</c:v>
                </c:pt>
                <c:pt idx="734">
                  <c:v>80.219300031661987</c:v>
                </c:pt>
                <c:pt idx="735">
                  <c:v>80.327999830245972</c:v>
                </c:pt>
                <c:pt idx="736">
                  <c:v>80.438400030136108</c:v>
                </c:pt>
                <c:pt idx="737">
                  <c:v>80.547199964523315</c:v>
                </c:pt>
                <c:pt idx="738">
                  <c:v>80.656100034713745</c:v>
                </c:pt>
                <c:pt idx="739">
                  <c:v>80.76639986038208</c:v>
                </c:pt>
                <c:pt idx="740">
                  <c:v>80.874899864196777</c:v>
                </c:pt>
                <c:pt idx="741">
                  <c:v>80.984699964523315</c:v>
                </c:pt>
                <c:pt idx="742">
                  <c:v>81.095900058746338</c:v>
                </c:pt>
                <c:pt idx="743">
                  <c:v>81.20580005645752</c:v>
                </c:pt>
                <c:pt idx="744">
                  <c:v>81.315899848937988</c:v>
                </c:pt>
                <c:pt idx="745">
                  <c:v>81.424399852752686</c:v>
                </c:pt>
                <c:pt idx="746">
                  <c:v>81.53410005569458</c:v>
                </c:pt>
                <c:pt idx="747">
                  <c:v>81.644000053405762</c:v>
                </c:pt>
                <c:pt idx="748">
                  <c:v>81.751199960708618</c:v>
                </c:pt>
                <c:pt idx="749">
                  <c:v>81.859099864959717</c:v>
                </c:pt>
                <c:pt idx="750">
                  <c:v>81.967900037765503</c:v>
                </c:pt>
                <c:pt idx="751">
                  <c:v>82.076799869537354</c:v>
                </c:pt>
                <c:pt idx="752">
                  <c:v>82.186699867248535</c:v>
                </c:pt>
                <c:pt idx="753">
                  <c:v>82.296299934387207</c:v>
                </c:pt>
                <c:pt idx="754">
                  <c:v>82.405499935150146</c:v>
                </c:pt>
                <c:pt idx="755">
                  <c:v>82.51419997215271</c:v>
                </c:pt>
                <c:pt idx="756">
                  <c:v>82.623399972915649</c:v>
                </c:pt>
                <c:pt idx="757">
                  <c:v>82.733700037002563</c:v>
                </c:pt>
                <c:pt idx="758">
                  <c:v>82.842700004577637</c:v>
                </c:pt>
                <c:pt idx="759">
                  <c:v>82.950700044631958</c:v>
                </c:pt>
                <c:pt idx="760">
                  <c:v>83.059700012207031</c:v>
                </c:pt>
                <c:pt idx="761">
                  <c:v>83.16949987411499</c:v>
                </c:pt>
                <c:pt idx="762">
                  <c:v>83.279399871826172</c:v>
                </c:pt>
                <c:pt idx="763">
                  <c:v>83.388999938964844</c:v>
                </c:pt>
                <c:pt idx="764">
                  <c:v>83.497200012207031</c:v>
                </c:pt>
                <c:pt idx="765">
                  <c:v>83.606799840927124</c:v>
                </c:pt>
                <c:pt idx="766">
                  <c:v>83.716399908065796</c:v>
                </c:pt>
                <c:pt idx="767">
                  <c:v>83.826599836349487</c:v>
                </c:pt>
                <c:pt idx="768">
                  <c:v>83.93560004234314</c:v>
                </c:pt>
                <c:pt idx="769">
                  <c:v>84.045099973678589</c:v>
                </c:pt>
                <c:pt idx="770">
                  <c:v>84.154700040817261</c:v>
                </c:pt>
                <c:pt idx="771">
                  <c:v>84.262599945068359</c:v>
                </c:pt>
                <c:pt idx="772">
                  <c:v>84.372200012207031</c:v>
                </c:pt>
                <c:pt idx="773">
                  <c:v>84.481400012969971</c:v>
                </c:pt>
                <c:pt idx="774">
                  <c:v>84.58870005607605</c:v>
                </c:pt>
                <c:pt idx="775">
                  <c:v>84.697799921035767</c:v>
                </c:pt>
                <c:pt idx="776">
                  <c:v>84.80649995803833</c:v>
                </c:pt>
                <c:pt idx="777">
                  <c:v>84.916100025177002</c:v>
                </c:pt>
                <c:pt idx="778">
                  <c:v>85.025099992752075</c:v>
                </c:pt>
                <c:pt idx="779">
                  <c:v>85.134299993515015</c:v>
                </c:pt>
                <c:pt idx="780">
                  <c:v>85.244899988174438</c:v>
                </c:pt>
                <c:pt idx="781">
                  <c:v>85.354099988937378</c:v>
                </c:pt>
                <c:pt idx="782">
                  <c:v>85.463899850845337</c:v>
                </c:pt>
                <c:pt idx="783">
                  <c:v>85.572499990463257</c:v>
                </c:pt>
                <c:pt idx="784">
                  <c:v>85.682499885559082</c:v>
                </c:pt>
                <c:pt idx="785">
                  <c:v>85.792799949645996</c:v>
                </c:pt>
                <c:pt idx="786">
                  <c:v>85.902999877929688</c:v>
                </c:pt>
                <c:pt idx="787">
                  <c:v>86.013000011444092</c:v>
                </c:pt>
                <c:pt idx="788">
                  <c:v>86.122400045394897</c:v>
                </c:pt>
                <c:pt idx="789">
                  <c:v>86.231499910354614</c:v>
                </c:pt>
                <c:pt idx="790">
                  <c:v>86.340299844741821</c:v>
                </c:pt>
                <c:pt idx="791">
                  <c:v>86.449899911880493</c:v>
                </c:pt>
                <c:pt idx="792">
                  <c:v>86.559399843215942</c:v>
                </c:pt>
                <c:pt idx="793">
                  <c:v>86.668400049209595</c:v>
                </c:pt>
                <c:pt idx="794">
                  <c:v>86.776799917221069</c:v>
                </c:pt>
                <c:pt idx="795">
                  <c:v>86.884700059890747</c:v>
                </c:pt>
                <c:pt idx="796">
                  <c:v>86.994499921798706</c:v>
                </c:pt>
                <c:pt idx="797">
                  <c:v>87.103999853134155</c:v>
                </c:pt>
                <c:pt idx="798">
                  <c:v>87.214200019836426</c:v>
                </c:pt>
                <c:pt idx="799">
                  <c:v>87.322499990463257</c:v>
                </c:pt>
                <c:pt idx="800">
                  <c:v>87.432100057601929</c:v>
                </c:pt>
                <c:pt idx="801">
                  <c:v>87.542500019073486</c:v>
                </c:pt>
                <c:pt idx="802">
                  <c:v>87.651999950408936</c:v>
                </c:pt>
                <c:pt idx="803">
                  <c:v>87.759700059890747</c:v>
                </c:pt>
                <c:pt idx="804">
                  <c:v>87.869899988174438</c:v>
                </c:pt>
                <c:pt idx="805">
                  <c:v>87.978800058364868</c:v>
                </c:pt>
                <c:pt idx="806">
                  <c:v>88.088000059127808</c:v>
                </c:pt>
                <c:pt idx="807">
                  <c:v>88.198400020599365</c:v>
                </c:pt>
                <c:pt idx="808">
                  <c:v>88.307800054550171</c:v>
                </c:pt>
                <c:pt idx="809">
                  <c:v>88.415999889373779</c:v>
                </c:pt>
                <c:pt idx="810">
                  <c:v>88.525099992752075</c:v>
                </c:pt>
                <c:pt idx="811">
                  <c:v>88.635299921035767</c:v>
                </c:pt>
                <c:pt idx="812">
                  <c:v>88.743399858474731</c:v>
                </c:pt>
                <c:pt idx="813">
                  <c:v>88.852099895477295</c:v>
                </c:pt>
                <c:pt idx="814">
                  <c:v>88.962100028991699</c:v>
                </c:pt>
                <c:pt idx="815">
                  <c:v>89.069599866867065</c:v>
                </c:pt>
                <c:pt idx="816">
                  <c:v>89.177999973297119</c:v>
                </c:pt>
                <c:pt idx="817">
                  <c:v>89.286499977111816</c:v>
                </c:pt>
                <c:pt idx="818">
                  <c:v>89.393899917602539</c:v>
                </c:pt>
                <c:pt idx="819">
                  <c:v>89.502699851989746</c:v>
                </c:pt>
                <c:pt idx="820">
                  <c:v>89.612099885940552</c:v>
                </c:pt>
                <c:pt idx="821">
                  <c:v>89.7221999168396</c:v>
                </c:pt>
                <c:pt idx="822">
                  <c:v>89.83080005645752</c:v>
                </c:pt>
                <c:pt idx="823">
                  <c:v>89.938600063323975</c:v>
                </c:pt>
                <c:pt idx="824">
                  <c:v>90.04889988899231</c:v>
                </c:pt>
                <c:pt idx="825">
                  <c:v>90.157399892807007</c:v>
                </c:pt>
                <c:pt idx="826">
                  <c:v>90.26639986038208</c:v>
                </c:pt>
                <c:pt idx="827">
                  <c:v>90.376699924468994</c:v>
                </c:pt>
                <c:pt idx="828">
                  <c:v>90.486700057983398</c:v>
                </c:pt>
                <c:pt idx="829">
                  <c:v>90.595399856567383</c:v>
                </c:pt>
                <c:pt idx="830">
                  <c:v>90.705100059509277</c:v>
                </c:pt>
                <c:pt idx="831">
                  <c:v>90.814800024032593</c:v>
                </c:pt>
                <c:pt idx="832">
                  <c:v>90.923399925231934</c:v>
                </c:pt>
                <c:pt idx="833">
                  <c:v>91.032799959182739</c:v>
                </c:pt>
                <c:pt idx="834">
                  <c:v>91.141499996185303</c:v>
                </c:pt>
                <c:pt idx="835">
                  <c:v>91.251800060272217</c:v>
                </c:pt>
                <c:pt idx="836">
                  <c:v>91.359799861907959</c:v>
                </c:pt>
                <c:pt idx="837">
                  <c:v>91.469599962234497</c:v>
                </c:pt>
                <c:pt idx="838">
                  <c:v>91.578399896621704</c:v>
                </c:pt>
                <c:pt idx="839">
                  <c:v>91.686699867248535</c:v>
                </c:pt>
                <c:pt idx="840">
                  <c:v>91.795899868011475</c:v>
                </c:pt>
                <c:pt idx="841">
                  <c:v>91.906599998474121</c:v>
                </c:pt>
              </c:numCache>
            </c:numRef>
          </c:xVal>
          <c:yVal>
            <c:numRef>
              <c:f>Mem!$E$4:$E$845</c:f>
              <c:numCache>
                <c:formatCode>#,##0.00</c:formatCode>
                <c:ptCount val="842"/>
                <c:pt idx="0">
                  <c:v>1.703125</c:v>
                </c:pt>
                <c:pt idx="1">
                  <c:v>14.785156000000001</c:v>
                </c:pt>
                <c:pt idx="2">
                  <c:v>21.164062000000001</c:v>
                </c:pt>
                <c:pt idx="3">
                  <c:v>26.070312000000001</c:v>
                </c:pt>
                <c:pt idx="4">
                  <c:v>30.136718999999999</c:v>
                </c:pt>
                <c:pt idx="5">
                  <c:v>34.914062000000001</c:v>
                </c:pt>
                <c:pt idx="6">
                  <c:v>37.789062000000001</c:v>
                </c:pt>
                <c:pt idx="7">
                  <c:v>39.796875</c:v>
                </c:pt>
                <c:pt idx="8">
                  <c:v>41.648437999999999</c:v>
                </c:pt>
                <c:pt idx="9">
                  <c:v>44.183593999999999</c:v>
                </c:pt>
                <c:pt idx="10">
                  <c:v>44.183593999999999</c:v>
                </c:pt>
                <c:pt idx="11">
                  <c:v>44.183593999999999</c:v>
                </c:pt>
                <c:pt idx="12">
                  <c:v>44.183593999999999</c:v>
                </c:pt>
                <c:pt idx="13">
                  <c:v>44.183593999999999</c:v>
                </c:pt>
                <c:pt idx="14">
                  <c:v>44.183593999999999</c:v>
                </c:pt>
                <c:pt idx="15">
                  <c:v>44.480468999999999</c:v>
                </c:pt>
                <c:pt idx="16">
                  <c:v>44.570312000000001</c:v>
                </c:pt>
                <c:pt idx="17">
                  <c:v>44.703125</c:v>
                </c:pt>
                <c:pt idx="18">
                  <c:v>44.847656000000001</c:v>
                </c:pt>
                <c:pt idx="19">
                  <c:v>44.855468999999999</c:v>
                </c:pt>
                <c:pt idx="20">
                  <c:v>44.835937999999999</c:v>
                </c:pt>
                <c:pt idx="21">
                  <c:v>44.84375</c:v>
                </c:pt>
                <c:pt idx="22">
                  <c:v>44.84375</c:v>
                </c:pt>
                <c:pt idx="23">
                  <c:v>44.84375</c:v>
                </c:pt>
                <c:pt idx="24">
                  <c:v>44.84375</c:v>
                </c:pt>
                <c:pt idx="25">
                  <c:v>44.84375</c:v>
                </c:pt>
                <c:pt idx="26">
                  <c:v>44.84375</c:v>
                </c:pt>
                <c:pt idx="27">
                  <c:v>44.84375</c:v>
                </c:pt>
                <c:pt idx="28">
                  <c:v>44.84375</c:v>
                </c:pt>
                <c:pt idx="29">
                  <c:v>44.84375</c:v>
                </c:pt>
                <c:pt idx="30">
                  <c:v>44.84375</c:v>
                </c:pt>
                <c:pt idx="31">
                  <c:v>44.84375</c:v>
                </c:pt>
                <c:pt idx="32">
                  <c:v>44.84375</c:v>
                </c:pt>
                <c:pt idx="33">
                  <c:v>44.84375</c:v>
                </c:pt>
                <c:pt idx="34">
                  <c:v>44.84375</c:v>
                </c:pt>
                <c:pt idx="35">
                  <c:v>44.84375</c:v>
                </c:pt>
                <c:pt idx="36">
                  <c:v>44.84375</c:v>
                </c:pt>
                <c:pt idx="37">
                  <c:v>44.84375</c:v>
                </c:pt>
                <c:pt idx="38">
                  <c:v>44.84375</c:v>
                </c:pt>
                <c:pt idx="39">
                  <c:v>44.84375</c:v>
                </c:pt>
                <c:pt idx="40">
                  <c:v>44.84375</c:v>
                </c:pt>
                <c:pt idx="41">
                  <c:v>44.84375</c:v>
                </c:pt>
                <c:pt idx="42">
                  <c:v>44.84375</c:v>
                </c:pt>
                <c:pt idx="43">
                  <c:v>44.84375</c:v>
                </c:pt>
                <c:pt idx="44">
                  <c:v>44.84375</c:v>
                </c:pt>
                <c:pt idx="45">
                  <c:v>44.84375</c:v>
                </c:pt>
                <c:pt idx="46">
                  <c:v>44.84375</c:v>
                </c:pt>
                <c:pt idx="47">
                  <c:v>44.84375</c:v>
                </c:pt>
                <c:pt idx="48">
                  <c:v>44.84375</c:v>
                </c:pt>
                <c:pt idx="49">
                  <c:v>44.84375</c:v>
                </c:pt>
                <c:pt idx="50">
                  <c:v>44.84375</c:v>
                </c:pt>
                <c:pt idx="51">
                  <c:v>44.84375</c:v>
                </c:pt>
                <c:pt idx="52">
                  <c:v>44.84375</c:v>
                </c:pt>
                <c:pt idx="53">
                  <c:v>44.84375</c:v>
                </c:pt>
                <c:pt idx="54">
                  <c:v>44.84375</c:v>
                </c:pt>
                <c:pt idx="55">
                  <c:v>44.84375</c:v>
                </c:pt>
                <c:pt idx="56">
                  <c:v>44.84375</c:v>
                </c:pt>
                <c:pt idx="57">
                  <c:v>44.84375</c:v>
                </c:pt>
                <c:pt idx="58">
                  <c:v>44.84375</c:v>
                </c:pt>
                <c:pt idx="59">
                  <c:v>44.84375</c:v>
                </c:pt>
                <c:pt idx="60">
                  <c:v>44.84375</c:v>
                </c:pt>
                <c:pt idx="61">
                  <c:v>44.84375</c:v>
                </c:pt>
                <c:pt idx="62">
                  <c:v>44.84375</c:v>
                </c:pt>
                <c:pt idx="63">
                  <c:v>44.84375</c:v>
                </c:pt>
                <c:pt idx="64">
                  <c:v>44.84375</c:v>
                </c:pt>
                <c:pt idx="65">
                  <c:v>44.84375</c:v>
                </c:pt>
                <c:pt idx="66">
                  <c:v>44.84375</c:v>
                </c:pt>
                <c:pt idx="67">
                  <c:v>44.84375</c:v>
                </c:pt>
                <c:pt idx="68">
                  <c:v>44.855468999999999</c:v>
                </c:pt>
                <c:pt idx="69">
                  <c:v>44.855468999999999</c:v>
                </c:pt>
                <c:pt idx="70">
                  <c:v>44.855468999999999</c:v>
                </c:pt>
                <c:pt idx="71">
                  <c:v>44.855468999999999</c:v>
                </c:pt>
                <c:pt idx="72">
                  <c:v>44.855468999999999</c:v>
                </c:pt>
                <c:pt idx="73">
                  <c:v>44.855468999999999</c:v>
                </c:pt>
                <c:pt idx="74">
                  <c:v>44.855468999999999</c:v>
                </c:pt>
                <c:pt idx="75">
                  <c:v>44.855468999999999</c:v>
                </c:pt>
                <c:pt idx="76">
                  <c:v>44.855468999999999</c:v>
                </c:pt>
                <c:pt idx="77">
                  <c:v>44.855468999999999</c:v>
                </c:pt>
                <c:pt idx="78">
                  <c:v>44.855468999999999</c:v>
                </c:pt>
                <c:pt idx="79">
                  <c:v>44.855468999999999</c:v>
                </c:pt>
                <c:pt idx="80">
                  <c:v>44.855468999999999</c:v>
                </c:pt>
                <c:pt idx="81">
                  <c:v>44.855468999999999</c:v>
                </c:pt>
                <c:pt idx="82">
                  <c:v>44.855468999999999</c:v>
                </c:pt>
                <c:pt idx="83">
                  <c:v>44.855468999999999</c:v>
                </c:pt>
                <c:pt idx="84">
                  <c:v>44.855468999999999</c:v>
                </c:pt>
                <c:pt idx="85">
                  <c:v>44.855468999999999</c:v>
                </c:pt>
                <c:pt idx="86">
                  <c:v>44.855468999999999</c:v>
                </c:pt>
                <c:pt idx="87">
                  <c:v>44.878906000000001</c:v>
                </c:pt>
                <c:pt idx="88">
                  <c:v>44.878906000000001</c:v>
                </c:pt>
                <c:pt idx="89">
                  <c:v>44.878906000000001</c:v>
                </c:pt>
                <c:pt idx="90">
                  <c:v>44.878906000000001</c:v>
                </c:pt>
                <c:pt idx="91">
                  <c:v>44.878906000000001</c:v>
                </c:pt>
                <c:pt idx="92">
                  <c:v>44.878906000000001</c:v>
                </c:pt>
                <c:pt idx="93">
                  <c:v>44.878906000000001</c:v>
                </c:pt>
                <c:pt idx="94">
                  <c:v>44.878906000000001</c:v>
                </c:pt>
                <c:pt idx="95">
                  <c:v>44.878906000000001</c:v>
                </c:pt>
                <c:pt idx="96">
                  <c:v>44.878906000000001</c:v>
                </c:pt>
                <c:pt idx="97">
                  <c:v>44.878906000000001</c:v>
                </c:pt>
                <c:pt idx="98">
                  <c:v>44.878906000000001</c:v>
                </c:pt>
                <c:pt idx="99">
                  <c:v>44.878906000000001</c:v>
                </c:pt>
                <c:pt idx="100">
                  <c:v>44.878906000000001</c:v>
                </c:pt>
                <c:pt idx="101">
                  <c:v>44.878906000000001</c:v>
                </c:pt>
                <c:pt idx="102">
                  <c:v>44.882812000000001</c:v>
                </c:pt>
                <c:pt idx="103">
                  <c:v>44.882812000000001</c:v>
                </c:pt>
                <c:pt idx="104">
                  <c:v>44.882812000000001</c:v>
                </c:pt>
                <c:pt idx="105">
                  <c:v>44.882812000000001</c:v>
                </c:pt>
                <c:pt idx="106">
                  <c:v>44.882812000000001</c:v>
                </c:pt>
                <c:pt idx="107">
                  <c:v>44.882812000000001</c:v>
                </c:pt>
                <c:pt idx="108">
                  <c:v>44.882812000000001</c:v>
                </c:pt>
                <c:pt idx="109">
                  <c:v>44.882812000000001</c:v>
                </c:pt>
                <c:pt idx="110">
                  <c:v>44.882812000000001</c:v>
                </c:pt>
                <c:pt idx="111">
                  <c:v>44.890625</c:v>
                </c:pt>
                <c:pt idx="112">
                  <c:v>44.890625</c:v>
                </c:pt>
                <c:pt idx="113">
                  <c:v>44.890625</c:v>
                </c:pt>
                <c:pt idx="114">
                  <c:v>44.890625</c:v>
                </c:pt>
                <c:pt idx="115">
                  <c:v>44.890625</c:v>
                </c:pt>
                <c:pt idx="116">
                  <c:v>44.890625</c:v>
                </c:pt>
                <c:pt idx="117">
                  <c:v>44.890625</c:v>
                </c:pt>
                <c:pt idx="118">
                  <c:v>44.890625</c:v>
                </c:pt>
                <c:pt idx="119">
                  <c:v>44.890625</c:v>
                </c:pt>
                <c:pt idx="120">
                  <c:v>44.890625</c:v>
                </c:pt>
                <c:pt idx="121">
                  <c:v>44.890625</c:v>
                </c:pt>
                <c:pt idx="122">
                  <c:v>44.890625</c:v>
                </c:pt>
                <c:pt idx="123">
                  <c:v>44.890625</c:v>
                </c:pt>
                <c:pt idx="124">
                  <c:v>44.890625</c:v>
                </c:pt>
                <c:pt idx="125">
                  <c:v>44.890625</c:v>
                </c:pt>
                <c:pt idx="126">
                  <c:v>44.894531000000001</c:v>
                </c:pt>
                <c:pt idx="127">
                  <c:v>44.894531000000001</c:v>
                </c:pt>
                <c:pt idx="128">
                  <c:v>44.894531000000001</c:v>
                </c:pt>
                <c:pt idx="129">
                  <c:v>44.894531000000001</c:v>
                </c:pt>
                <c:pt idx="130">
                  <c:v>44.894531000000001</c:v>
                </c:pt>
                <c:pt idx="131">
                  <c:v>44.894531000000001</c:v>
                </c:pt>
                <c:pt idx="132">
                  <c:v>44.894531000000001</c:v>
                </c:pt>
                <c:pt idx="133">
                  <c:v>44.894531000000001</c:v>
                </c:pt>
                <c:pt idx="134">
                  <c:v>44.894531000000001</c:v>
                </c:pt>
                <c:pt idx="135">
                  <c:v>44.894531000000001</c:v>
                </c:pt>
                <c:pt idx="136">
                  <c:v>44.894531000000001</c:v>
                </c:pt>
                <c:pt idx="137">
                  <c:v>44.894531000000001</c:v>
                </c:pt>
                <c:pt idx="138">
                  <c:v>44.894531000000001</c:v>
                </c:pt>
                <c:pt idx="139">
                  <c:v>44.894531000000001</c:v>
                </c:pt>
                <c:pt idx="140">
                  <c:v>44.894531000000001</c:v>
                </c:pt>
                <c:pt idx="141">
                  <c:v>44.894531000000001</c:v>
                </c:pt>
                <c:pt idx="142">
                  <c:v>44.894531000000001</c:v>
                </c:pt>
                <c:pt idx="143">
                  <c:v>44.894531000000001</c:v>
                </c:pt>
                <c:pt idx="144">
                  <c:v>44.894531000000001</c:v>
                </c:pt>
                <c:pt idx="145">
                  <c:v>44.894531000000001</c:v>
                </c:pt>
                <c:pt idx="146">
                  <c:v>44.894531000000001</c:v>
                </c:pt>
                <c:pt idx="147">
                  <c:v>44.894531000000001</c:v>
                </c:pt>
                <c:pt idx="148">
                  <c:v>44.894531000000001</c:v>
                </c:pt>
                <c:pt idx="149">
                  <c:v>44.894531000000001</c:v>
                </c:pt>
                <c:pt idx="150">
                  <c:v>44.894531000000001</c:v>
                </c:pt>
                <c:pt idx="151">
                  <c:v>44.894531000000001</c:v>
                </c:pt>
                <c:pt idx="152">
                  <c:v>44.894531000000001</c:v>
                </c:pt>
                <c:pt idx="153">
                  <c:v>44.894531000000001</c:v>
                </c:pt>
                <c:pt idx="154">
                  <c:v>44.894531000000001</c:v>
                </c:pt>
                <c:pt idx="155">
                  <c:v>44.894531000000001</c:v>
                </c:pt>
                <c:pt idx="156">
                  <c:v>44.894531000000001</c:v>
                </c:pt>
                <c:pt idx="157">
                  <c:v>44.894531000000001</c:v>
                </c:pt>
                <c:pt idx="158">
                  <c:v>44.894531000000001</c:v>
                </c:pt>
                <c:pt idx="159">
                  <c:v>44.894531000000001</c:v>
                </c:pt>
                <c:pt idx="160">
                  <c:v>44.894531000000001</c:v>
                </c:pt>
                <c:pt idx="161">
                  <c:v>44.894531000000001</c:v>
                </c:pt>
                <c:pt idx="162">
                  <c:v>44.894531000000001</c:v>
                </c:pt>
                <c:pt idx="163">
                  <c:v>44.894531000000001</c:v>
                </c:pt>
                <c:pt idx="164">
                  <c:v>44.894531000000001</c:v>
                </c:pt>
                <c:pt idx="165">
                  <c:v>44.894531000000001</c:v>
                </c:pt>
                <c:pt idx="166">
                  <c:v>44.894531000000001</c:v>
                </c:pt>
                <c:pt idx="167">
                  <c:v>44.894531000000001</c:v>
                </c:pt>
                <c:pt idx="168">
                  <c:v>44.894531000000001</c:v>
                </c:pt>
                <c:pt idx="169">
                  <c:v>44.894531000000001</c:v>
                </c:pt>
                <c:pt idx="170">
                  <c:v>44.894531000000001</c:v>
                </c:pt>
                <c:pt idx="171">
                  <c:v>44.894531000000001</c:v>
                </c:pt>
                <c:pt idx="172">
                  <c:v>44.894531000000001</c:v>
                </c:pt>
                <c:pt idx="173">
                  <c:v>44.894531000000001</c:v>
                </c:pt>
                <c:pt idx="174">
                  <c:v>44.894531000000001</c:v>
                </c:pt>
                <c:pt idx="175">
                  <c:v>44.894531000000001</c:v>
                </c:pt>
                <c:pt idx="176">
                  <c:v>44.894531000000001</c:v>
                </c:pt>
                <c:pt idx="177">
                  <c:v>44.894531000000001</c:v>
                </c:pt>
                <c:pt idx="178">
                  <c:v>44.894531000000001</c:v>
                </c:pt>
                <c:pt idx="179">
                  <c:v>44.894531000000001</c:v>
                </c:pt>
                <c:pt idx="180">
                  <c:v>44.894531000000001</c:v>
                </c:pt>
                <c:pt idx="181">
                  <c:v>44.894531000000001</c:v>
                </c:pt>
                <c:pt idx="182">
                  <c:v>44.894531000000001</c:v>
                </c:pt>
                <c:pt idx="183">
                  <c:v>44.894531000000001</c:v>
                </c:pt>
                <c:pt idx="184">
                  <c:v>44.894531000000001</c:v>
                </c:pt>
                <c:pt idx="185">
                  <c:v>44.894531000000001</c:v>
                </c:pt>
                <c:pt idx="186">
                  <c:v>44.894531000000001</c:v>
                </c:pt>
                <c:pt idx="187">
                  <c:v>44.894531000000001</c:v>
                </c:pt>
                <c:pt idx="188">
                  <c:v>44.894531000000001</c:v>
                </c:pt>
                <c:pt idx="189">
                  <c:v>44.894531000000001</c:v>
                </c:pt>
                <c:pt idx="190">
                  <c:v>44.894531000000001</c:v>
                </c:pt>
                <c:pt idx="191">
                  <c:v>44.894531000000001</c:v>
                </c:pt>
                <c:pt idx="192">
                  <c:v>44.894531000000001</c:v>
                </c:pt>
                <c:pt idx="193">
                  <c:v>44.894531000000001</c:v>
                </c:pt>
                <c:pt idx="194">
                  <c:v>44.894531000000001</c:v>
                </c:pt>
                <c:pt idx="195">
                  <c:v>44.894531000000001</c:v>
                </c:pt>
                <c:pt idx="196">
                  <c:v>44.894531000000001</c:v>
                </c:pt>
                <c:pt idx="197">
                  <c:v>44.894531000000001</c:v>
                </c:pt>
                <c:pt idx="198">
                  <c:v>44.894531000000001</c:v>
                </c:pt>
                <c:pt idx="199">
                  <c:v>44.894531000000001</c:v>
                </c:pt>
                <c:pt idx="200">
                  <c:v>44.894531000000001</c:v>
                </c:pt>
                <c:pt idx="201">
                  <c:v>44.894531000000001</c:v>
                </c:pt>
                <c:pt idx="202">
                  <c:v>44.894531000000001</c:v>
                </c:pt>
                <c:pt idx="203">
                  <c:v>44.894531000000001</c:v>
                </c:pt>
                <c:pt idx="204">
                  <c:v>44.894531000000001</c:v>
                </c:pt>
                <c:pt idx="205">
                  <c:v>44.894531000000001</c:v>
                </c:pt>
                <c:pt idx="206">
                  <c:v>44.894531000000001</c:v>
                </c:pt>
                <c:pt idx="207">
                  <c:v>44.894531000000001</c:v>
                </c:pt>
                <c:pt idx="208">
                  <c:v>44.894531000000001</c:v>
                </c:pt>
                <c:pt idx="209">
                  <c:v>44.894531000000001</c:v>
                </c:pt>
                <c:pt idx="210">
                  <c:v>44.894531000000001</c:v>
                </c:pt>
                <c:pt idx="211">
                  <c:v>44.894531000000001</c:v>
                </c:pt>
                <c:pt idx="212">
                  <c:v>44.894531000000001</c:v>
                </c:pt>
                <c:pt idx="213">
                  <c:v>44.894531000000001</c:v>
                </c:pt>
                <c:pt idx="214">
                  <c:v>44.894531000000001</c:v>
                </c:pt>
                <c:pt idx="215">
                  <c:v>44.894531000000001</c:v>
                </c:pt>
                <c:pt idx="216">
                  <c:v>44.894531000000001</c:v>
                </c:pt>
                <c:pt idx="217">
                  <c:v>44.894531000000001</c:v>
                </c:pt>
                <c:pt idx="218">
                  <c:v>44.894531000000001</c:v>
                </c:pt>
                <c:pt idx="219">
                  <c:v>44.894531000000001</c:v>
                </c:pt>
                <c:pt idx="220">
                  <c:v>44.894531000000001</c:v>
                </c:pt>
                <c:pt idx="221">
                  <c:v>44.894531000000001</c:v>
                </c:pt>
                <c:pt idx="222">
                  <c:v>44.894531000000001</c:v>
                </c:pt>
                <c:pt idx="223">
                  <c:v>44.894531000000001</c:v>
                </c:pt>
                <c:pt idx="224">
                  <c:v>44.894531000000001</c:v>
                </c:pt>
                <c:pt idx="225">
                  <c:v>44.894531000000001</c:v>
                </c:pt>
                <c:pt idx="226">
                  <c:v>44.894531000000001</c:v>
                </c:pt>
                <c:pt idx="227">
                  <c:v>44.894531000000001</c:v>
                </c:pt>
                <c:pt idx="228">
                  <c:v>44.894531000000001</c:v>
                </c:pt>
                <c:pt idx="229">
                  <c:v>44.894531000000001</c:v>
                </c:pt>
                <c:pt idx="230">
                  <c:v>44.894531000000001</c:v>
                </c:pt>
                <c:pt idx="231">
                  <c:v>44.894531000000001</c:v>
                </c:pt>
                <c:pt idx="232">
                  <c:v>44.894531000000001</c:v>
                </c:pt>
                <c:pt idx="233">
                  <c:v>44.894531000000001</c:v>
                </c:pt>
                <c:pt idx="234">
                  <c:v>44.894531000000001</c:v>
                </c:pt>
                <c:pt idx="235">
                  <c:v>44.894531000000001</c:v>
                </c:pt>
                <c:pt idx="236">
                  <c:v>44.894531000000001</c:v>
                </c:pt>
                <c:pt idx="237">
                  <c:v>44.894531000000001</c:v>
                </c:pt>
                <c:pt idx="238">
                  <c:v>44.894531000000001</c:v>
                </c:pt>
                <c:pt idx="239">
                  <c:v>44.894531000000001</c:v>
                </c:pt>
                <c:pt idx="240">
                  <c:v>44.894531000000001</c:v>
                </c:pt>
                <c:pt idx="241">
                  <c:v>44.894531000000001</c:v>
                </c:pt>
                <c:pt idx="242">
                  <c:v>44.894531000000001</c:v>
                </c:pt>
                <c:pt idx="243">
                  <c:v>44.894531000000001</c:v>
                </c:pt>
                <c:pt idx="244">
                  <c:v>44.894531000000001</c:v>
                </c:pt>
                <c:pt idx="245">
                  <c:v>44.894531000000001</c:v>
                </c:pt>
                <c:pt idx="246">
                  <c:v>44.894531000000001</c:v>
                </c:pt>
                <c:pt idx="247">
                  <c:v>44.894531000000001</c:v>
                </c:pt>
                <c:pt idx="248">
                  <c:v>44.894531000000001</c:v>
                </c:pt>
                <c:pt idx="249">
                  <c:v>44.894531000000001</c:v>
                </c:pt>
                <c:pt idx="250">
                  <c:v>44.894531000000001</c:v>
                </c:pt>
                <c:pt idx="251">
                  <c:v>44.894531000000001</c:v>
                </c:pt>
                <c:pt idx="252">
                  <c:v>44.894531000000001</c:v>
                </c:pt>
                <c:pt idx="253">
                  <c:v>44.894531000000001</c:v>
                </c:pt>
                <c:pt idx="254">
                  <c:v>44.894531000000001</c:v>
                </c:pt>
                <c:pt idx="255">
                  <c:v>44.894531000000001</c:v>
                </c:pt>
                <c:pt idx="256">
                  <c:v>44.894531000000001</c:v>
                </c:pt>
                <c:pt idx="257">
                  <c:v>44.894531000000001</c:v>
                </c:pt>
                <c:pt idx="258">
                  <c:v>44.894531000000001</c:v>
                </c:pt>
                <c:pt idx="259">
                  <c:v>44.894531000000001</c:v>
                </c:pt>
                <c:pt idx="260">
                  <c:v>44.894531000000001</c:v>
                </c:pt>
                <c:pt idx="261">
                  <c:v>44.894531000000001</c:v>
                </c:pt>
                <c:pt idx="262">
                  <c:v>44.894531000000001</c:v>
                </c:pt>
                <c:pt idx="263">
                  <c:v>44.894531000000001</c:v>
                </c:pt>
                <c:pt idx="264">
                  <c:v>44.894531000000001</c:v>
                </c:pt>
                <c:pt idx="265">
                  <c:v>44.894531000000001</c:v>
                </c:pt>
                <c:pt idx="266">
                  <c:v>44.894531000000001</c:v>
                </c:pt>
                <c:pt idx="267">
                  <c:v>44.894531000000001</c:v>
                </c:pt>
                <c:pt idx="268">
                  <c:v>44.894531000000001</c:v>
                </c:pt>
                <c:pt idx="269">
                  <c:v>44.894531000000001</c:v>
                </c:pt>
                <c:pt idx="270">
                  <c:v>44.894531000000001</c:v>
                </c:pt>
                <c:pt idx="271">
                  <c:v>44.894531000000001</c:v>
                </c:pt>
                <c:pt idx="272">
                  <c:v>44.894531000000001</c:v>
                </c:pt>
                <c:pt idx="273">
                  <c:v>44.894531000000001</c:v>
                </c:pt>
                <c:pt idx="274">
                  <c:v>44.894531000000001</c:v>
                </c:pt>
                <c:pt idx="275">
                  <c:v>44.894531000000001</c:v>
                </c:pt>
                <c:pt idx="276">
                  <c:v>44.90625</c:v>
                </c:pt>
                <c:pt idx="277">
                  <c:v>44.941406000000001</c:v>
                </c:pt>
                <c:pt idx="278">
                  <c:v>44.941406000000001</c:v>
                </c:pt>
                <c:pt idx="279">
                  <c:v>44.941406000000001</c:v>
                </c:pt>
                <c:pt idx="280">
                  <c:v>44.941406000000001</c:v>
                </c:pt>
                <c:pt idx="281">
                  <c:v>44.941406000000001</c:v>
                </c:pt>
                <c:pt idx="282">
                  <c:v>44.941406000000001</c:v>
                </c:pt>
                <c:pt idx="283">
                  <c:v>44.941406000000001</c:v>
                </c:pt>
                <c:pt idx="284">
                  <c:v>44.941406000000001</c:v>
                </c:pt>
                <c:pt idx="285">
                  <c:v>44.941406000000001</c:v>
                </c:pt>
                <c:pt idx="286">
                  <c:v>44.941406000000001</c:v>
                </c:pt>
                <c:pt idx="287">
                  <c:v>44.941406000000001</c:v>
                </c:pt>
                <c:pt idx="288">
                  <c:v>44.941406000000001</c:v>
                </c:pt>
                <c:pt idx="289">
                  <c:v>44.941406000000001</c:v>
                </c:pt>
                <c:pt idx="290">
                  <c:v>44.941406000000001</c:v>
                </c:pt>
                <c:pt idx="291">
                  <c:v>44.941406000000001</c:v>
                </c:pt>
                <c:pt idx="292">
                  <c:v>44.941406000000001</c:v>
                </c:pt>
                <c:pt idx="293">
                  <c:v>44.941406000000001</c:v>
                </c:pt>
                <c:pt idx="294">
                  <c:v>44.941406000000001</c:v>
                </c:pt>
                <c:pt idx="295">
                  <c:v>44.941406000000001</c:v>
                </c:pt>
                <c:pt idx="296">
                  <c:v>44.941406000000001</c:v>
                </c:pt>
                <c:pt idx="297">
                  <c:v>44.949218999999999</c:v>
                </c:pt>
                <c:pt idx="298">
                  <c:v>44.949218999999999</c:v>
                </c:pt>
                <c:pt idx="299">
                  <c:v>44.949218999999999</c:v>
                </c:pt>
                <c:pt idx="300">
                  <c:v>44.949218999999999</c:v>
                </c:pt>
                <c:pt idx="301">
                  <c:v>44.949218999999999</c:v>
                </c:pt>
                <c:pt idx="302">
                  <c:v>44.949218999999999</c:v>
                </c:pt>
                <c:pt idx="303">
                  <c:v>44.949218999999999</c:v>
                </c:pt>
                <c:pt idx="304">
                  <c:v>44.949218999999999</c:v>
                </c:pt>
                <c:pt idx="305">
                  <c:v>44.949218999999999</c:v>
                </c:pt>
                <c:pt idx="306">
                  <c:v>44.949218999999999</c:v>
                </c:pt>
                <c:pt idx="307">
                  <c:v>44.949218999999999</c:v>
                </c:pt>
                <c:pt idx="308">
                  <c:v>44.949218999999999</c:v>
                </c:pt>
                <c:pt idx="309">
                  <c:v>44.949218999999999</c:v>
                </c:pt>
                <c:pt idx="310">
                  <c:v>44.949218999999999</c:v>
                </c:pt>
                <c:pt idx="311">
                  <c:v>44.949218999999999</c:v>
                </c:pt>
                <c:pt idx="312">
                  <c:v>44.949218999999999</c:v>
                </c:pt>
                <c:pt idx="313">
                  <c:v>44.949218999999999</c:v>
                </c:pt>
                <c:pt idx="314">
                  <c:v>44.949218999999999</c:v>
                </c:pt>
                <c:pt idx="315">
                  <c:v>44.949218999999999</c:v>
                </c:pt>
                <c:pt idx="316">
                  <c:v>44.949218999999999</c:v>
                </c:pt>
                <c:pt idx="317">
                  <c:v>44.949218999999999</c:v>
                </c:pt>
                <c:pt idx="318">
                  <c:v>44.949218999999999</c:v>
                </c:pt>
                <c:pt idx="319">
                  <c:v>44.949218999999999</c:v>
                </c:pt>
                <c:pt idx="320">
                  <c:v>44.949218999999999</c:v>
                </c:pt>
                <c:pt idx="321">
                  <c:v>44.949218999999999</c:v>
                </c:pt>
                <c:pt idx="322">
                  <c:v>44.949218999999999</c:v>
                </c:pt>
                <c:pt idx="323">
                  <c:v>44.949218999999999</c:v>
                </c:pt>
                <c:pt idx="324">
                  <c:v>44.949218999999999</c:v>
                </c:pt>
                <c:pt idx="325">
                  <c:v>44.949218999999999</c:v>
                </c:pt>
                <c:pt idx="326">
                  <c:v>44.949218999999999</c:v>
                </c:pt>
                <c:pt idx="327">
                  <c:v>44.949218999999999</c:v>
                </c:pt>
                <c:pt idx="328">
                  <c:v>44.949218999999999</c:v>
                </c:pt>
                <c:pt idx="329">
                  <c:v>44.949218999999999</c:v>
                </c:pt>
                <c:pt idx="330">
                  <c:v>44.949218999999999</c:v>
                </c:pt>
                <c:pt idx="331">
                  <c:v>44.949218999999999</c:v>
                </c:pt>
                <c:pt idx="332">
                  <c:v>44.949218999999999</c:v>
                </c:pt>
                <c:pt idx="333">
                  <c:v>44.949218999999999</c:v>
                </c:pt>
                <c:pt idx="334">
                  <c:v>44.949218999999999</c:v>
                </c:pt>
                <c:pt idx="335">
                  <c:v>44.949218999999999</c:v>
                </c:pt>
                <c:pt idx="336">
                  <c:v>44.949218999999999</c:v>
                </c:pt>
                <c:pt idx="337">
                  <c:v>44.949218999999999</c:v>
                </c:pt>
                <c:pt idx="338">
                  <c:v>44.949218999999999</c:v>
                </c:pt>
                <c:pt idx="339">
                  <c:v>44.949218999999999</c:v>
                </c:pt>
                <c:pt idx="340">
                  <c:v>44.949218999999999</c:v>
                </c:pt>
                <c:pt idx="341">
                  <c:v>44.949218999999999</c:v>
                </c:pt>
                <c:pt idx="342">
                  <c:v>44.949218999999999</c:v>
                </c:pt>
                <c:pt idx="343">
                  <c:v>44.949218999999999</c:v>
                </c:pt>
                <c:pt idx="344">
                  <c:v>44.949218999999999</c:v>
                </c:pt>
                <c:pt idx="345">
                  <c:v>44.949218999999999</c:v>
                </c:pt>
                <c:pt idx="346">
                  <c:v>44.949218999999999</c:v>
                </c:pt>
                <c:pt idx="347">
                  <c:v>44.949218999999999</c:v>
                </c:pt>
                <c:pt idx="348">
                  <c:v>44.949218999999999</c:v>
                </c:pt>
                <c:pt idx="349">
                  <c:v>44.949218999999999</c:v>
                </c:pt>
                <c:pt idx="350">
                  <c:v>44.949218999999999</c:v>
                </c:pt>
                <c:pt idx="351">
                  <c:v>44.949218999999999</c:v>
                </c:pt>
                <c:pt idx="352">
                  <c:v>44.949218999999999</c:v>
                </c:pt>
                <c:pt idx="353">
                  <c:v>44.949218999999999</c:v>
                </c:pt>
                <c:pt idx="354">
                  <c:v>44.949218999999999</c:v>
                </c:pt>
                <c:pt idx="355">
                  <c:v>44.949218999999999</c:v>
                </c:pt>
                <c:pt idx="356">
                  <c:v>44.949218999999999</c:v>
                </c:pt>
                <c:pt idx="357">
                  <c:v>44.949218999999999</c:v>
                </c:pt>
                <c:pt idx="358">
                  <c:v>44.949218999999999</c:v>
                </c:pt>
                <c:pt idx="359">
                  <c:v>44.949218999999999</c:v>
                </c:pt>
                <c:pt idx="360">
                  <c:v>44.949218999999999</c:v>
                </c:pt>
                <c:pt idx="361">
                  <c:v>44.949218999999999</c:v>
                </c:pt>
                <c:pt idx="362">
                  <c:v>44.949218999999999</c:v>
                </c:pt>
                <c:pt idx="363">
                  <c:v>44.949218999999999</c:v>
                </c:pt>
                <c:pt idx="364">
                  <c:v>44.949218999999999</c:v>
                </c:pt>
                <c:pt idx="365">
                  <c:v>44.949218999999999</c:v>
                </c:pt>
                <c:pt idx="366">
                  <c:v>44.949218999999999</c:v>
                </c:pt>
                <c:pt idx="367">
                  <c:v>44.949218999999999</c:v>
                </c:pt>
                <c:pt idx="368">
                  <c:v>44.949218999999999</c:v>
                </c:pt>
                <c:pt idx="369">
                  <c:v>44.949218999999999</c:v>
                </c:pt>
                <c:pt idx="370">
                  <c:v>44.949218999999999</c:v>
                </c:pt>
                <c:pt idx="371">
                  <c:v>44.949218999999999</c:v>
                </c:pt>
                <c:pt idx="372">
                  <c:v>44.949218999999999</c:v>
                </c:pt>
                <c:pt idx="373">
                  <c:v>44.949218999999999</c:v>
                </c:pt>
                <c:pt idx="374">
                  <c:v>44.949218999999999</c:v>
                </c:pt>
                <c:pt idx="375">
                  <c:v>44.949218999999999</c:v>
                </c:pt>
                <c:pt idx="376">
                  <c:v>44.949218999999999</c:v>
                </c:pt>
                <c:pt idx="377">
                  <c:v>44.949218999999999</c:v>
                </c:pt>
                <c:pt idx="378">
                  <c:v>44.949218999999999</c:v>
                </c:pt>
                <c:pt idx="379">
                  <c:v>44.949218999999999</c:v>
                </c:pt>
                <c:pt idx="380">
                  <c:v>44.949218999999999</c:v>
                </c:pt>
                <c:pt idx="381">
                  <c:v>44.949218999999999</c:v>
                </c:pt>
                <c:pt idx="382">
                  <c:v>44.949218999999999</c:v>
                </c:pt>
                <c:pt idx="383">
                  <c:v>44.949218999999999</c:v>
                </c:pt>
                <c:pt idx="384">
                  <c:v>44.949218999999999</c:v>
                </c:pt>
                <c:pt idx="385">
                  <c:v>44.949218999999999</c:v>
                </c:pt>
                <c:pt idx="386">
                  <c:v>44.949218999999999</c:v>
                </c:pt>
                <c:pt idx="387">
                  <c:v>44.949218999999999</c:v>
                </c:pt>
                <c:pt idx="388">
                  <c:v>44.949218999999999</c:v>
                </c:pt>
                <c:pt idx="389">
                  <c:v>44.949218999999999</c:v>
                </c:pt>
                <c:pt idx="390">
                  <c:v>44.949218999999999</c:v>
                </c:pt>
                <c:pt idx="391">
                  <c:v>44.949218999999999</c:v>
                </c:pt>
                <c:pt idx="392">
                  <c:v>44.949218999999999</c:v>
                </c:pt>
                <c:pt idx="393">
                  <c:v>44.949218999999999</c:v>
                </c:pt>
                <c:pt idx="394">
                  <c:v>44.949218999999999</c:v>
                </c:pt>
                <c:pt idx="395">
                  <c:v>44.949218999999999</c:v>
                </c:pt>
                <c:pt idx="396">
                  <c:v>44.949218999999999</c:v>
                </c:pt>
                <c:pt idx="397">
                  <c:v>44.949218999999999</c:v>
                </c:pt>
                <c:pt idx="398">
                  <c:v>44.949218999999999</c:v>
                </c:pt>
                <c:pt idx="399">
                  <c:v>44.949218999999999</c:v>
                </c:pt>
                <c:pt idx="400">
                  <c:v>44.949218999999999</c:v>
                </c:pt>
                <c:pt idx="401">
                  <c:v>44.949218999999999</c:v>
                </c:pt>
                <c:pt idx="402">
                  <c:v>44.949218999999999</c:v>
                </c:pt>
                <c:pt idx="403">
                  <c:v>44.949218999999999</c:v>
                </c:pt>
                <c:pt idx="404">
                  <c:v>44.949218999999999</c:v>
                </c:pt>
                <c:pt idx="405">
                  <c:v>44.949218999999999</c:v>
                </c:pt>
                <c:pt idx="406">
                  <c:v>44.949218999999999</c:v>
                </c:pt>
                <c:pt idx="407">
                  <c:v>44.949218999999999</c:v>
                </c:pt>
                <c:pt idx="408">
                  <c:v>44.949218999999999</c:v>
                </c:pt>
                <c:pt idx="409">
                  <c:v>44.949218999999999</c:v>
                </c:pt>
                <c:pt idx="410">
                  <c:v>44.949218999999999</c:v>
                </c:pt>
                <c:pt idx="411">
                  <c:v>44.949218999999999</c:v>
                </c:pt>
                <c:pt idx="412">
                  <c:v>44.949218999999999</c:v>
                </c:pt>
                <c:pt idx="413">
                  <c:v>44.949218999999999</c:v>
                </c:pt>
                <c:pt idx="414">
                  <c:v>44.949218999999999</c:v>
                </c:pt>
                <c:pt idx="415">
                  <c:v>44.949218999999999</c:v>
                </c:pt>
                <c:pt idx="416">
                  <c:v>44.949218999999999</c:v>
                </c:pt>
                <c:pt idx="417">
                  <c:v>44.949218999999999</c:v>
                </c:pt>
                <c:pt idx="418">
                  <c:v>44.949218999999999</c:v>
                </c:pt>
                <c:pt idx="419">
                  <c:v>44.949218999999999</c:v>
                </c:pt>
                <c:pt idx="420">
                  <c:v>44.949218999999999</c:v>
                </c:pt>
                <c:pt idx="421">
                  <c:v>44.949218999999999</c:v>
                </c:pt>
                <c:pt idx="422">
                  <c:v>44.949218999999999</c:v>
                </c:pt>
                <c:pt idx="423">
                  <c:v>44.949218999999999</c:v>
                </c:pt>
                <c:pt idx="424">
                  <c:v>44.949218999999999</c:v>
                </c:pt>
                <c:pt idx="425">
                  <c:v>44.949218999999999</c:v>
                </c:pt>
                <c:pt idx="426">
                  <c:v>44.949218999999999</c:v>
                </c:pt>
                <c:pt idx="427">
                  <c:v>44.949218999999999</c:v>
                </c:pt>
                <c:pt idx="428">
                  <c:v>44.949218999999999</c:v>
                </c:pt>
                <c:pt idx="429">
                  <c:v>44.949218999999999</c:v>
                </c:pt>
                <c:pt idx="430">
                  <c:v>44.949218999999999</c:v>
                </c:pt>
                <c:pt idx="431">
                  <c:v>44.949218999999999</c:v>
                </c:pt>
                <c:pt idx="432">
                  <c:v>44.949218999999999</c:v>
                </c:pt>
                <c:pt idx="433">
                  <c:v>44.949218999999999</c:v>
                </c:pt>
                <c:pt idx="434">
                  <c:v>44.949218999999999</c:v>
                </c:pt>
                <c:pt idx="435">
                  <c:v>44.949218999999999</c:v>
                </c:pt>
                <c:pt idx="436">
                  <c:v>44.949218999999999</c:v>
                </c:pt>
                <c:pt idx="437">
                  <c:v>44.949218999999999</c:v>
                </c:pt>
                <c:pt idx="438">
                  <c:v>44.949218999999999</c:v>
                </c:pt>
                <c:pt idx="439">
                  <c:v>44.949218999999999</c:v>
                </c:pt>
                <c:pt idx="440">
                  <c:v>44.949218999999999</c:v>
                </c:pt>
                <c:pt idx="441">
                  <c:v>44.949218999999999</c:v>
                </c:pt>
                <c:pt idx="442">
                  <c:v>44.949218999999999</c:v>
                </c:pt>
                <c:pt idx="443">
                  <c:v>44.949218999999999</c:v>
                </c:pt>
                <c:pt idx="444">
                  <c:v>44.949218999999999</c:v>
                </c:pt>
                <c:pt idx="445">
                  <c:v>44.949218999999999</c:v>
                </c:pt>
                <c:pt idx="446">
                  <c:v>44.949218999999999</c:v>
                </c:pt>
                <c:pt idx="447">
                  <c:v>44.949218999999999</c:v>
                </c:pt>
                <c:pt idx="448">
                  <c:v>44.949218999999999</c:v>
                </c:pt>
                <c:pt idx="449">
                  <c:v>44.949218999999999</c:v>
                </c:pt>
                <c:pt idx="450">
                  <c:v>44.949218999999999</c:v>
                </c:pt>
                <c:pt idx="451">
                  <c:v>44.949218999999999</c:v>
                </c:pt>
                <c:pt idx="452">
                  <c:v>44.949218999999999</c:v>
                </c:pt>
                <c:pt idx="453">
                  <c:v>44.949218999999999</c:v>
                </c:pt>
                <c:pt idx="454">
                  <c:v>44.949218999999999</c:v>
                </c:pt>
                <c:pt idx="455">
                  <c:v>44.949218999999999</c:v>
                </c:pt>
                <c:pt idx="456">
                  <c:v>44.949218999999999</c:v>
                </c:pt>
                <c:pt idx="457">
                  <c:v>44.949218999999999</c:v>
                </c:pt>
                <c:pt idx="458">
                  <c:v>44.949218999999999</c:v>
                </c:pt>
                <c:pt idx="459">
                  <c:v>44.949218999999999</c:v>
                </c:pt>
                <c:pt idx="460">
                  <c:v>44.949218999999999</c:v>
                </c:pt>
                <c:pt idx="461">
                  <c:v>44.949218999999999</c:v>
                </c:pt>
                <c:pt idx="462">
                  <c:v>44.949218999999999</c:v>
                </c:pt>
                <c:pt idx="463">
                  <c:v>44.949218999999999</c:v>
                </c:pt>
                <c:pt idx="464">
                  <c:v>44.949218999999999</c:v>
                </c:pt>
                <c:pt idx="465">
                  <c:v>44.949218999999999</c:v>
                </c:pt>
                <c:pt idx="466">
                  <c:v>44.949218999999999</c:v>
                </c:pt>
                <c:pt idx="467">
                  <c:v>44.949218999999999</c:v>
                </c:pt>
                <c:pt idx="468">
                  <c:v>44.949218999999999</c:v>
                </c:pt>
                <c:pt idx="469">
                  <c:v>44.949218999999999</c:v>
                </c:pt>
                <c:pt idx="470">
                  <c:v>44.949218999999999</c:v>
                </c:pt>
                <c:pt idx="471">
                  <c:v>44.949218999999999</c:v>
                </c:pt>
                <c:pt idx="472">
                  <c:v>44.949218999999999</c:v>
                </c:pt>
                <c:pt idx="473">
                  <c:v>44.949218999999999</c:v>
                </c:pt>
                <c:pt idx="474">
                  <c:v>44.949218999999999</c:v>
                </c:pt>
                <c:pt idx="475">
                  <c:v>44.949218999999999</c:v>
                </c:pt>
                <c:pt idx="476">
                  <c:v>44.949218999999999</c:v>
                </c:pt>
                <c:pt idx="477">
                  <c:v>44.949218999999999</c:v>
                </c:pt>
                <c:pt idx="478">
                  <c:v>44.949218999999999</c:v>
                </c:pt>
                <c:pt idx="479">
                  <c:v>44.949218999999999</c:v>
                </c:pt>
                <c:pt idx="480">
                  <c:v>44.949218999999999</c:v>
                </c:pt>
                <c:pt idx="481">
                  <c:v>44.949218999999999</c:v>
                </c:pt>
                <c:pt idx="482">
                  <c:v>44.949218999999999</c:v>
                </c:pt>
                <c:pt idx="483">
                  <c:v>44.949218999999999</c:v>
                </c:pt>
                <c:pt idx="484">
                  <c:v>44.949218999999999</c:v>
                </c:pt>
                <c:pt idx="485">
                  <c:v>44.949218999999999</c:v>
                </c:pt>
                <c:pt idx="486">
                  <c:v>44.949218999999999</c:v>
                </c:pt>
                <c:pt idx="487">
                  <c:v>44.949218999999999</c:v>
                </c:pt>
                <c:pt idx="488">
                  <c:v>44.949218999999999</c:v>
                </c:pt>
                <c:pt idx="489">
                  <c:v>44.949218999999999</c:v>
                </c:pt>
                <c:pt idx="490">
                  <c:v>44.949218999999999</c:v>
                </c:pt>
                <c:pt idx="491">
                  <c:v>44.949218999999999</c:v>
                </c:pt>
                <c:pt idx="492">
                  <c:v>44.949218999999999</c:v>
                </c:pt>
                <c:pt idx="493">
                  <c:v>44.949218999999999</c:v>
                </c:pt>
                <c:pt idx="494">
                  <c:v>44.949218999999999</c:v>
                </c:pt>
                <c:pt idx="495">
                  <c:v>44.949218999999999</c:v>
                </c:pt>
                <c:pt idx="496">
                  <c:v>44.949218999999999</c:v>
                </c:pt>
                <c:pt idx="497">
                  <c:v>44.949218999999999</c:v>
                </c:pt>
                <c:pt idx="498">
                  <c:v>44.949218999999999</c:v>
                </c:pt>
                <c:pt idx="499">
                  <c:v>44.949218999999999</c:v>
                </c:pt>
                <c:pt idx="500">
                  <c:v>44.949218999999999</c:v>
                </c:pt>
                <c:pt idx="501">
                  <c:v>44.949218999999999</c:v>
                </c:pt>
                <c:pt idx="502">
                  <c:v>44.949218999999999</c:v>
                </c:pt>
                <c:pt idx="503">
                  <c:v>44.949218999999999</c:v>
                </c:pt>
                <c:pt idx="504">
                  <c:v>44.949218999999999</c:v>
                </c:pt>
                <c:pt idx="505">
                  <c:v>44.949218999999999</c:v>
                </c:pt>
                <c:pt idx="506">
                  <c:v>44.949218999999999</c:v>
                </c:pt>
                <c:pt idx="507">
                  <c:v>44.949218999999999</c:v>
                </c:pt>
                <c:pt idx="508">
                  <c:v>44.949218999999999</c:v>
                </c:pt>
                <c:pt idx="509">
                  <c:v>44.949218999999999</c:v>
                </c:pt>
                <c:pt idx="510">
                  <c:v>44.949218999999999</c:v>
                </c:pt>
                <c:pt idx="511">
                  <c:v>44.949218999999999</c:v>
                </c:pt>
                <c:pt idx="512">
                  <c:v>44.949218999999999</c:v>
                </c:pt>
                <c:pt idx="513">
                  <c:v>44.949218999999999</c:v>
                </c:pt>
                <c:pt idx="514">
                  <c:v>44.949218999999999</c:v>
                </c:pt>
                <c:pt idx="515">
                  <c:v>44.949218999999999</c:v>
                </c:pt>
                <c:pt idx="516">
                  <c:v>44.949218999999999</c:v>
                </c:pt>
                <c:pt idx="517">
                  <c:v>44.949218999999999</c:v>
                </c:pt>
                <c:pt idx="518">
                  <c:v>44.949218999999999</c:v>
                </c:pt>
                <c:pt idx="519">
                  <c:v>44.949218999999999</c:v>
                </c:pt>
                <c:pt idx="520">
                  <c:v>44.949218999999999</c:v>
                </c:pt>
                <c:pt idx="521">
                  <c:v>44.949218999999999</c:v>
                </c:pt>
                <c:pt idx="522">
                  <c:v>44.949218999999999</c:v>
                </c:pt>
                <c:pt idx="523">
                  <c:v>44.949218999999999</c:v>
                </c:pt>
                <c:pt idx="524">
                  <c:v>44.949218999999999</c:v>
                </c:pt>
                <c:pt idx="525">
                  <c:v>44.949218999999999</c:v>
                </c:pt>
                <c:pt idx="526">
                  <c:v>44.949218999999999</c:v>
                </c:pt>
                <c:pt idx="527">
                  <c:v>44.949218999999999</c:v>
                </c:pt>
                <c:pt idx="528">
                  <c:v>44.949218999999999</c:v>
                </c:pt>
                <c:pt idx="529">
                  <c:v>44.949218999999999</c:v>
                </c:pt>
                <c:pt idx="530">
                  <c:v>44.949218999999999</c:v>
                </c:pt>
                <c:pt idx="531">
                  <c:v>44.949218999999999</c:v>
                </c:pt>
                <c:pt idx="532">
                  <c:v>44.949218999999999</c:v>
                </c:pt>
                <c:pt idx="533">
                  <c:v>44.949218999999999</c:v>
                </c:pt>
                <c:pt idx="534">
                  <c:v>44.949218999999999</c:v>
                </c:pt>
                <c:pt idx="535">
                  <c:v>44.949218999999999</c:v>
                </c:pt>
                <c:pt idx="536">
                  <c:v>44.949218999999999</c:v>
                </c:pt>
                <c:pt idx="537">
                  <c:v>44.949218999999999</c:v>
                </c:pt>
                <c:pt idx="538">
                  <c:v>44.949218999999999</c:v>
                </c:pt>
                <c:pt idx="539">
                  <c:v>44.949218999999999</c:v>
                </c:pt>
                <c:pt idx="540">
                  <c:v>44.949218999999999</c:v>
                </c:pt>
                <c:pt idx="541">
                  <c:v>44.949218999999999</c:v>
                </c:pt>
                <c:pt idx="542">
                  <c:v>44.949218999999999</c:v>
                </c:pt>
                <c:pt idx="543">
                  <c:v>44.949218999999999</c:v>
                </c:pt>
                <c:pt idx="544">
                  <c:v>44.949218999999999</c:v>
                </c:pt>
                <c:pt idx="545">
                  <c:v>44.949218999999999</c:v>
                </c:pt>
                <c:pt idx="546">
                  <c:v>44.949218999999999</c:v>
                </c:pt>
                <c:pt idx="547">
                  <c:v>44.949218999999999</c:v>
                </c:pt>
                <c:pt idx="548">
                  <c:v>44.949218999999999</c:v>
                </c:pt>
                <c:pt idx="549">
                  <c:v>44.894531000000001</c:v>
                </c:pt>
                <c:pt idx="550">
                  <c:v>44.894531000000001</c:v>
                </c:pt>
                <c:pt idx="551">
                  <c:v>44.894531000000001</c:v>
                </c:pt>
                <c:pt idx="552">
                  <c:v>44.894531000000001</c:v>
                </c:pt>
                <c:pt idx="553">
                  <c:v>44.894531000000001</c:v>
                </c:pt>
                <c:pt idx="554">
                  <c:v>44.894531000000001</c:v>
                </c:pt>
                <c:pt idx="555">
                  <c:v>44.894531000000001</c:v>
                </c:pt>
                <c:pt idx="556">
                  <c:v>44.894531000000001</c:v>
                </c:pt>
                <c:pt idx="557">
                  <c:v>44.894531000000001</c:v>
                </c:pt>
                <c:pt idx="558">
                  <c:v>44.894531000000001</c:v>
                </c:pt>
                <c:pt idx="559">
                  <c:v>44.894531000000001</c:v>
                </c:pt>
                <c:pt idx="560">
                  <c:v>44.894531000000001</c:v>
                </c:pt>
                <c:pt idx="561">
                  <c:v>44.894531000000001</c:v>
                </c:pt>
                <c:pt idx="562">
                  <c:v>44.894531000000001</c:v>
                </c:pt>
                <c:pt idx="563">
                  <c:v>44.894531000000001</c:v>
                </c:pt>
                <c:pt idx="564">
                  <c:v>44.894531000000001</c:v>
                </c:pt>
                <c:pt idx="565">
                  <c:v>44.894531000000001</c:v>
                </c:pt>
                <c:pt idx="566">
                  <c:v>44.894531000000001</c:v>
                </c:pt>
                <c:pt idx="567">
                  <c:v>44.894531000000001</c:v>
                </c:pt>
                <c:pt idx="568">
                  <c:v>44.894531000000001</c:v>
                </c:pt>
                <c:pt idx="569">
                  <c:v>44.894531000000001</c:v>
                </c:pt>
                <c:pt idx="570">
                  <c:v>44.894531000000001</c:v>
                </c:pt>
                <c:pt idx="571">
                  <c:v>44.894531000000001</c:v>
                </c:pt>
                <c:pt idx="572">
                  <c:v>44.894531000000001</c:v>
                </c:pt>
                <c:pt idx="573">
                  <c:v>44.894531000000001</c:v>
                </c:pt>
                <c:pt idx="574">
                  <c:v>44.894531000000001</c:v>
                </c:pt>
                <c:pt idx="575">
                  <c:v>44.894531000000001</c:v>
                </c:pt>
                <c:pt idx="576">
                  <c:v>44.894531000000001</c:v>
                </c:pt>
                <c:pt idx="577">
                  <c:v>44.894531000000001</c:v>
                </c:pt>
                <c:pt idx="578">
                  <c:v>44.894531000000001</c:v>
                </c:pt>
                <c:pt idx="579">
                  <c:v>44.894531000000001</c:v>
                </c:pt>
                <c:pt idx="580">
                  <c:v>44.894531000000001</c:v>
                </c:pt>
                <c:pt idx="581">
                  <c:v>44.894531000000001</c:v>
                </c:pt>
                <c:pt idx="582">
                  <c:v>44.894531000000001</c:v>
                </c:pt>
                <c:pt idx="583">
                  <c:v>44.894531000000001</c:v>
                </c:pt>
                <c:pt idx="584">
                  <c:v>44.894531000000001</c:v>
                </c:pt>
                <c:pt idx="585">
                  <c:v>44.894531000000001</c:v>
                </c:pt>
                <c:pt idx="586">
                  <c:v>44.894531000000001</c:v>
                </c:pt>
                <c:pt idx="587">
                  <c:v>44.894531000000001</c:v>
                </c:pt>
                <c:pt idx="588">
                  <c:v>44.894531000000001</c:v>
                </c:pt>
                <c:pt idx="589">
                  <c:v>44.894531000000001</c:v>
                </c:pt>
                <c:pt idx="590">
                  <c:v>44.894531000000001</c:v>
                </c:pt>
                <c:pt idx="591">
                  <c:v>44.894531000000001</c:v>
                </c:pt>
                <c:pt idx="592">
                  <c:v>44.894531000000001</c:v>
                </c:pt>
                <c:pt idx="593">
                  <c:v>44.894531000000001</c:v>
                </c:pt>
                <c:pt idx="594">
                  <c:v>44.894531000000001</c:v>
                </c:pt>
                <c:pt idx="595">
                  <c:v>44.894531000000001</c:v>
                </c:pt>
                <c:pt idx="596">
                  <c:v>44.894531000000001</c:v>
                </c:pt>
                <c:pt idx="597">
                  <c:v>44.894531000000001</c:v>
                </c:pt>
                <c:pt idx="598">
                  <c:v>44.894531000000001</c:v>
                </c:pt>
                <c:pt idx="599">
                  <c:v>44.894531000000001</c:v>
                </c:pt>
                <c:pt idx="600">
                  <c:v>44.894531000000001</c:v>
                </c:pt>
                <c:pt idx="601">
                  <c:v>44.894531000000001</c:v>
                </c:pt>
                <c:pt idx="602">
                  <c:v>44.894531000000001</c:v>
                </c:pt>
                <c:pt idx="603">
                  <c:v>44.894531000000001</c:v>
                </c:pt>
                <c:pt idx="604">
                  <c:v>44.894531000000001</c:v>
                </c:pt>
                <c:pt idx="605">
                  <c:v>44.894531000000001</c:v>
                </c:pt>
                <c:pt idx="606">
                  <c:v>44.894531000000001</c:v>
                </c:pt>
                <c:pt idx="607">
                  <c:v>44.894531000000001</c:v>
                </c:pt>
                <c:pt idx="608">
                  <c:v>44.894531000000001</c:v>
                </c:pt>
                <c:pt idx="609">
                  <c:v>44.894531000000001</c:v>
                </c:pt>
                <c:pt idx="610">
                  <c:v>44.894531000000001</c:v>
                </c:pt>
                <c:pt idx="611">
                  <c:v>44.894531000000001</c:v>
                </c:pt>
                <c:pt idx="612">
                  <c:v>44.894531000000001</c:v>
                </c:pt>
                <c:pt idx="613">
                  <c:v>44.894531000000001</c:v>
                </c:pt>
                <c:pt idx="614">
                  <c:v>44.894531000000001</c:v>
                </c:pt>
                <c:pt idx="615">
                  <c:v>44.894531000000001</c:v>
                </c:pt>
                <c:pt idx="616">
                  <c:v>44.894531000000001</c:v>
                </c:pt>
                <c:pt idx="617">
                  <c:v>44.894531000000001</c:v>
                </c:pt>
                <c:pt idx="618">
                  <c:v>44.894531000000001</c:v>
                </c:pt>
                <c:pt idx="619">
                  <c:v>44.894531000000001</c:v>
                </c:pt>
                <c:pt idx="620">
                  <c:v>44.894531000000001</c:v>
                </c:pt>
                <c:pt idx="621">
                  <c:v>44.894531000000001</c:v>
                </c:pt>
                <c:pt idx="622">
                  <c:v>44.894531000000001</c:v>
                </c:pt>
                <c:pt idx="623">
                  <c:v>44.894531000000001</c:v>
                </c:pt>
                <c:pt idx="624">
                  <c:v>44.894531000000001</c:v>
                </c:pt>
                <c:pt idx="625">
                  <c:v>44.894531000000001</c:v>
                </c:pt>
                <c:pt idx="626">
                  <c:v>44.894531000000001</c:v>
                </c:pt>
                <c:pt idx="627">
                  <c:v>44.894531000000001</c:v>
                </c:pt>
                <c:pt idx="628">
                  <c:v>44.894531000000001</c:v>
                </c:pt>
                <c:pt idx="629">
                  <c:v>44.894531000000001</c:v>
                </c:pt>
                <c:pt idx="630">
                  <c:v>44.894531000000001</c:v>
                </c:pt>
                <c:pt idx="631">
                  <c:v>44.894531000000001</c:v>
                </c:pt>
                <c:pt idx="632">
                  <c:v>44.894531000000001</c:v>
                </c:pt>
                <c:pt idx="633">
                  <c:v>44.894531000000001</c:v>
                </c:pt>
                <c:pt idx="634">
                  <c:v>44.894531000000001</c:v>
                </c:pt>
                <c:pt idx="635">
                  <c:v>44.894531000000001</c:v>
                </c:pt>
                <c:pt idx="636">
                  <c:v>44.894531000000001</c:v>
                </c:pt>
                <c:pt idx="637">
                  <c:v>44.894531000000001</c:v>
                </c:pt>
                <c:pt idx="638">
                  <c:v>44.894531000000001</c:v>
                </c:pt>
                <c:pt idx="639">
                  <c:v>44.894531000000001</c:v>
                </c:pt>
                <c:pt idx="640">
                  <c:v>44.894531000000001</c:v>
                </c:pt>
                <c:pt idx="641">
                  <c:v>44.894531000000001</c:v>
                </c:pt>
                <c:pt idx="642">
                  <c:v>44.894531000000001</c:v>
                </c:pt>
                <c:pt idx="643">
                  <c:v>44.894531000000001</c:v>
                </c:pt>
                <c:pt idx="644">
                  <c:v>44.894531000000001</c:v>
                </c:pt>
                <c:pt idx="645">
                  <c:v>44.894531000000001</c:v>
                </c:pt>
                <c:pt idx="646">
                  <c:v>44.894531000000001</c:v>
                </c:pt>
                <c:pt idx="647">
                  <c:v>44.894531000000001</c:v>
                </c:pt>
                <c:pt idx="648">
                  <c:v>44.894531000000001</c:v>
                </c:pt>
                <c:pt idx="649">
                  <c:v>44.894531000000001</c:v>
                </c:pt>
                <c:pt idx="650">
                  <c:v>44.894531000000001</c:v>
                </c:pt>
                <c:pt idx="651">
                  <c:v>44.894531000000001</c:v>
                </c:pt>
                <c:pt idx="652">
                  <c:v>44.894531000000001</c:v>
                </c:pt>
                <c:pt idx="653">
                  <c:v>44.894531000000001</c:v>
                </c:pt>
                <c:pt idx="654">
                  <c:v>44.894531000000001</c:v>
                </c:pt>
                <c:pt idx="655">
                  <c:v>44.894531000000001</c:v>
                </c:pt>
                <c:pt idx="656">
                  <c:v>44.894531000000001</c:v>
                </c:pt>
                <c:pt idx="657">
                  <c:v>44.894531000000001</c:v>
                </c:pt>
                <c:pt idx="658">
                  <c:v>44.894531000000001</c:v>
                </c:pt>
                <c:pt idx="659">
                  <c:v>44.894531000000001</c:v>
                </c:pt>
                <c:pt idx="660">
                  <c:v>44.894531000000001</c:v>
                </c:pt>
                <c:pt idx="661">
                  <c:v>44.894531000000001</c:v>
                </c:pt>
                <c:pt idx="662">
                  <c:v>44.894531000000001</c:v>
                </c:pt>
                <c:pt idx="663">
                  <c:v>44.894531000000001</c:v>
                </c:pt>
                <c:pt idx="664">
                  <c:v>44.894531000000001</c:v>
                </c:pt>
                <c:pt idx="665">
                  <c:v>44.894531000000001</c:v>
                </c:pt>
                <c:pt idx="666">
                  <c:v>44.894531000000001</c:v>
                </c:pt>
                <c:pt idx="667">
                  <c:v>44.894531000000001</c:v>
                </c:pt>
                <c:pt idx="668">
                  <c:v>44.894531000000001</c:v>
                </c:pt>
                <c:pt idx="669">
                  <c:v>44.894531000000001</c:v>
                </c:pt>
                <c:pt idx="670">
                  <c:v>44.894531000000001</c:v>
                </c:pt>
                <c:pt idx="671">
                  <c:v>44.894531000000001</c:v>
                </c:pt>
                <c:pt idx="672">
                  <c:v>44.894531000000001</c:v>
                </c:pt>
                <c:pt idx="673">
                  <c:v>44.894531000000001</c:v>
                </c:pt>
                <c:pt idx="674">
                  <c:v>44.894531000000001</c:v>
                </c:pt>
                <c:pt idx="675">
                  <c:v>44.894531000000001</c:v>
                </c:pt>
                <c:pt idx="676">
                  <c:v>44.894531000000001</c:v>
                </c:pt>
                <c:pt idx="677">
                  <c:v>44.894531000000001</c:v>
                </c:pt>
                <c:pt idx="678">
                  <c:v>44.894531000000001</c:v>
                </c:pt>
                <c:pt idx="679">
                  <c:v>44.894531000000001</c:v>
                </c:pt>
                <c:pt idx="680">
                  <c:v>44.894531000000001</c:v>
                </c:pt>
                <c:pt idx="681">
                  <c:v>44.894531000000001</c:v>
                </c:pt>
                <c:pt idx="682">
                  <c:v>44.894531000000001</c:v>
                </c:pt>
                <c:pt idx="683">
                  <c:v>44.894531000000001</c:v>
                </c:pt>
                <c:pt idx="684">
                  <c:v>44.894531000000001</c:v>
                </c:pt>
                <c:pt idx="685">
                  <c:v>44.894531000000001</c:v>
                </c:pt>
                <c:pt idx="686">
                  <c:v>44.894531000000001</c:v>
                </c:pt>
                <c:pt idx="687">
                  <c:v>44.894531000000001</c:v>
                </c:pt>
                <c:pt idx="688">
                  <c:v>44.894531000000001</c:v>
                </c:pt>
                <c:pt idx="689">
                  <c:v>44.894531000000001</c:v>
                </c:pt>
                <c:pt idx="690">
                  <c:v>44.894531000000001</c:v>
                </c:pt>
                <c:pt idx="691">
                  <c:v>44.894531000000001</c:v>
                </c:pt>
                <c:pt idx="692">
                  <c:v>44.894531000000001</c:v>
                </c:pt>
                <c:pt idx="693">
                  <c:v>44.894531000000001</c:v>
                </c:pt>
                <c:pt idx="694">
                  <c:v>44.894531000000001</c:v>
                </c:pt>
                <c:pt idx="695">
                  <c:v>44.894531000000001</c:v>
                </c:pt>
                <c:pt idx="696">
                  <c:v>44.894531000000001</c:v>
                </c:pt>
                <c:pt idx="697">
                  <c:v>44.894531000000001</c:v>
                </c:pt>
                <c:pt idx="698">
                  <c:v>44.894531000000001</c:v>
                </c:pt>
                <c:pt idx="699">
                  <c:v>44.894531000000001</c:v>
                </c:pt>
                <c:pt idx="700">
                  <c:v>44.894531000000001</c:v>
                </c:pt>
                <c:pt idx="701">
                  <c:v>44.894531000000001</c:v>
                </c:pt>
                <c:pt idx="702">
                  <c:v>44.894531000000001</c:v>
                </c:pt>
                <c:pt idx="703">
                  <c:v>44.894531000000001</c:v>
                </c:pt>
                <c:pt idx="704">
                  <c:v>44.894531000000001</c:v>
                </c:pt>
                <c:pt idx="705">
                  <c:v>44.894531000000001</c:v>
                </c:pt>
                <c:pt idx="706">
                  <c:v>44.894531000000001</c:v>
                </c:pt>
                <c:pt idx="707">
                  <c:v>44.894531000000001</c:v>
                </c:pt>
                <c:pt idx="708">
                  <c:v>44.894531000000001</c:v>
                </c:pt>
                <c:pt idx="709">
                  <c:v>44.894531000000001</c:v>
                </c:pt>
                <c:pt idx="710">
                  <c:v>44.894531000000001</c:v>
                </c:pt>
                <c:pt idx="711">
                  <c:v>44.894531000000001</c:v>
                </c:pt>
                <c:pt idx="712">
                  <c:v>44.894531000000001</c:v>
                </c:pt>
                <c:pt idx="713">
                  <c:v>44.894531000000001</c:v>
                </c:pt>
                <c:pt idx="714">
                  <c:v>44.894531000000001</c:v>
                </c:pt>
                <c:pt idx="715">
                  <c:v>44.894531000000001</c:v>
                </c:pt>
                <c:pt idx="716">
                  <c:v>44.894531000000001</c:v>
                </c:pt>
                <c:pt idx="717">
                  <c:v>44.894531000000001</c:v>
                </c:pt>
                <c:pt idx="718">
                  <c:v>44.894531000000001</c:v>
                </c:pt>
                <c:pt idx="719">
                  <c:v>44.894531000000001</c:v>
                </c:pt>
                <c:pt idx="720">
                  <c:v>44.894531000000001</c:v>
                </c:pt>
                <c:pt idx="721">
                  <c:v>44.894531000000001</c:v>
                </c:pt>
                <c:pt idx="722">
                  <c:v>44.894531000000001</c:v>
                </c:pt>
                <c:pt idx="723">
                  <c:v>44.894531000000001</c:v>
                </c:pt>
                <c:pt idx="724">
                  <c:v>44.894531000000001</c:v>
                </c:pt>
                <c:pt idx="725">
                  <c:v>44.894531000000001</c:v>
                </c:pt>
                <c:pt idx="726">
                  <c:v>44.894531000000001</c:v>
                </c:pt>
                <c:pt idx="727">
                  <c:v>44.894531000000001</c:v>
                </c:pt>
                <c:pt idx="728">
                  <c:v>44.894531000000001</c:v>
                </c:pt>
                <c:pt idx="729">
                  <c:v>44.894531000000001</c:v>
                </c:pt>
                <c:pt idx="730">
                  <c:v>44.894531000000001</c:v>
                </c:pt>
                <c:pt idx="731">
                  <c:v>44.894531000000001</c:v>
                </c:pt>
                <c:pt idx="732">
                  <c:v>44.894531000000001</c:v>
                </c:pt>
                <c:pt idx="733">
                  <c:v>44.894531000000001</c:v>
                </c:pt>
                <c:pt idx="734">
                  <c:v>44.894531000000001</c:v>
                </c:pt>
                <c:pt idx="735">
                  <c:v>44.894531000000001</c:v>
                </c:pt>
                <c:pt idx="736">
                  <c:v>44.894531000000001</c:v>
                </c:pt>
                <c:pt idx="737">
                  <c:v>44.894531000000001</c:v>
                </c:pt>
                <c:pt idx="738">
                  <c:v>44.894531000000001</c:v>
                </c:pt>
                <c:pt idx="739">
                  <c:v>44.894531000000001</c:v>
                </c:pt>
                <c:pt idx="740">
                  <c:v>44.894531000000001</c:v>
                </c:pt>
                <c:pt idx="741">
                  <c:v>44.894531000000001</c:v>
                </c:pt>
                <c:pt idx="742">
                  <c:v>44.894531000000001</c:v>
                </c:pt>
                <c:pt idx="743">
                  <c:v>44.894531000000001</c:v>
                </c:pt>
                <c:pt idx="744">
                  <c:v>44.894531000000001</c:v>
                </c:pt>
                <c:pt idx="745">
                  <c:v>44.894531000000001</c:v>
                </c:pt>
                <c:pt idx="746">
                  <c:v>44.894531000000001</c:v>
                </c:pt>
                <c:pt idx="747">
                  <c:v>44.894531000000001</c:v>
                </c:pt>
                <c:pt idx="748">
                  <c:v>44.894531000000001</c:v>
                </c:pt>
                <c:pt idx="749">
                  <c:v>44.894531000000001</c:v>
                </c:pt>
                <c:pt idx="750">
                  <c:v>44.894531000000001</c:v>
                </c:pt>
                <c:pt idx="751">
                  <c:v>44.894531000000001</c:v>
                </c:pt>
                <c:pt idx="752">
                  <c:v>44.894531000000001</c:v>
                </c:pt>
                <c:pt idx="753">
                  <c:v>44.894531000000001</c:v>
                </c:pt>
                <c:pt idx="754">
                  <c:v>44.894531000000001</c:v>
                </c:pt>
                <c:pt idx="755">
                  <c:v>44.894531000000001</c:v>
                </c:pt>
                <c:pt idx="756">
                  <c:v>44.894531000000001</c:v>
                </c:pt>
                <c:pt idx="757">
                  <c:v>44.894531000000001</c:v>
                </c:pt>
                <c:pt idx="758">
                  <c:v>44.894531000000001</c:v>
                </c:pt>
                <c:pt idx="759">
                  <c:v>44.894531000000001</c:v>
                </c:pt>
                <c:pt idx="760">
                  <c:v>44.894531000000001</c:v>
                </c:pt>
                <c:pt idx="761">
                  <c:v>44.894531000000001</c:v>
                </c:pt>
                <c:pt idx="762">
                  <c:v>44.894531000000001</c:v>
                </c:pt>
                <c:pt idx="763">
                  <c:v>44.894531000000001</c:v>
                </c:pt>
                <c:pt idx="764">
                  <c:v>44.894531000000001</c:v>
                </c:pt>
                <c:pt idx="765">
                  <c:v>44.894531000000001</c:v>
                </c:pt>
                <c:pt idx="766">
                  <c:v>44.894531000000001</c:v>
                </c:pt>
                <c:pt idx="767">
                  <c:v>44.894531000000001</c:v>
                </c:pt>
                <c:pt idx="768">
                  <c:v>44.894531000000001</c:v>
                </c:pt>
                <c:pt idx="769">
                  <c:v>44.894531000000001</c:v>
                </c:pt>
                <c:pt idx="770">
                  <c:v>44.894531000000001</c:v>
                </c:pt>
                <c:pt idx="771">
                  <c:v>44.894531000000001</c:v>
                </c:pt>
                <c:pt idx="772">
                  <c:v>44.894531000000001</c:v>
                </c:pt>
                <c:pt idx="773">
                  <c:v>44.894531000000001</c:v>
                </c:pt>
                <c:pt idx="774">
                  <c:v>44.894531000000001</c:v>
                </c:pt>
                <c:pt idx="775">
                  <c:v>44.894531000000001</c:v>
                </c:pt>
                <c:pt idx="776">
                  <c:v>44.894531000000001</c:v>
                </c:pt>
                <c:pt idx="777">
                  <c:v>44.894531000000001</c:v>
                </c:pt>
                <c:pt idx="778">
                  <c:v>44.894531000000001</c:v>
                </c:pt>
                <c:pt idx="779">
                  <c:v>44.894531000000001</c:v>
                </c:pt>
                <c:pt idx="780">
                  <c:v>44.894531000000001</c:v>
                </c:pt>
                <c:pt idx="781">
                  <c:v>44.894531000000001</c:v>
                </c:pt>
                <c:pt idx="782">
                  <c:v>44.894531000000001</c:v>
                </c:pt>
                <c:pt idx="783">
                  <c:v>44.894531000000001</c:v>
                </c:pt>
                <c:pt idx="784">
                  <c:v>44.894531000000001</c:v>
                </c:pt>
                <c:pt idx="785">
                  <c:v>44.894531000000001</c:v>
                </c:pt>
                <c:pt idx="786">
                  <c:v>44.894531000000001</c:v>
                </c:pt>
                <c:pt idx="787">
                  <c:v>44.894531000000001</c:v>
                </c:pt>
                <c:pt idx="788">
                  <c:v>44.894531000000001</c:v>
                </c:pt>
                <c:pt idx="789">
                  <c:v>44.894531000000001</c:v>
                </c:pt>
                <c:pt idx="790">
                  <c:v>44.894531000000001</c:v>
                </c:pt>
                <c:pt idx="791">
                  <c:v>44.894531000000001</c:v>
                </c:pt>
                <c:pt idx="792">
                  <c:v>44.894531000000001</c:v>
                </c:pt>
                <c:pt idx="793">
                  <c:v>44.894531000000001</c:v>
                </c:pt>
                <c:pt idx="794">
                  <c:v>44.894531000000001</c:v>
                </c:pt>
                <c:pt idx="795">
                  <c:v>44.894531000000001</c:v>
                </c:pt>
                <c:pt idx="796">
                  <c:v>44.894531000000001</c:v>
                </c:pt>
                <c:pt idx="797">
                  <c:v>44.894531000000001</c:v>
                </c:pt>
                <c:pt idx="798">
                  <c:v>44.894531000000001</c:v>
                </c:pt>
                <c:pt idx="799">
                  <c:v>44.894531000000001</c:v>
                </c:pt>
                <c:pt idx="800">
                  <c:v>44.894531000000001</c:v>
                </c:pt>
                <c:pt idx="801">
                  <c:v>44.894531000000001</c:v>
                </c:pt>
                <c:pt idx="802">
                  <c:v>44.894531000000001</c:v>
                </c:pt>
                <c:pt idx="803">
                  <c:v>44.894531000000001</c:v>
                </c:pt>
                <c:pt idx="804">
                  <c:v>44.894531000000001</c:v>
                </c:pt>
                <c:pt idx="805">
                  <c:v>44.894531000000001</c:v>
                </c:pt>
                <c:pt idx="806">
                  <c:v>44.894531000000001</c:v>
                </c:pt>
                <c:pt idx="807">
                  <c:v>44.894531000000001</c:v>
                </c:pt>
                <c:pt idx="808">
                  <c:v>44.894531000000001</c:v>
                </c:pt>
                <c:pt idx="809">
                  <c:v>44.894531000000001</c:v>
                </c:pt>
                <c:pt idx="810">
                  <c:v>44.894531000000001</c:v>
                </c:pt>
                <c:pt idx="811">
                  <c:v>44.894531000000001</c:v>
                </c:pt>
                <c:pt idx="812">
                  <c:v>44.894531000000001</c:v>
                </c:pt>
                <c:pt idx="813">
                  <c:v>44.894531000000001</c:v>
                </c:pt>
                <c:pt idx="814">
                  <c:v>44.894531000000001</c:v>
                </c:pt>
                <c:pt idx="815">
                  <c:v>44.894531000000001</c:v>
                </c:pt>
                <c:pt idx="816">
                  <c:v>44.894531000000001</c:v>
                </c:pt>
                <c:pt idx="817">
                  <c:v>44.894531000000001</c:v>
                </c:pt>
                <c:pt idx="818">
                  <c:v>44.894531000000001</c:v>
                </c:pt>
                <c:pt idx="819">
                  <c:v>44.894531000000001</c:v>
                </c:pt>
                <c:pt idx="820">
                  <c:v>44.894531000000001</c:v>
                </c:pt>
                <c:pt idx="821">
                  <c:v>44.894531000000001</c:v>
                </c:pt>
                <c:pt idx="822">
                  <c:v>44.894531000000001</c:v>
                </c:pt>
                <c:pt idx="823">
                  <c:v>44.894531000000001</c:v>
                </c:pt>
                <c:pt idx="824">
                  <c:v>44.894531000000001</c:v>
                </c:pt>
                <c:pt idx="825">
                  <c:v>44.894531000000001</c:v>
                </c:pt>
                <c:pt idx="826">
                  <c:v>44.894531000000001</c:v>
                </c:pt>
                <c:pt idx="827">
                  <c:v>44.894531000000001</c:v>
                </c:pt>
                <c:pt idx="828">
                  <c:v>44.894531000000001</c:v>
                </c:pt>
                <c:pt idx="829">
                  <c:v>44.894531000000001</c:v>
                </c:pt>
                <c:pt idx="830">
                  <c:v>44.894531000000001</c:v>
                </c:pt>
                <c:pt idx="831">
                  <c:v>44.894531000000001</c:v>
                </c:pt>
                <c:pt idx="832">
                  <c:v>44.894531000000001</c:v>
                </c:pt>
                <c:pt idx="833">
                  <c:v>44.894531000000001</c:v>
                </c:pt>
                <c:pt idx="834">
                  <c:v>44.894531000000001</c:v>
                </c:pt>
                <c:pt idx="835">
                  <c:v>44.894531000000001</c:v>
                </c:pt>
                <c:pt idx="836">
                  <c:v>44.894531000000001</c:v>
                </c:pt>
                <c:pt idx="837">
                  <c:v>44.894531000000001</c:v>
                </c:pt>
                <c:pt idx="838">
                  <c:v>44.894531000000001</c:v>
                </c:pt>
                <c:pt idx="839">
                  <c:v>44.894531000000001</c:v>
                </c:pt>
                <c:pt idx="840">
                  <c:v>44.894531000000001</c:v>
                </c:pt>
                <c:pt idx="841">
                  <c:v>41.492187999999999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67AD-40A2-A0B6-DFD591BE2E5B}"/>
            </c:ext>
          </c:extLst>
        </c:ser>
        <c:ser>
          <c:idx val="0"/>
          <c:order val="2"/>
          <c:tx>
            <c:strRef>
              <c:f>Mem!$B$2:$B$3</c:f>
              <c:strCache>
                <c:ptCount val="2"/>
                <c:pt idx="0">
                  <c:v>Exhibition</c:v>
                </c:pt>
                <c:pt idx="1">
                  <c:v>EasyFly</c:v>
                </c:pt>
              </c:strCache>
            </c:strRef>
          </c:tx>
          <c:spPr>
            <a:ln w="31750" cap="rnd">
              <a:solidFill>
                <a:srgbClr val="255E91"/>
              </a:solidFill>
              <a:round/>
            </a:ln>
            <a:effectLst/>
          </c:spPr>
          <c:marker>
            <c:symbol val="none"/>
          </c:marker>
          <c:xVal>
            <c:numRef>
              <c:f>Mem!$A$4:$A$845</c:f>
              <c:numCache>
                <c:formatCode>0</c:formatCode>
                <c:ptCount val="842"/>
                <c:pt idx="0">
                  <c:v>0</c:v>
                </c:pt>
                <c:pt idx="1">
                  <c:v>0.1146998405456543</c:v>
                </c:pt>
                <c:pt idx="2">
                  <c:v>0.22309994697570801</c:v>
                </c:pt>
                <c:pt idx="3">
                  <c:v>0.33379983901977539</c:v>
                </c:pt>
                <c:pt idx="4">
                  <c:v>0.4440000057220459</c:v>
                </c:pt>
                <c:pt idx="5">
                  <c:v>0.55359983444213867</c:v>
                </c:pt>
                <c:pt idx="6">
                  <c:v>0.66289997100830078</c:v>
                </c:pt>
                <c:pt idx="7">
                  <c:v>0.7732999324798584</c:v>
                </c:pt>
                <c:pt idx="8">
                  <c:v>0.8834998607635498</c:v>
                </c:pt>
                <c:pt idx="9">
                  <c:v>0.99379992485046387</c:v>
                </c:pt>
                <c:pt idx="10">
                  <c:v>1.1026999950408936</c:v>
                </c:pt>
                <c:pt idx="11">
                  <c:v>1.2121000289916992</c:v>
                </c:pt>
                <c:pt idx="12">
                  <c:v>1.3220999240875244</c:v>
                </c:pt>
                <c:pt idx="13">
                  <c:v>1.4328000545501709</c:v>
                </c:pt>
                <c:pt idx="14">
                  <c:v>1.5406999588012695</c:v>
                </c:pt>
                <c:pt idx="15">
                  <c:v>1.6496000289916992</c:v>
                </c:pt>
                <c:pt idx="16">
                  <c:v>1.7581000328063965</c:v>
                </c:pt>
                <c:pt idx="17">
                  <c:v>1.8676998615264893</c:v>
                </c:pt>
                <c:pt idx="18">
                  <c:v>1.9784998893737793</c:v>
                </c:pt>
                <c:pt idx="19">
                  <c:v>2.0874998569488525</c:v>
                </c:pt>
                <c:pt idx="20">
                  <c:v>2.1957998275756836</c:v>
                </c:pt>
                <c:pt idx="21">
                  <c:v>2.3034999370574951</c:v>
                </c:pt>
                <c:pt idx="22">
                  <c:v>2.4138998985290527</c:v>
                </c:pt>
                <c:pt idx="23">
                  <c:v>2.523900032043457</c:v>
                </c:pt>
                <c:pt idx="24">
                  <c:v>2.6333999633789063</c:v>
                </c:pt>
                <c:pt idx="25">
                  <c:v>2.7425999641418457</c:v>
                </c:pt>
                <c:pt idx="26">
                  <c:v>2.8524000644683838</c:v>
                </c:pt>
                <c:pt idx="27">
                  <c:v>2.9609999656677246</c:v>
                </c:pt>
                <c:pt idx="28">
                  <c:v>3.07069993019104</c:v>
                </c:pt>
                <c:pt idx="29">
                  <c:v>3.1798999309539795</c:v>
                </c:pt>
                <c:pt idx="30">
                  <c:v>3.2883999347686768</c:v>
                </c:pt>
                <c:pt idx="31">
                  <c:v>3.3970999717712402</c:v>
                </c:pt>
                <c:pt idx="32">
                  <c:v>3.5060000419616699</c:v>
                </c:pt>
                <c:pt idx="33">
                  <c:v>3.6150999069213867</c:v>
                </c:pt>
                <c:pt idx="34">
                  <c:v>3.7251999378204346</c:v>
                </c:pt>
                <c:pt idx="35">
                  <c:v>3.8343000411987305</c:v>
                </c:pt>
                <c:pt idx="36">
                  <c:v>3.9458999633789063</c:v>
                </c:pt>
                <c:pt idx="37">
                  <c:v>4.0566999912261963</c:v>
                </c:pt>
                <c:pt idx="38">
                  <c:v>4.1649999618530273</c:v>
                </c:pt>
                <c:pt idx="39">
                  <c:v>4.2741000652313232</c:v>
                </c:pt>
                <c:pt idx="40">
                  <c:v>4.3826999664306641</c:v>
                </c:pt>
                <c:pt idx="41">
                  <c:v>4.4926998615264893</c:v>
                </c:pt>
                <c:pt idx="42">
                  <c:v>4.6027998924255371</c:v>
                </c:pt>
                <c:pt idx="43">
                  <c:v>4.7123000621795654</c:v>
                </c:pt>
                <c:pt idx="44">
                  <c:v>4.8204998970031738</c:v>
                </c:pt>
                <c:pt idx="45">
                  <c:v>4.9298999309539795</c:v>
                </c:pt>
                <c:pt idx="46">
                  <c:v>5.0394999980926514</c:v>
                </c:pt>
                <c:pt idx="47">
                  <c:v>5.1469998359680176</c:v>
                </c:pt>
                <c:pt idx="48">
                  <c:v>5.2563998699188232</c:v>
                </c:pt>
                <c:pt idx="49">
                  <c:v>5.3641998767852783</c:v>
                </c:pt>
                <c:pt idx="50">
                  <c:v>5.4728000164031982</c:v>
                </c:pt>
                <c:pt idx="51">
                  <c:v>5.5817999839782715</c:v>
                </c:pt>
                <c:pt idx="52">
                  <c:v>5.6910998821258545</c:v>
                </c:pt>
                <c:pt idx="53">
                  <c:v>5.8006999492645264</c:v>
                </c:pt>
                <c:pt idx="54">
                  <c:v>5.910099983215332</c:v>
                </c:pt>
                <c:pt idx="55">
                  <c:v>6.0179998874664307</c:v>
                </c:pt>
                <c:pt idx="56">
                  <c:v>6.1270999908447266</c:v>
                </c:pt>
                <c:pt idx="57">
                  <c:v>6.2379000186920166</c:v>
                </c:pt>
                <c:pt idx="58">
                  <c:v>6.3467998504638672</c:v>
                </c:pt>
                <c:pt idx="59">
                  <c:v>6.4575998783111572</c:v>
                </c:pt>
                <c:pt idx="60">
                  <c:v>6.5664000511169434</c:v>
                </c:pt>
                <c:pt idx="61">
                  <c:v>6.676300048828125</c:v>
                </c:pt>
                <c:pt idx="62">
                  <c:v>6.7848000526428223</c:v>
                </c:pt>
                <c:pt idx="63">
                  <c:v>6.8931999206542969</c:v>
                </c:pt>
                <c:pt idx="64">
                  <c:v>7.0026998519897461</c:v>
                </c:pt>
                <c:pt idx="65">
                  <c:v>7.1136000156402588</c:v>
                </c:pt>
                <c:pt idx="66">
                  <c:v>7.223599910736084</c:v>
                </c:pt>
                <c:pt idx="67">
                  <c:v>7.3348000049591064</c:v>
                </c:pt>
                <c:pt idx="68">
                  <c:v>7.4456000328063965</c:v>
                </c:pt>
                <c:pt idx="69">
                  <c:v>7.5541999340057373</c:v>
                </c:pt>
                <c:pt idx="70">
                  <c:v>7.6628999710083008</c:v>
                </c:pt>
                <c:pt idx="71">
                  <c:v>7.7720999717712402</c:v>
                </c:pt>
                <c:pt idx="72">
                  <c:v>7.8804998397827148</c:v>
                </c:pt>
                <c:pt idx="73">
                  <c:v>7.9890999794006348</c:v>
                </c:pt>
                <c:pt idx="74">
                  <c:v>8.0987999439239502</c:v>
                </c:pt>
                <c:pt idx="75">
                  <c:v>8.2091999053955078</c:v>
                </c:pt>
                <c:pt idx="76">
                  <c:v>8.3179998397827148</c:v>
                </c:pt>
                <c:pt idx="77">
                  <c:v>8.4268999099731445</c:v>
                </c:pt>
                <c:pt idx="78">
                  <c:v>8.535599946975708</c:v>
                </c:pt>
                <c:pt idx="79">
                  <c:v>8.6466999053955078</c:v>
                </c:pt>
                <c:pt idx="80">
                  <c:v>8.7556998729705811</c:v>
                </c:pt>
                <c:pt idx="81">
                  <c:v>8.864799976348877</c:v>
                </c:pt>
                <c:pt idx="82">
                  <c:v>8.9732999801635742</c:v>
                </c:pt>
                <c:pt idx="83">
                  <c:v>9.083899974822998</c:v>
                </c:pt>
                <c:pt idx="84">
                  <c:v>9.193699836730957</c:v>
                </c:pt>
                <c:pt idx="85">
                  <c:v>9.3044998645782471</c:v>
                </c:pt>
                <c:pt idx="86">
                  <c:v>9.4131999015808105</c:v>
                </c:pt>
                <c:pt idx="87">
                  <c:v>9.5226998329162598</c:v>
                </c:pt>
                <c:pt idx="88">
                  <c:v>9.6334998607635498</c:v>
                </c:pt>
                <c:pt idx="89">
                  <c:v>9.7437999248504639</c:v>
                </c:pt>
                <c:pt idx="90">
                  <c:v>9.851099967956543</c:v>
                </c:pt>
                <c:pt idx="91">
                  <c:v>9.961400032043457</c:v>
                </c:pt>
                <c:pt idx="92">
                  <c:v>10.069499969482422</c:v>
                </c:pt>
                <c:pt idx="93">
                  <c:v>10.177199840545654</c:v>
                </c:pt>
                <c:pt idx="94">
                  <c:v>10.284800052642822</c:v>
                </c:pt>
                <c:pt idx="95">
                  <c:v>10.394799947738647</c:v>
                </c:pt>
                <c:pt idx="96">
                  <c:v>10.503499984741211</c:v>
                </c:pt>
                <c:pt idx="97">
                  <c:v>10.611999988555908</c:v>
                </c:pt>
                <c:pt idx="98">
                  <c:v>10.721199989318848</c:v>
                </c:pt>
                <c:pt idx="99">
                  <c:v>10.82889986038208</c:v>
                </c:pt>
                <c:pt idx="100">
                  <c:v>10.938799858093262</c:v>
                </c:pt>
                <c:pt idx="101">
                  <c:v>11.047499895095825</c:v>
                </c:pt>
                <c:pt idx="102">
                  <c:v>11.155400037765503</c:v>
                </c:pt>
                <c:pt idx="103">
                  <c:v>11.264299869537354</c:v>
                </c:pt>
                <c:pt idx="104">
                  <c:v>11.375099897384644</c:v>
                </c:pt>
                <c:pt idx="105">
                  <c:v>11.483399868011475</c:v>
                </c:pt>
                <c:pt idx="106">
                  <c:v>11.592499971389771</c:v>
                </c:pt>
                <c:pt idx="107">
                  <c:v>11.702899932861328</c:v>
                </c:pt>
                <c:pt idx="108">
                  <c:v>11.8125</c:v>
                </c:pt>
                <c:pt idx="109">
                  <c:v>11.922199964523315</c:v>
                </c:pt>
                <c:pt idx="110">
                  <c:v>12.03059983253479</c:v>
                </c:pt>
                <c:pt idx="111">
                  <c:v>12.1389000415802</c:v>
                </c:pt>
                <c:pt idx="112">
                  <c:v>12.248999834060669</c:v>
                </c:pt>
                <c:pt idx="113">
                  <c:v>12.357899904251099</c:v>
                </c:pt>
                <c:pt idx="114">
                  <c:v>12.467499971389771</c:v>
                </c:pt>
                <c:pt idx="115">
                  <c:v>12.576299905776978</c:v>
                </c:pt>
                <c:pt idx="116">
                  <c:v>12.687700033187866</c:v>
                </c:pt>
                <c:pt idx="117">
                  <c:v>12.794600009918213</c:v>
                </c:pt>
                <c:pt idx="118">
                  <c:v>12.904999971389771</c:v>
                </c:pt>
                <c:pt idx="119">
                  <c:v>13.013999938964844</c:v>
                </c:pt>
                <c:pt idx="120">
                  <c:v>13.123299837112427</c:v>
                </c:pt>
                <c:pt idx="121">
                  <c:v>13.232699871063232</c:v>
                </c:pt>
                <c:pt idx="122">
                  <c:v>13.342599868774414</c:v>
                </c:pt>
                <c:pt idx="123">
                  <c:v>13.45199990272522</c:v>
                </c:pt>
                <c:pt idx="124">
                  <c:v>13.560699939727783</c:v>
                </c:pt>
                <c:pt idx="125">
                  <c:v>13.670199871063232</c:v>
                </c:pt>
                <c:pt idx="126">
                  <c:v>13.779299974441528</c:v>
                </c:pt>
                <c:pt idx="127">
                  <c:v>13.888499975204468</c:v>
                </c:pt>
                <c:pt idx="128">
                  <c:v>13.997900009155273</c:v>
                </c:pt>
                <c:pt idx="129">
                  <c:v>14.106299877166748</c:v>
                </c:pt>
                <c:pt idx="130">
                  <c:v>14.215699911117554</c:v>
                </c:pt>
                <c:pt idx="131">
                  <c:v>14.324499845504761</c:v>
                </c:pt>
                <c:pt idx="132">
                  <c:v>14.432899951934814</c:v>
                </c:pt>
                <c:pt idx="133">
                  <c:v>14.54259991645813</c:v>
                </c:pt>
                <c:pt idx="134">
                  <c:v>14.653599977493286</c:v>
                </c:pt>
                <c:pt idx="135">
                  <c:v>14.763599872589111</c:v>
                </c:pt>
                <c:pt idx="136">
                  <c:v>14.871999979019165</c:v>
                </c:pt>
                <c:pt idx="137">
                  <c:v>14.982199907302856</c:v>
                </c:pt>
                <c:pt idx="138">
                  <c:v>15.092000007629395</c:v>
                </c:pt>
                <c:pt idx="139">
                  <c:v>15.202100038528442</c:v>
                </c:pt>
                <c:pt idx="140">
                  <c:v>15.312000036239624</c:v>
                </c:pt>
                <c:pt idx="141">
                  <c:v>15.421799898147583</c:v>
                </c:pt>
                <c:pt idx="142">
                  <c:v>15.529899835586548</c:v>
                </c:pt>
                <c:pt idx="143">
                  <c:v>15.639099836349487</c:v>
                </c:pt>
                <c:pt idx="144">
                  <c:v>15.748399972915649</c:v>
                </c:pt>
                <c:pt idx="145">
                  <c:v>15.858199834823608</c:v>
                </c:pt>
                <c:pt idx="146">
                  <c:v>15.967399835586548</c:v>
                </c:pt>
                <c:pt idx="147">
                  <c:v>16.076200008392334</c:v>
                </c:pt>
                <c:pt idx="148">
                  <c:v>16.184399843215942</c:v>
                </c:pt>
                <c:pt idx="149">
                  <c:v>16.294100046157837</c:v>
                </c:pt>
                <c:pt idx="150">
                  <c:v>16.40369987487793</c:v>
                </c:pt>
                <c:pt idx="151">
                  <c:v>16.511100053787231</c:v>
                </c:pt>
                <c:pt idx="152">
                  <c:v>16.619699954986572</c:v>
                </c:pt>
                <c:pt idx="153">
                  <c:v>16.730200052261353</c:v>
                </c:pt>
                <c:pt idx="154">
                  <c:v>16.839400053024292</c:v>
                </c:pt>
                <c:pt idx="155">
                  <c:v>16.949100017547607</c:v>
                </c:pt>
                <c:pt idx="156">
                  <c:v>17.059799909591675</c:v>
                </c:pt>
                <c:pt idx="157">
                  <c:v>17.168900012969971</c:v>
                </c:pt>
                <c:pt idx="158">
                  <c:v>17.277899980545044</c:v>
                </c:pt>
                <c:pt idx="159">
                  <c:v>17.388000011444092</c:v>
                </c:pt>
                <c:pt idx="160">
                  <c:v>17.497499942779541</c:v>
                </c:pt>
                <c:pt idx="161">
                  <c:v>17.606400012969971</c:v>
                </c:pt>
                <c:pt idx="162">
                  <c:v>17.715199947357178</c:v>
                </c:pt>
                <c:pt idx="163">
                  <c:v>17.825000047683716</c:v>
                </c:pt>
                <c:pt idx="164">
                  <c:v>17.933899879455566</c:v>
                </c:pt>
                <c:pt idx="165">
                  <c:v>18.042500019073486</c:v>
                </c:pt>
                <c:pt idx="166">
                  <c:v>18.151099920272827</c:v>
                </c:pt>
                <c:pt idx="167">
                  <c:v>18.261199951171875</c:v>
                </c:pt>
                <c:pt idx="168">
                  <c:v>18.37089991569519</c:v>
                </c:pt>
                <c:pt idx="169">
                  <c:v>18.478299856185913</c:v>
                </c:pt>
                <c:pt idx="170">
                  <c:v>18.587899923324585</c:v>
                </c:pt>
                <c:pt idx="171">
                  <c:v>18.698400020599365</c:v>
                </c:pt>
                <c:pt idx="172">
                  <c:v>18.809000015258789</c:v>
                </c:pt>
                <c:pt idx="173">
                  <c:v>18.918699979782104</c:v>
                </c:pt>
                <c:pt idx="174">
                  <c:v>19.027699947357178</c:v>
                </c:pt>
                <c:pt idx="175">
                  <c:v>19.137199878692627</c:v>
                </c:pt>
                <c:pt idx="176">
                  <c:v>19.246700048446655</c:v>
                </c:pt>
                <c:pt idx="177">
                  <c:v>19.355200052261353</c:v>
                </c:pt>
                <c:pt idx="178">
                  <c:v>19.464599847793579</c:v>
                </c:pt>
                <c:pt idx="179">
                  <c:v>19.57480001449585</c:v>
                </c:pt>
                <c:pt idx="180">
                  <c:v>19.684299945831299</c:v>
                </c:pt>
                <c:pt idx="181">
                  <c:v>19.793200016021729</c:v>
                </c:pt>
                <c:pt idx="182">
                  <c:v>19.90339994430542</c:v>
                </c:pt>
                <c:pt idx="183">
                  <c:v>20.012199878692627</c:v>
                </c:pt>
                <c:pt idx="184">
                  <c:v>20.120599985122681</c:v>
                </c:pt>
                <c:pt idx="185">
                  <c:v>20.230000019073486</c:v>
                </c:pt>
                <c:pt idx="186">
                  <c:v>20.338899850845337</c:v>
                </c:pt>
                <c:pt idx="187">
                  <c:v>20.448099851608276</c:v>
                </c:pt>
                <c:pt idx="188">
                  <c:v>20.556999921798706</c:v>
                </c:pt>
                <c:pt idx="189">
                  <c:v>20.66700005531311</c:v>
                </c:pt>
                <c:pt idx="190">
                  <c:v>20.776099920272827</c:v>
                </c:pt>
                <c:pt idx="191">
                  <c:v>20.886199951171875</c:v>
                </c:pt>
                <c:pt idx="192">
                  <c:v>20.995300054550171</c:v>
                </c:pt>
                <c:pt idx="193">
                  <c:v>21.104699850082397</c:v>
                </c:pt>
                <c:pt idx="194">
                  <c:v>21.214400053024292</c:v>
                </c:pt>
                <c:pt idx="195">
                  <c:v>21.324199914932251</c:v>
                </c:pt>
                <c:pt idx="196">
                  <c:v>21.433899879455566</c:v>
                </c:pt>
                <c:pt idx="197">
                  <c:v>21.544999837875366</c:v>
                </c:pt>
                <c:pt idx="198">
                  <c:v>21.655499935150146</c:v>
                </c:pt>
                <c:pt idx="199">
                  <c:v>21.765300035476685</c:v>
                </c:pt>
                <c:pt idx="200">
                  <c:v>21.876299858093262</c:v>
                </c:pt>
                <c:pt idx="201">
                  <c:v>21.985599994659424</c:v>
                </c:pt>
                <c:pt idx="202">
                  <c:v>22.093699932098389</c:v>
                </c:pt>
                <c:pt idx="203">
                  <c:v>22.202800035476685</c:v>
                </c:pt>
                <c:pt idx="204">
                  <c:v>22.312299966812134</c:v>
                </c:pt>
                <c:pt idx="205">
                  <c:v>22.421599864959717</c:v>
                </c:pt>
                <c:pt idx="206">
                  <c:v>22.531399965286255</c:v>
                </c:pt>
                <c:pt idx="207">
                  <c:v>22.640399932861328</c:v>
                </c:pt>
                <c:pt idx="208">
                  <c:v>22.749699831008911</c:v>
                </c:pt>
                <c:pt idx="209">
                  <c:v>22.858999967575073</c:v>
                </c:pt>
                <c:pt idx="210">
                  <c:v>22.968799829483032</c:v>
                </c:pt>
                <c:pt idx="211">
                  <c:v>23.078799962997437</c:v>
                </c:pt>
                <c:pt idx="212">
                  <c:v>23.18779993057251</c:v>
                </c:pt>
                <c:pt idx="213">
                  <c:v>23.296900033950806</c:v>
                </c:pt>
                <c:pt idx="214">
                  <c:v>23.406299829483032</c:v>
                </c:pt>
                <c:pt idx="215">
                  <c:v>23.514799833297729</c:v>
                </c:pt>
                <c:pt idx="216">
                  <c:v>23.625699996948242</c:v>
                </c:pt>
                <c:pt idx="217">
                  <c:v>23.733500003814697</c:v>
                </c:pt>
                <c:pt idx="218">
                  <c:v>23.84060001373291</c:v>
                </c:pt>
                <c:pt idx="219">
                  <c:v>23.950599908828735</c:v>
                </c:pt>
                <c:pt idx="220">
                  <c:v>24.060999870300293</c:v>
                </c:pt>
                <c:pt idx="221">
                  <c:v>24.169899940490723</c:v>
                </c:pt>
                <c:pt idx="222">
                  <c:v>24.279599905014038</c:v>
                </c:pt>
                <c:pt idx="223">
                  <c:v>24.389899969100952</c:v>
                </c:pt>
                <c:pt idx="224">
                  <c:v>24.499099969863892</c:v>
                </c:pt>
                <c:pt idx="225">
                  <c:v>24.608899831771851</c:v>
                </c:pt>
                <c:pt idx="226">
                  <c:v>24.717999935150146</c:v>
                </c:pt>
                <c:pt idx="227">
                  <c:v>24.827100038528442</c:v>
                </c:pt>
                <c:pt idx="228">
                  <c:v>24.936599969863892</c:v>
                </c:pt>
                <c:pt idx="229">
                  <c:v>25.044999837875366</c:v>
                </c:pt>
                <c:pt idx="230">
                  <c:v>25.153800010681152</c:v>
                </c:pt>
                <c:pt idx="231">
                  <c:v>25.26230001449585</c:v>
                </c:pt>
                <c:pt idx="232">
                  <c:v>25.372900009155273</c:v>
                </c:pt>
                <c:pt idx="233">
                  <c:v>25.480999946594238</c:v>
                </c:pt>
                <c:pt idx="234">
                  <c:v>25.589999914169312</c:v>
                </c:pt>
                <c:pt idx="235">
                  <c:v>25.699499845504761</c:v>
                </c:pt>
                <c:pt idx="236">
                  <c:v>25.809700012207031</c:v>
                </c:pt>
                <c:pt idx="237">
                  <c:v>25.91789984703064</c:v>
                </c:pt>
                <c:pt idx="238">
                  <c:v>26.027999877929688</c:v>
                </c:pt>
                <c:pt idx="239">
                  <c:v>26.139099836349487</c:v>
                </c:pt>
                <c:pt idx="240">
                  <c:v>26.24810004234314</c:v>
                </c:pt>
                <c:pt idx="241">
                  <c:v>26.357599973678589</c:v>
                </c:pt>
                <c:pt idx="242">
                  <c:v>26.46589994430542</c:v>
                </c:pt>
                <c:pt idx="243">
                  <c:v>26.574899911880493</c:v>
                </c:pt>
                <c:pt idx="244">
                  <c:v>26.682299852371216</c:v>
                </c:pt>
                <c:pt idx="245">
                  <c:v>26.791399955749512</c:v>
                </c:pt>
                <c:pt idx="246">
                  <c:v>26.900699853897095</c:v>
                </c:pt>
                <c:pt idx="247">
                  <c:v>27.010400056838989</c:v>
                </c:pt>
                <c:pt idx="248">
                  <c:v>27.120199918746948</c:v>
                </c:pt>
                <c:pt idx="249">
                  <c:v>27.230000019073486</c:v>
                </c:pt>
                <c:pt idx="250">
                  <c:v>27.339499950408936</c:v>
                </c:pt>
                <c:pt idx="251">
                  <c:v>27.448899984359741</c:v>
                </c:pt>
                <c:pt idx="252">
                  <c:v>27.559099912643433</c:v>
                </c:pt>
                <c:pt idx="253">
                  <c:v>27.668900012969971</c:v>
                </c:pt>
                <c:pt idx="254">
                  <c:v>27.779899835586548</c:v>
                </c:pt>
                <c:pt idx="255">
                  <c:v>27.889600038528442</c:v>
                </c:pt>
                <c:pt idx="256">
                  <c:v>27.998499870300293</c:v>
                </c:pt>
                <c:pt idx="257">
                  <c:v>28.105999946594238</c:v>
                </c:pt>
                <c:pt idx="258">
                  <c:v>28.21560001373291</c:v>
                </c:pt>
                <c:pt idx="259">
                  <c:v>28.325000047683716</c:v>
                </c:pt>
                <c:pt idx="260">
                  <c:v>28.433899879455566</c:v>
                </c:pt>
                <c:pt idx="261">
                  <c:v>28.542799949645996</c:v>
                </c:pt>
                <c:pt idx="262">
                  <c:v>28.651399850845337</c:v>
                </c:pt>
                <c:pt idx="263">
                  <c:v>28.759999990463257</c:v>
                </c:pt>
                <c:pt idx="264">
                  <c:v>28.868799924850464</c:v>
                </c:pt>
                <c:pt idx="265">
                  <c:v>28.97790002822876</c:v>
                </c:pt>
                <c:pt idx="266">
                  <c:v>29.085799932479858</c:v>
                </c:pt>
                <c:pt idx="267">
                  <c:v>29.196699857711792</c:v>
                </c:pt>
                <c:pt idx="268">
                  <c:v>29.306400060653687</c:v>
                </c:pt>
                <c:pt idx="269">
                  <c:v>29.416800022125244</c:v>
                </c:pt>
                <c:pt idx="270">
                  <c:v>29.525199890136719</c:v>
                </c:pt>
                <c:pt idx="271">
                  <c:v>29.634000062942505</c:v>
                </c:pt>
                <c:pt idx="272">
                  <c:v>29.743399858474731</c:v>
                </c:pt>
                <c:pt idx="273">
                  <c:v>29.852499961853027</c:v>
                </c:pt>
                <c:pt idx="274">
                  <c:v>29.962399959564209</c:v>
                </c:pt>
                <c:pt idx="275">
                  <c:v>30.072799921035767</c:v>
                </c:pt>
                <c:pt idx="276">
                  <c:v>30.182699918746948</c:v>
                </c:pt>
                <c:pt idx="277">
                  <c:v>30.292099952697754</c:v>
                </c:pt>
                <c:pt idx="278">
                  <c:v>30.401799917221069</c:v>
                </c:pt>
                <c:pt idx="279">
                  <c:v>30.512699842453003</c:v>
                </c:pt>
                <c:pt idx="280">
                  <c:v>30.62089991569519</c:v>
                </c:pt>
                <c:pt idx="281">
                  <c:v>30.729300022125244</c:v>
                </c:pt>
                <c:pt idx="282">
                  <c:v>30.837899923324585</c:v>
                </c:pt>
                <c:pt idx="283">
                  <c:v>30.948299884796143</c:v>
                </c:pt>
                <c:pt idx="284">
                  <c:v>31.057299852371216</c:v>
                </c:pt>
                <c:pt idx="285">
                  <c:v>31.166499853134155</c:v>
                </c:pt>
                <c:pt idx="286">
                  <c:v>31.273799896240234</c:v>
                </c:pt>
                <c:pt idx="287">
                  <c:v>31.382999897003174</c:v>
                </c:pt>
                <c:pt idx="288">
                  <c:v>31.490900039672852</c:v>
                </c:pt>
                <c:pt idx="289">
                  <c:v>31.599999904632568</c:v>
                </c:pt>
                <c:pt idx="290">
                  <c:v>31.708400011062622</c:v>
                </c:pt>
                <c:pt idx="291">
                  <c:v>31.818699836730957</c:v>
                </c:pt>
                <c:pt idx="292">
                  <c:v>31.928599834442139</c:v>
                </c:pt>
                <c:pt idx="293">
                  <c:v>32.036399841308594</c:v>
                </c:pt>
                <c:pt idx="294">
                  <c:v>32.145799875259399</c:v>
                </c:pt>
                <c:pt idx="295">
                  <c:v>32.255800008773804</c:v>
                </c:pt>
                <c:pt idx="296">
                  <c:v>32.365999937057495</c:v>
                </c:pt>
                <c:pt idx="297">
                  <c:v>32.474599838256836</c:v>
                </c:pt>
                <c:pt idx="298">
                  <c:v>32.583699941635132</c:v>
                </c:pt>
                <c:pt idx="299">
                  <c:v>32.693099975585938</c:v>
                </c:pt>
                <c:pt idx="300">
                  <c:v>32.802000045776367</c:v>
                </c:pt>
                <c:pt idx="301">
                  <c:v>32.910899877548218</c:v>
                </c:pt>
                <c:pt idx="302">
                  <c:v>33.02049994468689</c:v>
                </c:pt>
                <c:pt idx="303">
                  <c:v>33.130899906158447</c:v>
                </c:pt>
                <c:pt idx="304">
                  <c:v>33.240299940109253</c:v>
                </c:pt>
                <c:pt idx="305">
                  <c:v>33.348299980163574</c:v>
                </c:pt>
                <c:pt idx="306">
                  <c:v>33.45799994468689</c:v>
                </c:pt>
                <c:pt idx="307">
                  <c:v>33.567899942398071</c:v>
                </c:pt>
                <c:pt idx="308">
                  <c:v>33.676899909973145</c:v>
                </c:pt>
                <c:pt idx="309">
                  <c:v>33.785699844360352</c:v>
                </c:pt>
                <c:pt idx="310">
                  <c:v>33.89520001411438</c:v>
                </c:pt>
                <c:pt idx="311">
                  <c:v>34.004499912261963</c:v>
                </c:pt>
                <c:pt idx="312">
                  <c:v>34.113800048828125</c:v>
                </c:pt>
                <c:pt idx="313">
                  <c:v>34.223000049591064</c:v>
                </c:pt>
                <c:pt idx="314">
                  <c:v>34.331300020217896</c:v>
                </c:pt>
                <c:pt idx="315">
                  <c:v>34.442299842834473</c:v>
                </c:pt>
                <c:pt idx="316">
                  <c:v>34.551100015640259</c:v>
                </c:pt>
                <c:pt idx="317">
                  <c:v>34.660899877548218</c:v>
                </c:pt>
                <c:pt idx="318">
                  <c:v>34.771100044250488</c:v>
                </c:pt>
                <c:pt idx="319">
                  <c:v>34.880499839782715</c:v>
                </c:pt>
                <c:pt idx="320">
                  <c:v>34.988699913024902</c:v>
                </c:pt>
                <c:pt idx="321">
                  <c:v>35.096999883651733</c:v>
                </c:pt>
                <c:pt idx="322">
                  <c:v>35.204200029373169</c:v>
                </c:pt>
                <c:pt idx="323">
                  <c:v>35.312999963760376</c:v>
                </c:pt>
                <c:pt idx="324">
                  <c:v>35.423199892044067</c:v>
                </c:pt>
                <c:pt idx="325">
                  <c:v>35.531800031661987</c:v>
                </c:pt>
                <c:pt idx="326">
                  <c:v>35.641499996185303</c:v>
                </c:pt>
                <c:pt idx="327">
                  <c:v>35.750799894332886</c:v>
                </c:pt>
                <c:pt idx="328">
                  <c:v>35.859400033950806</c:v>
                </c:pt>
                <c:pt idx="329">
                  <c:v>35.97160005569458</c:v>
                </c:pt>
                <c:pt idx="330">
                  <c:v>36.081300020217896</c:v>
                </c:pt>
                <c:pt idx="331">
                  <c:v>36.190000057220459</c:v>
                </c:pt>
                <c:pt idx="332">
                  <c:v>36.297800064086914</c:v>
                </c:pt>
                <c:pt idx="333">
                  <c:v>36.407399892807007</c:v>
                </c:pt>
                <c:pt idx="334">
                  <c:v>36.515899896621704</c:v>
                </c:pt>
                <c:pt idx="335">
                  <c:v>36.62559986114502</c:v>
                </c:pt>
                <c:pt idx="336">
                  <c:v>36.734699964523315</c:v>
                </c:pt>
                <c:pt idx="337">
                  <c:v>36.844300031661987</c:v>
                </c:pt>
                <c:pt idx="338">
                  <c:v>36.953399896621704</c:v>
                </c:pt>
                <c:pt idx="339">
                  <c:v>37.062899827957153</c:v>
                </c:pt>
                <c:pt idx="340">
                  <c:v>37.171399831771851</c:v>
                </c:pt>
                <c:pt idx="341">
                  <c:v>37.281499862670898</c:v>
                </c:pt>
                <c:pt idx="342">
                  <c:v>37.390100002288818</c:v>
                </c:pt>
                <c:pt idx="343">
                  <c:v>37.499199867248535</c:v>
                </c:pt>
                <c:pt idx="344">
                  <c:v>37.609599828720093</c:v>
                </c:pt>
                <c:pt idx="345">
                  <c:v>37.718999862670898</c:v>
                </c:pt>
                <c:pt idx="346">
                  <c:v>37.82889986038208</c:v>
                </c:pt>
                <c:pt idx="347">
                  <c:v>37.938400030136108</c:v>
                </c:pt>
                <c:pt idx="348">
                  <c:v>38.048199892044067</c:v>
                </c:pt>
                <c:pt idx="349">
                  <c:v>38.158200025558472</c:v>
                </c:pt>
                <c:pt idx="350">
                  <c:v>38.266499996185303</c:v>
                </c:pt>
                <c:pt idx="351">
                  <c:v>38.375399827957153</c:v>
                </c:pt>
                <c:pt idx="352">
                  <c:v>38.483999967575073</c:v>
                </c:pt>
                <c:pt idx="353">
                  <c:v>38.592700004577637</c:v>
                </c:pt>
                <c:pt idx="354">
                  <c:v>38.702399969100952</c:v>
                </c:pt>
                <c:pt idx="355">
                  <c:v>38.81279993057251</c:v>
                </c:pt>
                <c:pt idx="356">
                  <c:v>38.923099994659424</c:v>
                </c:pt>
                <c:pt idx="357">
                  <c:v>39.033699989318848</c:v>
                </c:pt>
                <c:pt idx="358">
                  <c:v>39.144299983978271</c:v>
                </c:pt>
                <c:pt idx="359">
                  <c:v>39.253299951553345</c:v>
                </c:pt>
                <c:pt idx="360">
                  <c:v>39.36269998550415</c:v>
                </c:pt>
                <c:pt idx="361">
                  <c:v>39.471799850463867</c:v>
                </c:pt>
                <c:pt idx="362">
                  <c:v>39.581300020217896</c:v>
                </c:pt>
                <c:pt idx="363">
                  <c:v>39.690500020980835</c:v>
                </c:pt>
                <c:pt idx="364">
                  <c:v>39.799900054931641</c:v>
                </c:pt>
                <c:pt idx="365">
                  <c:v>39.907999992370605</c:v>
                </c:pt>
                <c:pt idx="366">
                  <c:v>40.01830005645752</c:v>
                </c:pt>
                <c:pt idx="367">
                  <c:v>40.127599954605103</c:v>
                </c:pt>
                <c:pt idx="368">
                  <c:v>40.236799955368042</c:v>
                </c:pt>
                <c:pt idx="369">
                  <c:v>40.345099925994873</c:v>
                </c:pt>
                <c:pt idx="370">
                  <c:v>40.45389986038208</c:v>
                </c:pt>
                <c:pt idx="371">
                  <c:v>40.56309986114502</c:v>
                </c:pt>
                <c:pt idx="372">
                  <c:v>40.674700021743774</c:v>
                </c:pt>
                <c:pt idx="373">
                  <c:v>40.78410005569458</c:v>
                </c:pt>
                <c:pt idx="374">
                  <c:v>40.894000053405762</c:v>
                </c:pt>
                <c:pt idx="375">
                  <c:v>41.004699945449829</c:v>
                </c:pt>
                <c:pt idx="376">
                  <c:v>41.11299991607666</c:v>
                </c:pt>
                <c:pt idx="377">
                  <c:v>41.220799922943115</c:v>
                </c:pt>
                <c:pt idx="378">
                  <c:v>41.330600023269653</c:v>
                </c:pt>
                <c:pt idx="379">
                  <c:v>41.439599990844727</c:v>
                </c:pt>
                <c:pt idx="380">
                  <c:v>41.548500061035156</c:v>
                </c:pt>
                <c:pt idx="381">
                  <c:v>41.657500028610229</c:v>
                </c:pt>
                <c:pt idx="382">
                  <c:v>41.766499996185303</c:v>
                </c:pt>
                <c:pt idx="383">
                  <c:v>41.874899864196777</c:v>
                </c:pt>
                <c:pt idx="384">
                  <c:v>41.983500003814697</c:v>
                </c:pt>
                <c:pt idx="385">
                  <c:v>42.094500064849854</c:v>
                </c:pt>
                <c:pt idx="386">
                  <c:v>42.204699993133545</c:v>
                </c:pt>
                <c:pt idx="387">
                  <c:v>42.313600063323975</c:v>
                </c:pt>
                <c:pt idx="388">
                  <c:v>42.422299861907959</c:v>
                </c:pt>
                <c:pt idx="389">
                  <c:v>42.532500028610229</c:v>
                </c:pt>
                <c:pt idx="390">
                  <c:v>42.641299962997437</c:v>
                </c:pt>
                <c:pt idx="391">
                  <c:v>42.751199960708618</c:v>
                </c:pt>
                <c:pt idx="392">
                  <c:v>42.860499858856201</c:v>
                </c:pt>
                <c:pt idx="393">
                  <c:v>42.97160005569458</c:v>
                </c:pt>
                <c:pt idx="394">
                  <c:v>43.081300020217896</c:v>
                </c:pt>
                <c:pt idx="395">
                  <c:v>43.191200017929077</c:v>
                </c:pt>
                <c:pt idx="396">
                  <c:v>43.300899982452393</c:v>
                </c:pt>
                <c:pt idx="397">
                  <c:v>43.409999847412109</c:v>
                </c:pt>
                <c:pt idx="398">
                  <c:v>43.518800020217896</c:v>
                </c:pt>
                <c:pt idx="399">
                  <c:v>43.628099918365479</c:v>
                </c:pt>
                <c:pt idx="400">
                  <c:v>43.737599849700928</c:v>
                </c:pt>
                <c:pt idx="401">
                  <c:v>43.847100019454956</c:v>
                </c:pt>
                <c:pt idx="402">
                  <c:v>43.955199956893921</c:v>
                </c:pt>
                <c:pt idx="403">
                  <c:v>44.063999891281128</c:v>
                </c:pt>
                <c:pt idx="404">
                  <c:v>44.174000024795532</c:v>
                </c:pt>
                <c:pt idx="405">
                  <c:v>44.282700061798096</c:v>
                </c:pt>
                <c:pt idx="406">
                  <c:v>44.393199920654297</c:v>
                </c:pt>
                <c:pt idx="407">
                  <c:v>44.501699924468994</c:v>
                </c:pt>
                <c:pt idx="408">
                  <c:v>44.610100030899048</c:v>
                </c:pt>
                <c:pt idx="409">
                  <c:v>44.719799995422363</c:v>
                </c:pt>
                <c:pt idx="410">
                  <c:v>44.829400062561035</c:v>
                </c:pt>
                <c:pt idx="411">
                  <c:v>44.938899993896484</c:v>
                </c:pt>
                <c:pt idx="412">
                  <c:v>45.047499895095825</c:v>
                </c:pt>
                <c:pt idx="413">
                  <c:v>45.155699968338013</c:v>
                </c:pt>
                <c:pt idx="414">
                  <c:v>45.265100002288818</c:v>
                </c:pt>
                <c:pt idx="415">
                  <c:v>45.37529993057251</c:v>
                </c:pt>
                <c:pt idx="416">
                  <c:v>45.483199834823608</c:v>
                </c:pt>
                <c:pt idx="417">
                  <c:v>45.591899871826172</c:v>
                </c:pt>
                <c:pt idx="418">
                  <c:v>45.701200008392334</c:v>
                </c:pt>
                <c:pt idx="419">
                  <c:v>45.809599876403809</c:v>
                </c:pt>
                <c:pt idx="420">
                  <c:v>45.918799877166748</c:v>
                </c:pt>
                <c:pt idx="421">
                  <c:v>46.028300046920776</c:v>
                </c:pt>
                <c:pt idx="422">
                  <c:v>46.136699914932251</c:v>
                </c:pt>
                <c:pt idx="423">
                  <c:v>46.247499942779541</c:v>
                </c:pt>
                <c:pt idx="424">
                  <c:v>46.357699871063232</c:v>
                </c:pt>
                <c:pt idx="425">
                  <c:v>46.466399908065796</c:v>
                </c:pt>
                <c:pt idx="426">
                  <c:v>46.575799942016602</c:v>
                </c:pt>
                <c:pt idx="427">
                  <c:v>46.686100006103516</c:v>
                </c:pt>
                <c:pt idx="428">
                  <c:v>46.795799970626831</c:v>
                </c:pt>
                <c:pt idx="429">
                  <c:v>46.903800010681152</c:v>
                </c:pt>
                <c:pt idx="430">
                  <c:v>47.012899875640869</c:v>
                </c:pt>
                <c:pt idx="431">
                  <c:v>47.121599912643433</c:v>
                </c:pt>
                <c:pt idx="432">
                  <c:v>47.230499982833862</c:v>
                </c:pt>
                <c:pt idx="433">
                  <c:v>47.339900016784668</c:v>
                </c:pt>
                <c:pt idx="434">
                  <c:v>47.448499917984009</c:v>
                </c:pt>
                <c:pt idx="435">
                  <c:v>47.557899951934814</c:v>
                </c:pt>
                <c:pt idx="436">
                  <c:v>47.666599988937378</c:v>
                </c:pt>
                <c:pt idx="437">
                  <c:v>47.775799989700317</c:v>
                </c:pt>
                <c:pt idx="438">
                  <c:v>47.884599924087524</c:v>
                </c:pt>
                <c:pt idx="439">
                  <c:v>47.994099855422974</c:v>
                </c:pt>
                <c:pt idx="440">
                  <c:v>48.10290002822876</c:v>
                </c:pt>
                <c:pt idx="441">
                  <c:v>48.212199926376343</c:v>
                </c:pt>
                <c:pt idx="442">
                  <c:v>48.321899890899658</c:v>
                </c:pt>
                <c:pt idx="443">
                  <c:v>48.429899930953979</c:v>
                </c:pt>
                <c:pt idx="444">
                  <c:v>48.539099931716919</c:v>
                </c:pt>
                <c:pt idx="445">
                  <c:v>48.648900032043457</c:v>
                </c:pt>
                <c:pt idx="446">
                  <c:v>48.758599996566772</c:v>
                </c:pt>
                <c:pt idx="447">
                  <c:v>48.869400024414063</c:v>
                </c:pt>
                <c:pt idx="448">
                  <c:v>48.97979998588562</c:v>
                </c:pt>
                <c:pt idx="449">
                  <c:v>49.088599920272827</c:v>
                </c:pt>
                <c:pt idx="450">
                  <c:v>49.198799848556519</c:v>
                </c:pt>
                <c:pt idx="451">
                  <c:v>49.308500051498413</c:v>
                </c:pt>
                <c:pt idx="452">
                  <c:v>49.41700005531311</c:v>
                </c:pt>
                <c:pt idx="453">
                  <c:v>49.527199983596802</c:v>
                </c:pt>
                <c:pt idx="454">
                  <c:v>49.635299921035767</c:v>
                </c:pt>
                <c:pt idx="455">
                  <c:v>49.745499849319458</c:v>
                </c:pt>
                <c:pt idx="456">
                  <c:v>49.852599859237671</c:v>
                </c:pt>
                <c:pt idx="457">
                  <c:v>49.962499856948853</c:v>
                </c:pt>
                <c:pt idx="458">
                  <c:v>50.072299957275391</c:v>
                </c:pt>
                <c:pt idx="459">
                  <c:v>50.180799961090088</c:v>
                </c:pt>
                <c:pt idx="460">
                  <c:v>50.290799856185913</c:v>
                </c:pt>
                <c:pt idx="461">
                  <c:v>50.400099992752075</c:v>
                </c:pt>
                <c:pt idx="462">
                  <c:v>50.510499954223633</c:v>
                </c:pt>
                <c:pt idx="463">
                  <c:v>50.618900060653687</c:v>
                </c:pt>
                <c:pt idx="464">
                  <c:v>50.727099895477295</c:v>
                </c:pt>
                <c:pt idx="465">
                  <c:v>50.836099863052368</c:v>
                </c:pt>
                <c:pt idx="466">
                  <c:v>50.944700002670288</c:v>
                </c:pt>
                <c:pt idx="467">
                  <c:v>51.054499864578247</c:v>
                </c:pt>
                <c:pt idx="468">
                  <c:v>51.164799928665161</c:v>
                </c:pt>
                <c:pt idx="469">
                  <c:v>51.27429986000061</c:v>
                </c:pt>
                <c:pt idx="470">
                  <c:v>51.383699893951416</c:v>
                </c:pt>
                <c:pt idx="471">
                  <c:v>51.493900060653687</c:v>
                </c:pt>
                <c:pt idx="472">
                  <c:v>51.602299928665161</c:v>
                </c:pt>
                <c:pt idx="473">
                  <c:v>51.711499929428101</c:v>
                </c:pt>
                <c:pt idx="474">
                  <c:v>51.821099996566772</c:v>
                </c:pt>
                <c:pt idx="475">
                  <c:v>51.930199861526489</c:v>
                </c:pt>
                <c:pt idx="476">
                  <c:v>52.038599967956543</c:v>
                </c:pt>
                <c:pt idx="477">
                  <c:v>52.14769983291626</c:v>
                </c:pt>
                <c:pt idx="478">
                  <c:v>52.256399869918823</c:v>
                </c:pt>
                <c:pt idx="479">
                  <c:v>52.366899967193604</c:v>
                </c:pt>
                <c:pt idx="480">
                  <c:v>52.475499868392944</c:v>
                </c:pt>
                <c:pt idx="481">
                  <c:v>52.586099863052368</c:v>
                </c:pt>
                <c:pt idx="482">
                  <c:v>52.69539999961853</c:v>
                </c:pt>
                <c:pt idx="483">
                  <c:v>52.803999900817871</c:v>
                </c:pt>
                <c:pt idx="484">
                  <c:v>52.913599967956543</c:v>
                </c:pt>
                <c:pt idx="485">
                  <c:v>53.023000001907349</c:v>
                </c:pt>
                <c:pt idx="486">
                  <c:v>53.132099866867065</c:v>
                </c:pt>
                <c:pt idx="487">
                  <c:v>53.240499973297119</c:v>
                </c:pt>
                <c:pt idx="488">
                  <c:v>53.348399877548218</c:v>
                </c:pt>
                <c:pt idx="489">
                  <c:v>53.457200050354004</c:v>
                </c:pt>
                <c:pt idx="490">
                  <c:v>53.566699981689453</c:v>
                </c:pt>
                <c:pt idx="491">
                  <c:v>53.67519998550415</c:v>
                </c:pt>
                <c:pt idx="492">
                  <c:v>53.785500049591064</c:v>
                </c:pt>
                <c:pt idx="493">
                  <c:v>53.894399881362915</c:v>
                </c:pt>
                <c:pt idx="494">
                  <c:v>54.003200054168701</c:v>
                </c:pt>
                <c:pt idx="495">
                  <c:v>54.11139988899231</c:v>
                </c:pt>
                <c:pt idx="496">
                  <c:v>54.220200061798096</c:v>
                </c:pt>
                <c:pt idx="497">
                  <c:v>54.328699827194214</c:v>
                </c:pt>
                <c:pt idx="498">
                  <c:v>54.43779993057251</c:v>
                </c:pt>
                <c:pt idx="499">
                  <c:v>54.547199964523315</c:v>
                </c:pt>
                <c:pt idx="500">
                  <c:v>54.656800031661987</c:v>
                </c:pt>
                <c:pt idx="501">
                  <c:v>54.765399932861328</c:v>
                </c:pt>
                <c:pt idx="502">
                  <c:v>54.874199867248535</c:v>
                </c:pt>
                <c:pt idx="503">
                  <c:v>54.984299898147583</c:v>
                </c:pt>
                <c:pt idx="504">
                  <c:v>55.092700004577637</c:v>
                </c:pt>
                <c:pt idx="505">
                  <c:v>55.200799942016602</c:v>
                </c:pt>
                <c:pt idx="506">
                  <c:v>55.311199903488159</c:v>
                </c:pt>
                <c:pt idx="507">
                  <c:v>55.41919994354248</c:v>
                </c:pt>
                <c:pt idx="508">
                  <c:v>55.529299974441528</c:v>
                </c:pt>
                <c:pt idx="509">
                  <c:v>55.638099908828735</c:v>
                </c:pt>
                <c:pt idx="510">
                  <c:v>55.747299909591675</c:v>
                </c:pt>
                <c:pt idx="511">
                  <c:v>55.856499910354614</c:v>
                </c:pt>
                <c:pt idx="512">
                  <c:v>55.965699911117554</c:v>
                </c:pt>
                <c:pt idx="513">
                  <c:v>56.075299978256226</c:v>
                </c:pt>
                <c:pt idx="514">
                  <c:v>56.186100006103516</c:v>
                </c:pt>
                <c:pt idx="515">
                  <c:v>56.294699907302856</c:v>
                </c:pt>
                <c:pt idx="516">
                  <c:v>56.40369987487793</c:v>
                </c:pt>
                <c:pt idx="517">
                  <c:v>56.513499975204468</c:v>
                </c:pt>
                <c:pt idx="518">
                  <c:v>56.623899936676025</c:v>
                </c:pt>
                <c:pt idx="519">
                  <c:v>56.735699892044067</c:v>
                </c:pt>
                <c:pt idx="520">
                  <c:v>56.844899892807007</c:v>
                </c:pt>
                <c:pt idx="521">
                  <c:v>56.952399969100952</c:v>
                </c:pt>
                <c:pt idx="522">
                  <c:v>57.061499834060669</c:v>
                </c:pt>
                <c:pt idx="523">
                  <c:v>57.171000003814697</c:v>
                </c:pt>
                <c:pt idx="524">
                  <c:v>57.282799959182739</c:v>
                </c:pt>
                <c:pt idx="525">
                  <c:v>57.391999959945679</c:v>
                </c:pt>
                <c:pt idx="526">
                  <c:v>57.502300024032593</c:v>
                </c:pt>
                <c:pt idx="527">
                  <c:v>57.610599994659424</c:v>
                </c:pt>
                <c:pt idx="528">
                  <c:v>57.721199989318848</c:v>
                </c:pt>
                <c:pt idx="529">
                  <c:v>57.831099987030029</c:v>
                </c:pt>
                <c:pt idx="530">
                  <c:v>57.939499855041504</c:v>
                </c:pt>
                <c:pt idx="531">
                  <c:v>58.046700000762939</c:v>
                </c:pt>
                <c:pt idx="532">
                  <c:v>58.157199859619141</c:v>
                </c:pt>
                <c:pt idx="533">
                  <c:v>58.266299962997437</c:v>
                </c:pt>
                <c:pt idx="534">
                  <c:v>58.375499963760376</c:v>
                </c:pt>
                <c:pt idx="535">
                  <c:v>58.485399961471558</c:v>
                </c:pt>
                <c:pt idx="536">
                  <c:v>58.594300031661987</c:v>
                </c:pt>
                <c:pt idx="537">
                  <c:v>58.702600002288818</c:v>
                </c:pt>
                <c:pt idx="538">
                  <c:v>58.812000036239624</c:v>
                </c:pt>
                <c:pt idx="539">
                  <c:v>58.920500040054321</c:v>
                </c:pt>
                <c:pt idx="540">
                  <c:v>59.030099868774414</c:v>
                </c:pt>
                <c:pt idx="541">
                  <c:v>59.139699935913086</c:v>
                </c:pt>
                <c:pt idx="542">
                  <c:v>59.248399972915649</c:v>
                </c:pt>
                <c:pt idx="543">
                  <c:v>59.358000040054321</c:v>
                </c:pt>
                <c:pt idx="544">
                  <c:v>59.467999935150146</c:v>
                </c:pt>
                <c:pt idx="545">
                  <c:v>59.578199863433838</c:v>
                </c:pt>
                <c:pt idx="546">
                  <c:v>59.687000036239624</c:v>
                </c:pt>
                <c:pt idx="547">
                  <c:v>59.796200037002563</c:v>
                </c:pt>
                <c:pt idx="548">
                  <c:v>59.906599998474121</c:v>
                </c:pt>
                <c:pt idx="549">
                  <c:v>60.016000032424927</c:v>
                </c:pt>
                <c:pt idx="550">
                  <c:v>60.124199867248535</c:v>
                </c:pt>
                <c:pt idx="551">
                  <c:v>60.233399868011475</c:v>
                </c:pt>
                <c:pt idx="552">
                  <c:v>60.343699932098389</c:v>
                </c:pt>
                <c:pt idx="553">
                  <c:v>60.452199935913086</c:v>
                </c:pt>
                <c:pt idx="554">
                  <c:v>60.561599969863892</c:v>
                </c:pt>
                <c:pt idx="555">
                  <c:v>60.670799970626831</c:v>
                </c:pt>
                <c:pt idx="556">
                  <c:v>60.780999898910522</c:v>
                </c:pt>
                <c:pt idx="557">
                  <c:v>60.890499830245972</c:v>
                </c:pt>
                <c:pt idx="558">
                  <c:v>61.001100063323975</c:v>
                </c:pt>
                <c:pt idx="559">
                  <c:v>61.109400033950806</c:v>
                </c:pt>
                <c:pt idx="560">
                  <c:v>61.218899965286255</c:v>
                </c:pt>
                <c:pt idx="561">
                  <c:v>61.326200008392334</c:v>
                </c:pt>
                <c:pt idx="562">
                  <c:v>61.435299873352051</c:v>
                </c:pt>
                <c:pt idx="563">
                  <c:v>61.545199871063232</c:v>
                </c:pt>
                <c:pt idx="564">
                  <c:v>61.654399871826172</c:v>
                </c:pt>
                <c:pt idx="565">
                  <c:v>61.765100002288818</c:v>
                </c:pt>
                <c:pt idx="566">
                  <c:v>61.872599840164185</c:v>
                </c:pt>
                <c:pt idx="567">
                  <c:v>61.983000040054321</c:v>
                </c:pt>
                <c:pt idx="568">
                  <c:v>62.093499898910522</c:v>
                </c:pt>
                <c:pt idx="569">
                  <c:v>62.202600002288818</c:v>
                </c:pt>
                <c:pt idx="570">
                  <c:v>62.311499834060669</c:v>
                </c:pt>
                <c:pt idx="571">
                  <c:v>62.420199871063232</c:v>
                </c:pt>
                <c:pt idx="572">
                  <c:v>62.52869987487793</c:v>
                </c:pt>
                <c:pt idx="573">
                  <c:v>62.636800050735474</c:v>
                </c:pt>
                <c:pt idx="574">
                  <c:v>62.746899843215942</c:v>
                </c:pt>
                <c:pt idx="575">
                  <c:v>62.85699987411499</c:v>
                </c:pt>
                <c:pt idx="576">
                  <c:v>62.963799953460693</c:v>
                </c:pt>
                <c:pt idx="577">
                  <c:v>63.072200059890747</c:v>
                </c:pt>
                <c:pt idx="578">
                  <c:v>63.182399988174438</c:v>
                </c:pt>
                <c:pt idx="579">
                  <c:v>63.290600061416626</c:v>
                </c:pt>
                <c:pt idx="580">
                  <c:v>63.398200035095215</c:v>
                </c:pt>
                <c:pt idx="581">
                  <c:v>63.508699893951416</c:v>
                </c:pt>
                <c:pt idx="582">
                  <c:v>63.617899894714355</c:v>
                </c:pt>
                <c:pt idx="583">
                  <c:v>63.72599983215332</c:v>
                </c:pt>
                <c:pt idx="584">
                  <c:v>63.83489990234375</c:v>
                </c:pt>
                <c:pt idx="585">
                  <c:v>63.943699836730957</c:v>
                </c:pt>
                <c:pt idx="586">
                  <c:v>64.053099870681763</c:v>
                </c:pt>
                <c:pt idx="587">
                  <c:v>64.162899971008301</c:v>
                </c:pt>
                <c:pt idx="588">
                  <c:v>64.271399974822998</c:v>
                </c:pt>
                <c:pt idx="589">
                  <c:v>64.379600048065186</c:v>
                </c:pt>
                <c:pt idx="590">
                  <c:v>64.489099979400635</c:v>
                </c:pt>
                <c:pt idx="591">
                  <c:v>64.598399877548218</c:v>
                </c:pt>
                <c:pt idx="592">
                  <c:v>64.708400011062622</c:v>
                </c:pt>
                <c:pt idx="593">
                  <c:v>64.817199945449829</c:v>
                </c:pt>
                <c:pt idx="594">
                  <c:v>64.926899909973145</c:v>
                </c:pt>
                <c:pt idx="595">
                  <c:v>65.03629994392395</c:v>
                </c:pt>
                <c:pt idx="596">
                  <c:v>65.145699977874756</c:v>
                </c:pt>
                <c:pt idx="597">
                  <c:v>65.255399942398071</c:v>
                </c:pt>
                <c:pt idx="598">
                  <c:v>65.365200042724609</c:v>
                </c:pt>
                <c:pt idx="599">
                  <c:v>65.475299835205078</c:v>
                </c:pt>
                <c:pt idx="600">
                  <c:v>65.58459997177124</c:v>
                </c:pt>
                <c:pt idx="601">
                  <c:v>65.693899869918823</c:v>
                </c:pt>
                <c:pt idx="602">
                  <c:v>65.802500009536743</c:v>
                </c:pt>
                <c:pt idx="603">
                  <c:v>65.912499904632568</c:v>
                </c:pt>
                <c:pt idx="604">
                  <c:v>66.02180004119873</c:v>
                </c:pt>
                <c:pt idx="605">
                  <c:v>66.129999876022339</c:v>
                </c:pt>
                <c:pt idx="606">
                  <c:v>66.239799976348877</c:v>
                </c:pt>
                <c:pt idx="607">
                  <c:v>66.348700046539307</c:v>
                </c:pt>
                <c:pt idx="608">
                  <c:v>66.458499908447266</c:v>
                </c:pt>
                <c:pt idx="609">
                  <c:v>66.567699909210205</c:v>
                </c:pt>
                <c:pt idx="610">
                  <c:v>66.676399946212769</c:v>
                </c:pt>
                <c:pt idx="611">
                  <c:v>66.785799980163574</c:v>
                </c:pt>
                <c:pt idx="612">
                  <c:v>66.894799947738647</c:v>
                </c:pt>
                <c:pt idx="613">
                  <c:v>67.002399921417236</c:v>
                </c:pt>
                <c:pt idx="614">
                  <c:v>67.111899852752686</c:v>
                </c:pt>
                <c:pt idx="615">
                  <c:v>67.219799995422363</c:v>
                </c:pt>
                <c:pt idx="616">
                  <c:v>67.32859992980957</c:v>
                </c:pt>
                <c:pt idx="617">
                  <c:v>67.438600063323975</c:v>
                </c:pt>
                <c:pt idx="618">
                  <c:v>67.548199892044067</c:v>
                </c:pt>
                <c:pt idx="619">
                  <c:v>67.657299995422363</c:v>
                </c:pt>
                <c:pt idx="620">
                  <c:v>67.768100023269653</c:v>
                </c:pt>
                <c:pt idx="621">
                  <c:v>67.877500057220459</c:v>
                </c:pt>
                <c:pt idx="622">
                  <c:v>67.986599922180176</c:v>
                </c:pt>
                <c:pt idx="623">
                  <c:v>68.095299959182739</c:v>
                </c:pt>
                <c:pt idx="624">
                  <c:v>68.204400062561035</c:v>
                </c:pt>
                <c:pt idx="625">
                  <c:v>68.314300060272217</c:v>
                </c:pt>
                <c:pt idx="626">
                  <c:v>68.421499967575073</c:v>
                </c:pt>
                <c:pt idx="627">
                  <c:v>68.530499935150146</c:v>
                </c:pt>
                <c:pt idx="628">
                  <c:v>68.639299869537354</c:v>
                </c:pt>
                <c:pt idx="629">
                  <c:v>68.750099897384644</c:v>
                </c:pt>
                <c:pt idx="630">
                  <c:v>68.858599901199341</c:v>
                </c:pt>
                <c:pt idx="631">
                  <c:v>68.96779990196228</c:v>
                </c:pt>
                <c:pt idx="632">
                  <c:v>69.076799869537354</c:v>
                </c:pt>
                <c:pt idx="633">
                  <c:v>69.185299873352051</c:v>
                </c:pt>
                <c:pt idx="634">
                  <c:v>69.294999837875366</c:v>
                </c:pt>
                <c:pt idx="635">
                  <c:v>69.40369987487793</c:v>
                </c:pt>
                <c:pt idx="636">
                  <c:v>69.512799978256226</c:v>
                </c:pt>
                <c:pt idx="637">
                  <c:v>69.621099948883057</c:v>
                </c:pt>
                <c:pt idx="638">
                  <c:v>69.731299877166748</c:v>
                </c:pt>
                <c:pt idx="639">
                  <c:v>69.840199947357178</c:v>
                </c:pt>
                <c:pt idx="640">
                  <c:v>69.949899911880493</c:v>
                </c:pt>
                <c:pt idx="641">
                  <c:v>70.058500051498413</c:v>
                </c:pt>
                <c:pt idx="642">
                  <c:v>70.168599843978882</c:v>
                </c:pt>
                <c:pt idx="643">
                  <c:v>70.277600049972534</c:v>
                </c:pt>
                <c:pt idx="644">
                  <c:v>70.38730001449585</c:v>
                </c:pt>
                <c:pt idx="645">
                  <c:v>70.497200012207031</c:v>
                </c:pt>
                <c:pt idx="646">
                  <c:v>70.606199979782104</c:v>
                </c:pt>
                <c:pt idx="647">
                  <c:v>70.716099977493286</c:v>
                </c:pt>
                <c:pt idx="648">
                  <c:v>70.825899839401245</c:v>
                </c:pt>
                <c:pt idx="649">
                  <c:v>70.93560004234314</c:v>
                </c:pt>
                <c:pt idx="650">
                  <c:v>71.043900012969971</c:v>
                </c:pt>
                <c:pt idx="651">
                  <c:v>71.152499914169312</c:v>
                </c:pt>
                <c:pt idx="652">
                  <c:v>71.261699914932251</c:v>
                </c:pt>
                <c:pt idx="653">
                  <c:v>71.371299982070923</c:v>
                </c:pt>
                <c:pt idx="654">
                  <c:v>71.479699850082397</c:v>
                </c:pt>
                <c:pt idx="655">
                  <c:v>71.590100049972534</c:v>
                </c:pt>
                <c:pt idx="656">
                  <c:v>71.698400020599365</c:v>
                </c:pt>
                <c:pt idx="657">
                  <c:v>71.806299924850464</c:v>
                </c:pt>
                <c:pt idx="658">
                  <c:v>71.915299892425537</c:v>
                </c:pt>
                <c:pt idx="659">
                  <c:v>72.02429986000061</c:v>
                </c:pt>
                <c:pt idx="660">
                  <c:v>72.133899927139282</c:v>
                </c:pt>
                <c:pt idx="661">
                  <c:v>72.244199991226196</c:v>
                </c:pt>
                <c:pt idx="662">
                  <c:v>72.354399919509888</c:v>
                </c:pt>
                <c:pt idx="663">
                  <c:v>72.463899850845337</c:v>
                </c:pt>
                <c:pt idx="664">
                  <c:v>72.571599960327148</c:v>
                </c:pt>
                <c:pt idx="665">
                  <c:v>72.681299924850464</c:v>
                </c:pt>
                <c:pt idx="666">
                  <c:v>72.790499925613403</c:v>
                </c:pt>
                <c:pt idx="667">
                  <c:v>72.900500059127808</c:v>
                </c:pt>
                <c:pt idx="668">
                  <c:v>73.009700059890747</c:v>
                </c:pt>
                <c:pt idx="669">
                  <c:v>73.118599891662598</c:v>
                </c:pt>
                <c:pt idx="670">
                  <c:v>73.228299856185913</c:v>
                </c:pt>
                <c:pt idx="671">
                  <c:v>73.33679986000061</c:v>
                </c:pt>
                <c:pt idx="672">
                  <c:v>73.447000026702881</c:v>
                </c:pt>
                <c:pt idx="673">
                  <c:v>73.555899858474731</c:v>
                </c:pt>
                <c:pt idx="674">
                  <c:v>73.66569995880127</c:v>
                </c:pt>
                <c:pt idx="675">
                  <c:v>73.774800062179565</c:v>
                </c:pt>
                <c:pt idx="676">
                  <c:v>73.884099960327148</c:v>
                </c:pt>
                <c:pt idx="677">
                  <c:v>73.994400024414063</c:v>
                </c:pt>
                <c:pt idx="678">
                  <c:v>74.102999925613403</c:v>
                </c:pt>
                <c:pt idx="679">
                  <c:v>74.21179986000061</c:v>
                </c:pt>
                <c:pt idx="680">
                  <c:v>74.321799993515015</c:v>
                </c:pt>
                <c:pt idx="681">
                  <c:v>74.431999921798706</c:v>
                </c:pt>
                <c:pt idx="682">
                  <c:v>74.540600061416626</c:v>
                </c:pt>
                <c:pt idx="683">
                  <c:v>74.649800062179565</c:v>
                </c:pt>
                <c:pt idx="684">
                  <c:v>74.75849986076355</c:v>
                </c:pt>
                <c:pt idx="685">
                  <c:v>74.868099927902222</c:v>
                </c:pt>
                <c:pt idx="686">
                  <c:v>74.977799892425537</c:v>
                </c:pt>
                <c:pt idx="687">
                  <c:v>75.087699890136719</c:v>
                </c:pt>
                <c:pt idx="688">
                  <c:v>75.196199893951416</c:v>
                </c:pt>
                <c:pt idx="689">
                  <c:v>75.305599927902222</c:v>
                </c:pt>
                <c:pt idx="690">
                  <c:v>75.413199901580811</c:v>
                </c:pt>
                <c:pt idx="691">
                  <c:v>75.522300004959106</c:v>
                </c:pt>
                <c:pt idx="692">
                  <c:v>75.632099866867065</c:v>
                </c:pt>
                <c:pt idx="693">
                  <c:v>75.740999937057495</c:v>
                </c:pt>
                <c:pt idx="694">
                  <c:v>75.850600004196167</c:v>
                </c:pt>
                <c:pt idx="695">
                  <c:v>75.960299968719482</c:v>
                </c:pt>
                <c:pt idx="696">
                  <c:v>76.069000005722046</c:v>
                </c:pt>
                <c:pt idx="697">
                  <c:v>76.178999900817871</c:v>
                </c:pt>
                <c:pt idx="698">
                  <c:v>76.286999940872192</c:v>
                </c:pt>
                <c:pt idx="699">
                  <c:v>76.396299839019775</c:v>
                </c:pt>
                <c:pt idx="700">
                  <c:v>76.505599975585938</c:v>
                </c:pt>
                <c:pt idx="701">
                  <c:v>76.615599870681763</c:v>
                </c:pt>
                <c:pt idx="702">
                  <c:v>76.724599838256836</c:v>
                </c:pt>
                <c:pt idx="703">
                  <c:v>76.832399845123291</c:v>
                </c:pt>
                <c:pt idx="704">
                  <c:v>76.941900014877319</c:v>
                </c:pt>
                <c:pt idx="705">
                  <c:v>77.052099943161011</c:v>
                </c:pt>
                <c:pt idx="706">
                  <c:v>77.16100001335144</c:v>
                </c:pt>
                <c:pt idx="707">
                  <c:v>77.27209997177124</c:v>
                </c:pt>
                <c:pt idx="708">
                  <c:v>77.38129997253418</c:v>
                </c:pt>
                <c:pt idx="709">
                  <c:v>77.489599943161011</c:v>
                </c:pt>
                <c:pt idx="710">
                  <c:v>77.597899913787842</c:v>
                </c:pt>
                <c:pt idx="711">
                  <c:v>77.708199977874756</c:v>
                </c:pt>
                <c:pt idx="712">
                  <c:v>77.817100048065186</c:v>
                </c:pt>
                <c:pt idx="713">
                  <c:v>77.925600051879883</c:v>
                </c:pt>
                <c:pt idx="714">
                  <c:v>78.03410005569458</c:v>
                </c:pt>
                <c:pt idx="715">
                  <c:v>78.144299983978271</c:v>
                </c:pt>
                <c:pt idx="716">
                  <c:v>78.253900051116943</c:v>
                </c:pt>
                <c:pt idx="717">
                  <c:v>78.363100051879883</c:v>
                </c:pt>
                <c:pt idx="718">
                  <c:v>78.472499847412109</c:v>
                </c:pt>
                <c:pt idx="719">
                  <c:v>78.582000017166138</c:v>
                </c:pt>
                <c:pt idx="720">
                  <c:v>78.690899848937988</c:v>
                </c:pt>
                <c:pt idx="721">
                  <c:v>78.80019998550415</c:v>
                </c:pt>
                <c:pt idx="722">
                  <c:v>78.90910005569458</c:v>
                </c:pt>
                <c:pt idx="723">
                  <c:v>79.018699884414673</c:v>
                </c:pt>
                <c:pt idx="724">
                  <c:v>79.125499963760376</c:v>
                </c:pt>
                <c:pt idx="725">
                  <c:v>79.234299898147583</c:v>
                </c:pt>
                <c:pt idx="726">
                  <c:v>79.344500064849854</c:v>
                </c:pt>
                <c:pt idx="727">
                  <c:v>79.454299926757813</c:v>
                </c:pt>
                <c:pt idx="728">
                  <c:v>79.5625</c:v>
                </c:pt>
                <c:pt idx="729">
                  <c:v>79.672199964523315</c:v>
                </c:pt>
                <c:pt idx="730">
                  <c:v>79.781199932098389</c:v>
                </c:pt>
                <c:pt idx="731">
                  <c:v>79.890399932861328</c:v>
                </c:pt>
                <c:pt idx="732">
                  <c:v>79.999099969863892</c:v>
                </c:pt>
                <c:pt idx="733">
                  <c:v>80.109200000762939</c:v>
                </c:pt>
                <c:pt idx="734">
                  <c:v>80.219300031661987</c:v>
                </c:pt>
                <c:pt idx="735">
                  <c:v>80.327999830245972</c:v>
                </c:pt>
                <c:pt idx="736">
                  <c:v>80.438400030136108</c:v>
                </c:pt>
                <c:pt idx="737">
                  <c:v>80.547199964523315</c:v>
                </c:pt>
                <c:pt idx="738">
                  <c:v>80.656100034713745</c:v>
                </c:pt>
                <c:pt idx="739">
                  <c:v>80.76639986038208</c:v>
                </c:pt>
                <c:pt idx="740">
                  <c:v>80.874899864196777</c:v>
                </c:pt>
                <c:pt idx="741">
                  <c:v>80.984699964523315</c:v>
                </c:pt>
                <c:pt idx="742">
                  <c:v>81.095900058746338</c:v>
                </c:pt>
                <c:pt idx="743">
                  <c:v>81.20580005645752</c:v>
                </c:pt>
                <c:pt idx="744">
                  <c:v>81.315899848937988</c:v>
                </c:pt>
                <c:pt idx="745">
                  <c:v>81.424399852752686</c:v>
                </c:pt>
                <c:pt idx="746">
                  <c:v>81.53410005569458</c:v>
                </c:pt>
                <c:pt idx="747">
                  <c:v>81.644000053405762</c:v>
                </c:pt>
                <c:pt idx="748">
                  <c:v>81.751199960708618</c:v>
                </c:pt>
                <c:pt idx="749">
                  <c:v>81.859099864959717</c:v>
                </c:pt>
                <c:pt idx="750">
                  <c:v>81.967900037765503</c:v>
                </c:pt>
                <c:pt idx="751">
                  <c:v>82.076799869537354</c:v>
                </c:pt>
                <c:pt idx="752">
                  <c:v>82.186699867248535</c:v>
                </c:pt>
                <c:pt idx="753">
                  <c:v>82.296299934387207</c:v>
                </c:pt>
                <c:pt idx="754">
                  <c:v>82.405499935150146</c:v>
                </c:pt>
                <c:pt idx="755">
                  <c:v>82.51419997215271</c:v>
                </c:pt>
                <c:pt idx="756">
                  <c:v>82.623399972915649</c:v>
                </c:pt>
                <c:pt idx="757">
                  <c:v>82.733700037002563</c:v>
                </c:pt>
                <c:pt idx="758">
                  <c:v>82.842700004577637</c:v>
                </c:pt>
                <c:pt idx="759">
                  <c:v>82.950700044631958</c:v>
                </c:pt>
                <c:pt idx="760">
                  <c:v>83.059700012207031</c:v>
                </c:pt>
                <c:pt idx="761">
                  <c:v>83.16949987411499</c:v>
                </c:pt>
                <c:pt idx="762">
                  <c:v>83.279399871826172</c:v>
                </c:pt>
                <c:pt idx="763">
                  <c:v>83.388999938964844</c:v>
                </c:pt>
                <c:pt idx="764">
                  <c:v>83.497200012207031</c:v>
                </c:pt>
                <c:pt idx="765">
                  <c:v>83.606799840927124</c:v>
                </c:pt>
                <c:pt idx="766">
                  <c:v>83.716399908065796</c:v>
                </c:pt>
                <c:pt idx="767">
                  <c:v>83.826599836349487</c:v>
                </c:pt>
                <c:pt idx="768">
                  <c:v>83.93560004234314</c:v>
                </c:pt>
                <c:pt idx="769">
                  <c:v>84.045099973678589</c:v>
                </c:pt>
                <c:pt idx="770">
                  <c:v>84.154700040817261</c:v>
                </c:pt>
                <c:pt idx="771">
                  <c:v>84.262599945068359</c:v>
                </c:pt>
                <c:pt idx="772">
                  <c:v>84.372200012207031</c:v>
                </c:pt>
                <c:pt idx="773">
                  <c:v>84.481400012969971</c:v>
                </c:pt>
                <c:pt idx="774">
                  <c:v>84.58870005607605</c:v>
                </c:pt>
                <c:pt idx="775">
                  <c:v>84.697799921035767</c:v>
                </c:pt>
                <c:pt idx="776">
                  <c:v>84.80649995803833</c:v>
                </c:pt>
                <c:pt idx="777">
                  <c:v>84.916100025177002</c:v>
                </c:pt>
                <c:pt idx="778">
                  <c:v>85.025099992752075</c:v>
                </c:pt>
                <c:pt idx="779">
                  <c:v>85.134299993515015</c:v>
                </c:pt>
                <c:pt idx="780">
                  <c:v>85.244899988174438</c:v>
                </c:pt>
                <c:pt idx="781">
                  <c:v>85.354099988937378</c:v>
                </c:pt>
                <c:pt idx="782">
                  <c:v>85.463899850845337</c:v>
                </c:pt>
                <c:pt idx="783">
                  <c:v>85.572499990463257</c:v>
                </c:pt>
                <c:pt idx="784">
                  <c:v>85.682499885559082</c:v>
                </c:pt>
                <c:pt idx="785">
                  <c:v>85.792799949645996</c:v>
                </c:pt>
                <c:pt idx="786">
                  <c:v>85.902999877929688</c:v>
                </c:pt>
                <c:pt idx="787">
                  <c:v>86.013000011444092</c:v>
                </c:pt>
                <c:pt idx="788">
                  <c:v>86.122400045394897</c:v>
                </c:pt>
                <c:pt idx="789">
                  <c:v>86.231499910354614</c:v>
                </c:pt>
                <c:pt idx="790">
                  <c:v>86.340299844741821</c:v>
                </c:pt>
                <c:pt idx="791">
                  <c:v>86.449899911880493</c:v>
                </c:pt>
                <c:pt idx="792">
                  <c:v>86.559399843215942</c:v>
                </c:pt>
                <c:pt idx="793">
                  <c:v>86.668400049209595</c:v>
                </c:pt>
                <c:pt idx="794">
                  <c:v>86.776799917221069</c:v>
                </c:pt>
                <c:pt idx="795">
                  <c:v>86.884700059890747</c:v>
                </c:pt>
                <c:pt idx="796">
                  <c:v>86.994499921798706</c:v>
                </c:pt>
                <c:pt idx="797">
                  <c:v>87.103999853134155</c:v>
                </c:pt>
                <c:pt idx="798">
                  <c:v>87.214200019836426</c:v>
                </c:pt>
                <c:pt idx="799">
                  <c:v>87.322499990463257</c:v>
                </c:pt>
                <c:pt idx="800">
                  <c:v>87.432100057601929</c:v>
                </c:pt>
                <c:pt idx="801">
                  <c:v>87.542500019073486</c:v>
                </c:pt>
                <c:pt idx="802">
                  <c:v>87.651999950408936</c:v>
                </c:pt>
                <c:pt idx="803">
                  <c:v>87.759700059890747</c:v>
                </c:pt>
                <c:pt idx="804">
                  <c:v>87.869899988174438</c:v>
                </c:pt>
                <c:pt idx="805">
                  <c:v>87.978800058364868</c:v>
                </c:pt>
                <c:pt idx="806">
                  <c:v>88.088000059127808</c:v>
                </c:pt>
                <c:pt idx="807">
                  <c:v>88.198400020599365</c:v>
                </c:pt>
                <c:pt idx="808">
                  <c:v>88.307800054550171</c:v>
                </c:pt>
                <c:pt idx="809">
                  <c:v>88.415999889373779</c:v>
                </c:pt>
                <c:pt idx="810">
                  <c:v>88.525099992752075</c:v>
                </c:pt>
                <c:pt idx="811">
                  <c:v>88.635299921035767</c:v>
                </c:pt>
                <c:pt idx="812">
                  <c:v>88.743399858474731</c:v>
                </c:pt>
                <c:pt idx="813">
                  <c:v>88.852099895477295</c:v>
                </c:pt>
                <c:pt idx="814">
                  <c:v>88.962100028991699</c:v>
                </c:pt>
                <c:pt idx="815">
                  <c:v>89.069599866867065</c:v>
                </c:pt>
                <c:pt idx="816">
                  <c:v>89.177999973297119</c:v>
                </c:pt>
                <c:pt idx="817">
                  <c:v>89.286499977111816</c:v>
                </c:pt>
                <c:pt idx="818">
                  <c:v>89.393899917602539</c:v>
                </c:pt>
                <c:pt idx="819">
                  <c:v>89.502699851989746</c:v>
                </c:pt>
                <c:pt idx="820">
                  <c:v>89.612099885940552</c:v>
                </c:pt>
                <c:pt idx="821">
                  <c:v>89.7221999168396</c:v>
                </c:pt>
                <c:pt idx="822">
                  <c:v>89.83080005645752</c:v>
                </c:pt>
                <c:pt idx="823">
                  <c:v>89.938600063323975</c:v>
                </c:pt>
                <c:pt idx="824">
                  <c:v>90.04889988899231</c:v>
                </c:pt>
                <c:pt idx="825">
                  <c:v>90.157399892807007</c:v>
                </c:pt>
                <c:pt idx="826">
                  <c:v>90.26639986038208</c:v>
                </c:pt>
                <c:pt idx="827">
                  <c:v>90.376699924468994</c:v>
                </c:pt>
                <c:pt idx="828">
                  <c:v>90.486700057983398</c:v>
                </c:pt>
                <c:pt idx="829">
                  <c:v>90.595399856567383</c:v>
                </c:pt>
                <c:pt idx="830">
                  <c:v>90.705100059509277</c:v>
                </c:pt>
                <c:pt idx="831">
                  <c:v>90.814800024032593</c:v>
                </c:pt>
                <c:pt idx="832">
                  <c:v>90.923399925231934</c:v>
                </c:pt>
                <c:pt idx="833">
                  <c:v>91.032799959182739</c:v>
                </c:pt>
                <c:pt idx="834">
                  <c:v>91.141499996185303</c:v>
                </c:pt>
                <c:pt idx="835">
                  <c:v>91.251800060272217</c:v>
                </c:pt>
                <c:pt idx="836">
                  <c:v>91.359799861907959</c:v>
                </c:pt>
                <c:pt idx="837">
                  <c:v>91.469599962234497</c:v>
                </c:pt>
                <c:pt idx="838">
                  <c:v>91.578399896621704</c:v>
                </c:pt>
                <c:pt idx="839">
                  <c:v>91.686699867248535</c:v>
                </c:pt>
                <c:pt idx="840">
                  <c:v>91.795899868011475</c:v>
                </c:pt>
                <c:pt idx="841">
                  <c:v>91.906599998474121</c:v>
                </c:pt>
              </c:numCache>
            </c:numRef>
          </c:xVal>
          <c:yVal>
            <c:numRef>
              <c:f>Mem!$B$4:$B$845</c:f>
              <c:numCache>
                <c:formatCode>#,##0.00</c:formatCode>
                <c:ptCount val="842"/>
                <c:pt idx="0">
                  <c:v>1.699219</c:v>
                </c:pt>
                <c:pt idx="1">
                  <c:v>14.269531000000001</c:v>
                </c:pt>
                <c:pt idx="2">
                  <c:v>20.6875</c:v>
                </c:pt>
                <c:pt idx="3">
                  <c:v>25.660156000000001</c:v>
                </c:pt>
                <c:pt idx="4">
                  <c:v>30.265625</c:v>
                </c:pt>
                <c:pt idx="5">
                  <c:v>34.933593999999999</c:v>
                </c:pt>
                <c:pt idx="6">
                  <c:v>39.464843999999999</c:v>
                </c:pt>
                <c:pt idx="7">
                  <c:v>40.933593999999999</c:v>
                </c:pt>
                <c:pt idx="8">
                  <c:v>43.289062000000001</c:v>
                </c:pt>
                <c:pt idx="9">
                  <c:v>48.089843999999999</c:v>
                </c:pt>
                <c:pt idx="10">
                  <c:v>53.695312000000001</c:v>
                </c:pt>
                <c:pt idx="11">
                  <c:v>58.679687999999999</c:v>
                </c:pt>
                <c:pt idx="12">
                  <c:v>63.796875</c:v>
                </c:pt>
                <c:pt idx="13">
                  <c:v>67.207031000000001</c:v>
                </c:pt>
                <c:pt idx="14">
                  <c:v>71.117187999999999</c:v>
                </c:pt>
                <c:pt idx="15">
                  <c:v>73.9375</c:v>
                </c:pt>
                <c:pt idx="16">
                  <c:v>78.898437999999999</c:v>
                </c:pt>
                <c:pt idx="17">
                  <c:v>81.390625</c:v>
                </c:pt>
                <c:pt idx="18">
                  <c:v>84.789062000000001</c:v>
                </c:pt>
                <c:pt idx="19">
                  <c:v>88.113281000000001</c:v>
                </c:pt>
                <c:pt idx="20">
                  <c:v>95.746093999999999</c:v>
                </c:pt>
                <c:pt idx="21">
                  <c:v>99.601562000000001</c:v>
                </c:pt>
                <c:pt idx="22">
                  <c:v>102.75</c:v>
                </c:pt>
                <c:pt idx="23">
                  <c:v>104.738281</c:v>
                </c:pt>
                <c:pt idx="24">
                  <c:v>105.910156</c:v>
                </c:pt>
                <c:pt idx="25">
                  <c:v>105.910156</c:v>
                </c:pt>
                <c:pt idx="26">
                  <c:v>105.910156</c:v>
                </c:pt>
                <c:pt idx="27">
                  <c:v>105.910156</c:v>
                </c:pt>
                <c:pt idx="28">
                  <c:v>105.910156</c:v>
                </c:pt>
                <c:pt idx="29">
                  <c:v>105.910156</c:v>
                </c:pt>
                <c:pt idx="30">
                  <c:v>105.910156</c:v>
                </c:pt>
                <c:pt idx="31">
                  <c:v>105.910156</c:v>
                </c:pt>
                <c:pt idx="32">
                  <c:v>105.910156</c:v>
                </c:pt>
                <c:pt idx="33">
                  <c:v>106.179688</c:v>
                </c:pt>
                <c:pt idx="34">
                  <c:v>106.382812</c:v>
                </c:pt>
                <c:pt idx="35">
                  <c:v>106.5</c:v>
                </c:pt>
                <c:pt idx="36">
                  <c:v>106.644531</c:v>
                </c:pt>
                <c:pt idx="37">
                  <c:v>106.632812</c:v>
                </c:pt>
                <c:pt idx="38">
                  <c:v>106.617188</c:v>
                </c:pt>
                <c:pt idx="39">
                  <c:v>106.648438</c:v>
                </c:pt>
                <c:pt idx="40">
                  <c:v>106.691406</c:v>
                </c:pt>
                <c:pt idx="41">
                  <c:v>106.691406</c:v>
                </c:pt>
                <c:pt idx="42">
                  <c:v>106.675781</c:v>
                </c:pt>
                <c:pt idx="43">
                  <c:v>106.675781</c:v>
                </c:pt>
                <c:pt idx="44">
                  <c:v>106.675781</c:v>
                </c:pt>
                <c:pt idx="45">
                  <c:v>106.675781</c:v>
                </c:pt>
                <c:pt idx="46">
                  <c:v>106.675781</c:v>
                </c:pt>
                <c:pt idx="47">
                  <c:v>106.675781</c:v>
                </c:pt>
                <c:pt idx="48">
                  <c:v>106.675781</c:v>
                </c:pt>
                <c:pt idx="49">
                  <c:v>106.675781</c:v>
                </c:pt>
                <c:pt idx="50">
                  <c:v>106.675781</c:v>
                </c:pt>
                <c:pt idx="51">
                  <c:v>106.675781</c:v>
                </c:pt>
                <c:pt idx="52">
                  <c:v>106.675781</c:v>
                </c:pt>
                <c:pt idx="53">
                  <c:v>106.675781</c:v>
                </c:pt>
                <c:pt idx="54">
                  <c:v>106.675781</c:v>
                </c:pt>
                <c:pt idx="55">
                  <c:v>106.675781</c:v>
                </c:pt>
                <c:pt idx="56">
                  <c:v>106.675781</c:v>
                </c:pt>
                <c:pt idx="57">
                  <c:v>106.675781</c:v>
                </c:pt>
                <c:pt idx="58">
                  <c:v>106.675781</c:v>
                </c:pt>
                <c:pt idx="59">
                  <c:v>106.675781</c:v>
                </c:pt>
                <c:pt idx="60">
                  <c:v>106.675781</c:v>
                </c:pt>
                <c:pt idx="61">
                  <c:v>106.675781</c:v>
                </c:pt>
                <c:pt idx="62">
                  <c:v>106.675781</c:v>
                </c:pt>
                <c:pt idx="63">
                  <c:v>106.675781</c:v>
                </c:pt>
                <c:pt idx="64">
                  <c:v>106.675781</c:v>
                </c:pt>
                <c:pt idx="65">
                  <c:v>106.675781</c:v>
                </c:pt>
                <c:pt idx="66">
                  <c:v>106.675781</c:v>
                </c:pt>
                <c:pt idx="67">
                  <c:v>106.675781</c:v>
                </c:pt>
                <c:pt idx="68">
                  <c:v>106.675781</c:v>
                </c:pt>
                <c:pt idx="69">
                  <c:v>106.675781</c:v>
                </c:pt>
                <c:pt idx="70">
                  <c:v>106.675781</c:v>
                </c:pt>
                <c:pt idx="71">
                  <c:v>106.675781</c:v>
                </c:pt>
                <c:pt idx="72">
                  <c:v>106.675781</c:v>
                </c:pt>
                <c:pt idx="73">
                  <c:v>106.675781</c:v>
                </c:pt>
                <c:pt idx="74">
                  <c:v>106.675781</c:v>
                </c:pt>
                <c:pt idx="75">
                  <c:v>106.675781</c:v>
                </c:pt>
                <c:pt idx="76">
                  <c:v>106.675781</c:v>
                </c:pt>
                <c:pt idx="77">
                  <c:v>106.675781</c:v>
                </c:pt>
                <c:pt idx="78">
                  <c:v>106.675781</c:v>
                </c:pt>
                <c:pt idx="79">
                  <c:v>106.675781</c:v>
                </c:pt>
                <c:pt idx="80">
                  <c:v>106.675781</c:v>
                </c:pt>
                <c:pt idx="81">
                  <c:v>106.675781</c:v>
                </c:pt>
                <c:pt idx="82">
                  <c:v>106.675781</c:v>
                </c:pt>
                <c:pt idx="83">
                  <c:v>106.675781</c:v>
                </c:pt>
                <c:pt idx="84">
                  <c:v>106.675781</c:v>
                </c:pt>
                <c:pt idx="85">
                  <c:v>106.675781</c:v>
                </c:pt>
                <c:pt idx="86">
                  <c:v>106.675781</c:v>
                </c:pt>
                <c:pt idx="87">
                  <c:v>106.675781</c:v>
                </c:pt>
                <c:pt idx="88">
                  <c:v>106.675781</c:v>
                </c:pt>
                <c:pt idx="89">
                  <c:v>106.675781</c:v>
                </c:pt>
                <c:pt idx="90">
                  <c:v>106.675781</c:v>
                </c:pt>
                <c:pt idx="91">
                  <c:v>106.675781</c:v>
                </c:pt>
                <c:pt idx="92">
                  <c:v>106.675781</c:v>
                </c:pt>
                <c:pt idx="93">
                  <c:v>106.675781</c:v>
                </c:pt>
                <c:pt idx="94">
                  <c:v>106.675781</c:v>
                </c:pt>
                <c:pt idx="95">
                  <c:v>106.675781</c:v>
                </c:pt>
                <c:pt idx="96">
                  <c:v>106.675781</c:v>
                </c:pt>
                <c:pt idx="97">
                  <c:v>106.675781</c:v>
                </c:pt>
                <c:pt idx="98">
                  <c:v>106.675781</c:v>
                </c:pt>
                <c:pt idx="99">
                  <c:v>106.675781</c:v>
                </c:pt>
                <c:pt idx="100">
                  <c:v>106.675781</c:v>
                </c:pt>
                <c:pt idx="101">
                  <c:v>106.675781</c:v>
                </c:pt>
                <c:pt idx="102">
                  <c:v>106.675781</c:v>
                </c:pt>
                <c:pt idx="103">
                  <c:v>106.675781</c:v>
                </c:pt>
                <c:pt idx="104">
                  <c:v>106.675781</c:v>
                </c:pt>
                <c:pt idx="105">
                  <c:v>106.675781</c:v>
                </c:pt>
                <c:pt idx="106">
                  <c:v>106.675781</c:v>
                </c:pt>
                <c:pt idx="107">
                  <c:v>106.675781</c:v>
                </c:pt>
                <c:pt idx="108">
                  <c:v>106.675781</c:v>
                </c:pt>
                <c:pt idx="109">
                  <c:v>106.675781</c:v>
                </c:pt>
                <c:pt idx="110">
                  <c:v>106.683594</c:v>
                </c:pt>
                <c:pt idx="111">
                  <c:v>106.683594</c:v>
                </c:pt>
                <c:pt idx="112">
                  <c:v>106.683594</c:v>
                </c:pt>
                <c:pt idx="113">
                  <c:v>106.683594</c:v>
                </c:pt>
                <c:pt idx="114">
                  <c:v>106.683594</c:v>
                </c:pt>
                <c:pt idx="115">
                  <c:v>106.683594</c:v>
                </c:pt>
                <c:pt idx="116">
                  <c:v>106.683594</c:v>
                </c:pt>
                <c:pt idx="117">
                  <c:v>106.683594</c:v>
                </c:pt>
                <c:pt idx="118">
                  <c:v>106.683594</c:v>
                </c:pt>
                <c:pt idx="119">
                  <c:v>106.683594</c:v>
                </c:pt>
                <c:pt idx="120">
                  <c:v>106.683594</c:v>
                </c:pt>
                <c:pt idx="121">
                  <c:v>106.683594</c:v>
                </c:pt>
                <c:pt idx="122">
                  <c:v>106.683594</c:v>
                </c:pt>
                <c:pt idx="123">
                  <c:v>106.683594</c:v>
                </c:pt>
                <c:pt idx="124">
                  <c:v>106.683594</c:v>
                </c:pt>
                <c:pt idx="125">
                  <c:v>106.683594</c:v>
                </c:pt>
                <c:pt idx="126">
                  <c:v>106.683594</c:v>
                </c:pt>
                <c:pt idx="127">
                  <c:v>106.683594</c:v>
                </c:pt>
                <c:pt idx="128">
                  <c:v>106.683594</c:v>
                </c:pt>
                <c:pt idx="129">
                  <c:v>106.683594</c:v>
                </c:pt>
                <c:pt idx="130">
                  <c:v>106.683594</c:v>
                </c:pt>
                <c:pt idx="131">
                  <c:v>106.683594</c:v>
                </c:pt>
                <c:pt idx="132">
                  <c:v>106.683594</c:v>
                </c:pt>
                <c:pt idx="133">
                  <c:v>106.683594</c:v>
                </c:pt>
                <c:pt idx="134">
                  <c:v>106.683594</c:v>
                </c:pt>
                <c:pt idx="135">
                  <c:v>106.683594</c:v>
                </c:pt>
                <c:pt idx="136">
                  <c:v>106.683594</c:v>
                </c:pt>
                <c:pt idx="137">
                  <c:v>106.683594</c:v>
                </c:pt>
                <c:pt idx="138">
                  <c:v>106.683594</c:v>
                </c:pt>
                <c:pt idx="139">
                  <c:v>106.683594</c:v>
                </c:pt>
                <c:pt idx="140">
                  <c:v>106.683594</c:v>
                </c:pt>
                <c:pt idx="141">
                  <c:v>106.683594</c:v>
                </c:pt>
                <c:pt idx="142">
                  <c:v>106.683594</c:v>
                </c:pt>
                <c:pt idx="143">
                  <c:v>106.683594</c:v>
                </c:pt>
                <c:pt idx="144">
                  <c:v>106.683594</c:v>
                </c:pt>
                <c:pt idx="145">
                  <c:v>106.683594</c:v>
                </c:pt>
                <c:pt idx="146">
                  <c:v>106.683594</c:v>
                </c:pt>
                <c:pt idx="147">
                  <c:v>106.683594</c:v>
                </c:pt>
                <c:pt idx="148">
                  <c:v>106.683594</c:v>
                </c:pt>
                <c:pt idx="149">
                  <c:v>106.683594</c:v>
                </c:pt>
                <c:pt idx="150">
                  <c:v>106.683594</c:v>
                </c:pt>
                <c:pt idx="151">
                  <c:v>106.683594</c:v>
                </c:pt>
                <c:pt idx="152">
                  <c:v>106.683594</c:v>
                </c:pt>
                <c:pt idx="153">
                  <c:v>106.683594</c:v>
                </c:pt>
                <c:pt idx="154">
                  <c:v>106.683594</c:v>
                </c:pt>
                <c:pt idx="155">
                  <c:v>106.683594</c:v>
                </c:pt>
                <c:pt idx="156">
                  <c:v>106.683594</c:v>
                </c:pt>
                <c:pt idx="157">
                  <c:v>106.683594</c:v>
                </c:pt>
                <c:pt idx="158">
                  <c:v>106.683594</c:v>
                </c:pt>
                <c:pt idx="159">
                  <c:v>106.683594</c:v>
                </c:pt>
                <c:pt idx="160">
                  <c:v>106.683594</c:v>
                </c:pt>
                <c:pt idx="161">
                  <c:v>106.683594</c:v>
                </c:pt>
                <c:pt idx="162">
                  <c:v>106.683594</c:v>
                </c:pt>
                <c:pt idx="163">
                  <c:v>106.683594</c:v>
                </c:pt>
                <c:pt idx="164">
                  <c:v>106.683594</c:v>
                </c:pt>
                <c:pt idx="165">
                  <c:v>106.683594</c:v>
                </c:pt>
                <c:pt idx="166">
                  <c:v>106.683594</c:v>
                </c:pt>
                <c:pt idx="167">
                  <c:v>106.683594</c:v>
                </c:pt>
                <c:pt idx="168">
                  <c:v>106.683594</c:v>
                </c:pt>
                <c:pt idx="169">
                  <c:v>106.683594</c:v>
                </c:pt>
                <c:pt idx="170">
                  <c:v>106.683594</c:v>
                </c:pt>
                <c:pt idx="171">
                  <c:v>106.683594</c:v>
                </c:pt>
                <c:pt idx="172">
                  <c:v>106.683594</c:v>
                </c:pt>
                <c:pt idx="173">
                  <c:v>106.683594</c:v>
                </c:pt>
                <c:pt idx="174">
                  <c:v>106.683594</c:v>
                </c:pt>
                <c:pt idx="175">
                  <c:v>106.683594</c:v>
                </c:pt>
                <c:pt idx="176">
                  <c:v>106.683594</c:v>
                </c:pt>
                <c:pt idx="177">
                  <c:v>106.683594</c:v>
                </c:pt>
                <c:pt idx="178">
                  <c:v>106.683594</c:v>
                </c:pt>
                <c:pt idx="179">
                  <c:v>106.683594</c:v>
                </c:pt>
                <c:pt idx="180">
                  <c:v>106.683594</c:v>
                </c:pt>
                <c:pt idx="181">
                  <c:v>106.683594</c:v>
                </c:pt>
                <c:pt idx="182">
                  <c:v>106.683594</c:v>
                </c:pt>
                <c:pt idx="183">
                  <c:v>106.683594</c:v>
                </c:pt>
                <c:pt idx="184">
                  <c:v>106.683594</c:v>
                </c:pt>
                <c:pt idx="185">
                  <c:v>106.683594</c:v>
                </c:pt>
                <c:pt idx="186">
                  <c:v>106.683594</c:v>
                </c:pt>
                <c:pt idx="187">
                  <c:v>106.683594</c:v>
                </c:pt>
                <c:pt idx="188">
                  <c:v>106.683594</c:v>
                </c:pt>
                <c:pt idx="189">
                  <c:v>106.683594</c:v>
                </c:pt>
                <c:pt idx="190">
                  <c:v>106.722656</c:v>
                </c:pt>
                <c:pt idx="191">
                  <c:v>106.722656</c:v>
                </c:pt>
                <c:pt idx="192">
                  <c:v>106.710938</c:v>
                </c:pt>
                <c:pt idx="193">
                  <c:v>104.628906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67AD-40A2-A0B6-DFD591BE2E5B}"/>
            </c:ext>
          </c:extLst>
        </c:ser>
        <c:ser>
          <c:idx val="1"/>
          <c:order val="3"/>
          <c:tx>
            <c:strRef>
              <c:f>Mem!$C$2:$C$3</c:f>
              <c:strCache>
                <c:ptCount val="2"/>
                <c:pt idx="0">
                  <c:v>Exhibition</c:v>
                </c:pt>
                <c:pt idx="1">
                  <c:v>cflib</c:v>
                </c:pt>
              </c:strCache>
            </c:strRef>
          </c:tx>
          <c:spPr>
            <a:ln w="28575" cap="rnd">
              <a:solidFill>
                <a:srgbClr val="255E91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Mem!$A$4:$A$845</c:f>
              <c:numCache>
                <c:formatCode>0</c:formatCode>
                <c:ptCount val="842"/>
                <c:pt idx="0">
                  <c:v>0</c:v>
                </c:pt>
                <c:pt idx="1">
                  <c:v>0.1146998405456543</c:v>
                </c:pt>
                <c:pt idx="2">
                  <c:v>0.22309994697570801</c:v>
                </c:pt>
                <c:pt idx="3">
                  <c:v>0.33379983901977539</c:v>
                </c:pt>
                <c:pt idx="4">
                  <c:v>0.4440000057220459</c:v>
                </c:pt>
                <c:pt idx="5">
                  <c:v>0.55359983444213867</c:v>
                </c:pt>
                <c:pt idx="6">
                  <c:v>0.66289997100830078</c:v>
                </c:pt>
                <c:pt idx="7">
                  <c:v>0.7732999324798584</c:v>
                </c:pt>
                <c:pt idx="8">
                  <c:v>0.8834998607635498</c:v>
                </c:pt>
                <c:pt idx="9">
                  <c:v>0.99379992485046387</c:v>
                </c:pt>
                <c:pt idx="10">
                  <c:v>1.1026999950408936</c:v>
                </c:pt>
                <c:pt idx="11">
                  <c:v>1.2121000289916992</c:v>
                </c:pt>
                <c:pt idx="12">
                  <c:v>1.3220999240875244</c:v>
                </c:pt>
                <c:pt idx="13">
                  <c:v>1.4328000545501709</c:v>
                </c:pt>
                <c:pt idx="14">
                  <c:v>1.5406999588012695</c:v>
                </c:pt>
                <c:pt idx="15">
                  <c:v>1.6496000289916992</c:v>
                </c:pt>
                <c:pt idx="16">
                  <c:v>1.7581000328063965</c:v>
                </c:pt>
                <c:pt idx="17">
                  <c:v>1.8676998615264893</c:v>
                </c:pt>
                <c:pt idx="18">
                  <c:v>1.9784998893737793</c:v>
                </c:pt>
                <c:pt idx="19">
                  <c:v>2.0874998569488525</c:v>
                </c:pt>
                <c:pt idx="20">
                  <c:v>2.1957998275756836</c:v>
                </c:pt>
                <c:pt idx="21">
                  <c:v>2.3034999370574951</c:v>
                </c:pt>
                <c:pt idx="22">
                  <c:v>2.4138998985290527</c:v>
                </c:pt>
                <c:pt idx="23">
                  <c:v>2.523900032043457</c:v>
                </c:pt>
                <c:pt idx="24">
                  <c:v>2.6333999633789063</c:v>
                </c:pt>
                <c:pt idx="25">
                  <c:v>2.7425999641418457</c:v>
                </c:pt>
                <c:pt idx="26">
                  <c:v>2.8524000644683838</c:v>
                </c:pt>
                <c:pt idx="27">
                  <c:v>2.9609999656677246</c:v>
                </c:pt>
                <c:pt idx="28">
                  <c:v>3.07069993019104</c:v>
                </c:pt>
                <c:pt idx="29">
                  <c:v>3.1798999309539795</c:v>
                </c:pt>
                <c:pt idx="30">
                  <c:v>3.2883999347686768</c:v>
                </c:pt>
                <c:pt idx="31">
                  <c:v>3.3970999717712402</c:v>
                </c:pt>
                <c:pt idx="32">
                  <c:v>3.5060000419616699</c:v>
                </c:pt>
                <c:pt idx="33">
                  <c:v>3.6150999069213867</c:v>
                </c:pt>
                <c:pt idx="34">
                  <c:v>3.7251999378204346</c:v>
                </c:pt>
                <c:pt idx="35">
                  <c:v>3.8343000411987305</c:v>
                </c:pt>
                <c:pt idx="36">
                  <c:v>3.9458999633789063</c:v>
                </c:pt>
                <c:pt idx="37">
                  <c:v>4.0566999912261963</c:v>
                </c:pt>
                <c:pt idx="38">
                  <c:v>4.1649999618530273</c:v>
                </c:pt>
                <c:pt idx="39">
                  <c:v>4.2741000652313232</c:v>
                </c:pt>
                <c:pt idx="40">
                  <c:v>4.3826999664306641</c:v>
                </c:pt>
                <c:pt idx="41">
                  <c:v>4.4926998615264893</c:v>
                </c:pt>
                <c:pt idx="42">
                  <c:v>4.6027998924255371</c:v>
                </c:pt>
                <c:pt idx="43">
                  <c:v>4.7123000621795654</c:v>
                </c:pt>
                <c:pt idx="44">
                  <c:v>4.8204998970031738</c:v>
                </c:pt>
                <c:pt idx="45">
                  <c:v>4.9298999309539795</c:v>
                </c:pt>
                <c:pt idx="46">
                  <c:v>5.0394999980926514</c:v>
                </c:pt>
                <c:pt idx="47">
                  <c:v>5.1469998359680176</c:v>
                </c:pt>
                <c:pt idx="48">
                  <c:v>5.2563998699188232</c:v>
                </c:pt>
                <c:pt idx="49">
                  <c:v>5.3641998767852783</c:v>
                </c:pt>
                <c:pt idx="50">
                  <c:v>5.4728000164031982</c:v>
                </c:pt>
                <c:pt idx="51">
                  <c:v>5.5817999839782715</c:v>
                </c:pt>
                <c:pt idx="52">
                  <c:v>5.6910998821258545</c:v>
                </c:pt>
                <c:pt idx="53">
                  <c:v>5.8006999492645264</c:v>
                </c:pt>
                <c:pt idx="54">
                  <c:v>5.910099983215332</c:v>
                </c:pt>
                <c:pt idx="55">
                  <c:v>6.0179998874664307</c:v>
                </c:pt>
                <c:pt idx="56">
                  <c:v>6.1270999908447266</c:v>
                </c:pt>
                <c:pt idx="57">
                  <c:v>6.2379000186920166</c:v>
                </c:pt>
                <c:pt idx="58">
                  <c:v>6.3467998504638672</c:v>
                </c:pt>
                <c:pt idx="59">
                  <c:v>6.4575998783111572</c:v>
                </c:pt>
                <c:pt idx="60">
                  <c:v>6.5664000511169434</c:v>
                </c:pt>
                <c:pt idx="61">
                  <c:v>6.676300048828125</c:v>
                </c:pt>
                <c:pt idx="62">
                  <c:v>6.7848000526428223</c:v>
                </c:pt>
                <c:pt idx="63">
                  <c:v>6.8931999206542969</c:v>
                </c:pt>
                <c:pt idx="64">
                  <c:v>7.0026998519897461</c:v>
                </c:pt>
                <c:pt idx="65">
                  <c:v>7.1136000156402588</c:v>
                </c:pt>
                <c:pt idx="66">
                  <c:v>7.223599910736084</c:v>
                </c:pt>
                <c:pt idx="67">
                  <c:v>7.3348000049591064</c:v>
                </c:pt>
                <c:pt idx="68">
                  <c:v>7.4456000328063965</c:v>
                </c:pt>
                <c:pt idx="69">
                  <c:v>7.5541999340057373</c:v>
                </c:pt>
                <c:pt idx="70">
                  <c:v>7.6628999710083008</c:v>
                </c:pt>
                <c:pt idx="71">
                  <c:v>7.7720999717712402</c:v>
                </c:pt>
                <c:pt idx="72">
                  <c:v>7.8804998397827148</c:v>
                </c:pt>
                <c:pt idx="73">
                  <c:v>7.9890999794006348</c:v>
                </c:pt>
                <c:pt idx="74">
                  <c:v>8.0987999439239502</c:v>
                </c:pt>
                <c:pt idx="75">
                  <c:v>8.2091999053955078</c:v>
                </c:pt>
                <c:pt idx="76">
                  <c:v>8.3179998397827148</c:v>
                </c:pt>
                <c:pt idx="77">
                  <c:v>8.4268999099731445</c:v>
                </c:pt>
                <c:pt idx="78">
                  <c:v>8.535599946975708</c:v>
                </c:pt>
                <c:pt idx="79">
                  <c:v>8.6466999053955078</c:v>
                </c:pt>
                <c:pt idx="80">
                  <c:v>8.7556998729705811</c:v>
                </c:pt>
                <c:pt idx="81">
                  <c:v>8.864799976348877</c:v>
                </c:pt>
                <c:pt idx="82">
                  <c:v>8.9732999801635742</c:v>
                </c:pt>
                <c:pt idx="83">
                  <c:v>9.083899974822998</c:v>
                </c:pt>
                <c:pt idx="84">
                  <c:v>9.193699836730957</c:v>
                </c:pt>
                <c:pt idx="85">
                  <c:v>9.3044998645782471</c:v>
                </c:pt>
                <c:pt idx="86">
                  <c:v>9.4131999015808105</c:v>
                </c:pt>
                <c:pt idx="87">
                  <c:v>9.5226998329162598</c:v>
                </c:pt>
                <c:pt idx="88">
                  <c:v>9.6334998607635498</c:v>
                </c:pt>
                <c:pt idx="89">
                  <c:v>9.7437999248504639</c:v>
                </c:pt>
                <c:pt idx="90">
                  <c:v>9.851099967956543</c:v>
                </c:pt>
                <c:pt idx="91">
                  <c:v>9.961400032043457</c:v>
                </c:pt>
                <c:pt idx="92">
                  <c:v>10.069499969482422</c:v>
                </c:pt>
                <c:pt idx="93">
                  <c:v>10.177199840545654</c:v>
                </c:pt>
                <c:pt idx="94">
                  <c:v>10.284800052642822</c:v>
                </c:pt>
                <c:pt idx="95">
                  <c:v>10.394799947738647</c:v>
                </c:pt>
                <c:pt idx="96">
                  <c:v>10.503499984741211</c:v>
                </c:pt>
                <c:pt idx="97">
                  <c:v>10.611999988555908</c:v>
                </c:pt>
                <c:pt idx="98">
                  <c:v>10.721199989318848</c:v>
                </c:pt>
                <c:pt idx="99">
                  <c:v>10.82889986038208</c:v>
                </c:pt>
                <c:pt idx="100">
                  <c:v>10.938799858093262</c:v>
                </c:pt>
                <c:pt idx="101">
                  <c:v>11.047499895095825</c:v>
                </c:pt>
                <c:pt idx="102">
                  <c:v>11.155400037765503</c:v>
                </c:pt>
                <c:pt idx="103">
                  <c:v>11.264299869537354</c:v>
                </c:pt>
                <c:pt idx="104">
                  <c:v>11.375099897384644</c:v>
                </c:pt>
                <c:pt idx="105">
                  <c:v>11.483399868011475</c:v>
                </c:pt>
                <c:pt idx="106">
                  <c:v>11.592499971389771</c:v>
                </c:pt>
                <c:pt idx="107">
                  <c:v>11.702899932861328</c:v>
                </c:pt>
                <c:pt idx="108">
                  <c:v>11.8125</c:v>
                </c:pt>
                <c:pt idx="109">
                  <c:v>11.922199964523315</c:v>
                </c:pt>
                <c:pt idx="110">
                  <c:v>12.03059983253479</c:v>
                </c:pt>
                <c:pt idx="111">
                  <c:v>12.1389000415802</c:v>
                </c:pt>
                <c:pt idx="112">
                  <c:v>12.248999834060669</c:v>
                </c:pt>
                <c:pt idx="113">
                  <c:v>12.357899904251099</c:v>
                </c:pt>
                <c:pt idx="114">
                  <c:v>12.467499971389771</c:v>
                </c:pt>
                <c:pt idx="115">
                  <c:v>12.576299905776978</c:v>
                </c:pt>
                <c:pt idx="116">
                  <c:v>12.687700033187866</c:v>
                </c:pt>
                <c:pt idx="117">
                  <c:v>12.794600009918213</c:v>
                </c:pt>
                <c:pt idx="118">
                  <c:v>12.904999971389771</c:v>
                </c:pt>
                <c:pt idx="119">
                  <c:v>13.013999938964844</c:v>
                </c:pt>
                <c:pt idx="120">
                  <c:v>13.123299837112427</c:v>
                </c:pt>
                <c:pt idx="121">
                  <c:v>13.232699871063232</c:v>
                </c:pt>
                <c:pt idx="122">
                  <c:v>13.342599868774414</c:v>
                </c:pt>
                <c:pt idx="123">
                  <c:v>13.45199990272522</c:v>
                </c:pt>
                <c:pt idx="124">
                  <c:v>13.560699939727783</c:v>
                </c:pt>
                <c:pt idx="125">
                  <c:v>13.670199871063232</c:v>
                </c:pt>
                <c:pt idx="126">
                  <c:v>13.779299974441528</c:v>
                </c:pt>
                <c:pt idx="127">
                  <c:v>13.888499975204468</c:v>
                </c:pt>
                <c:pt idx="128">
                  <c:v>13.997900009155273</c:v>
                </c:pt>
                <c:pt idx="129">
                  <c:v>14.106299877166748</c:v>
                </c:pt>
                <c:pt idx="130">
                  <c:v>14.215699911117554</c:v>
                </c:pt>
                <c:pt idx="131">
                  <c:v>14.324499845504761</c:v>
                </c:pt>
                <c:pt idx="132">
                  <c:v>14.432899951934814</c:v>
                </c:pt>
                <c:pt idx="133">
                  <c:v>14.54259991645813</c:v>
                </c:pt>
                <c:pt idx="134">
                  <c:v>14.653599977493286</c:v>
                </c:pt>
                <c:pt idx="135">
                  <c:v>14.763599872589111</c:v>
                </c:pt>
                <c:pt idx="136">
                  <c:v>14.871999979019165</c:v>
                </c:pt>
                <c:pt idx="137">
                  <c:v>14.982199907302856</c:v>
                </c:pt>
                <c:pt idx="138">
                  <c:v>15.092000007629395</c:v>
                </c:pt>
                <c:pt idx="139">
                  <c:v>15.202100038528442</c:v>
                </c:pt>
                <c:pt idx="140">
                  <c:v>15.312000036239624</c:v>
                </c:pt>
                <c:pt idx="141">
                  <c:v>15.421799898147583</c:v>
                </c:pt>
                <c:pt idx="142">
                  <c:v>15.529899835586548</c:v>
                </c:pt>
                <c:pt idx="143">
                  <c:v>15.639099836349487</c:v>
                </c:pt>
                <c:pt idx="144">
                  <c:v>15.748399972915649</c:v>
                </c:pt>
                <c:pt idx="145">
                  <c:v>15.858199834823608</c:v>
                </c:pt>
                <c:pt idx="146">
                  <c:v>15.967399835586548</c:v>
                </c:pt>
                <c:pt idx="147">
                  <c:v>16.076200008392334</c:v>
                </c:pt>
                <c:pt idx="148">
                  <c:v>16.184399843215942</c:v>
                </c:pt>
                <c:pt idx="149">
                  <c:v>16.294100046157837</c:v>
                </c:pt>
                <c:pt idx="150">
                  <c:v>16.40369987487793</c:v>
                </c:pt>
                <c:pt idx="151">
                  <c:v>16.511100053787231</c:v>
                </c:pt>
                <c:pt idx="152">
                  <c:v>16.619699954986572</c:v>
                </c:pt>
                <c:pt idx="153">
                  <c:v>16.730200052261353</c:v>
                </c:pt>
                <c:pt idx="154">
                  <c:v>16.839400053024292</c:v>
                </c:pt>
                <c:pt idx="155">
                  <c:v>16.949100017547607</c:v>
                </c:pt>
                <c:pt idx="156">
                  <c:v>17.059799909591675</c:v>
                </c:pt>
                <c:pt idx="157">
                  <c:v>17.168900012969971</c:v>
                </c:pt>
                <c:pt idx="158">
                  <c:v>17.277899980545044</c:v>
                </c:pt>
                <c:pt idx="159">
                  <c:v>17.388000011444092</c:v>
                </c:pt>
                <c:pt idx="160">
                  <c:v>17.497499942779541</c:v>
                </c:pt>
                <c:pt idx="161">
                  <c:v>17.606400012969971</c:v>
                </c:pt>
                <c:pt idx="162">
                  <c:v>17.715199947357178</c:v>
                </c:pt>
                <c:pt idx="163">
                  <c:v>17.825000047683716</c:v>
                </c:pt>
                <c:pt idx="164">
                  <c:v>17.933899879455566</c:v>
                </c:pt>
                <c:pt idx="165">
                  <c:v>18.042500019073486</c:v>
                </c:pt>
                <c:pt idx="166">
                  <c:v>18.151099920272827</c:v>
                </c:pt>
                <c:pt idx="167">
                  <c:v>18.261199951171875</c:v>
                </c:pt>
                <c:pt idx="168">
                  <c:v>18.37089991569519</c:v>
                </c:pt>
                <c:pt idx="169">
                  <c:v>18.478299856185913</c:v>
                </c:pt>
                <c:pt idx="170">
                  <c:v>18.587899923324585</c:v>
                </c:pt>
                <c:pt idx="171">
                  <c:v>18.698400020599365</c:v>
                </c:pt>
                <c:pt idx="172">
                  <c:v>18.809000015258789</c:v>
                </c:pt>
                <c:pt idx="173">
                  <c:v>18.918699979782104</c:v>
                </c:pt>
                <c:pt idx="174">
                  <c:v>19.027699947357178</c:v>
                </c:pt>
                <c:pt idx="175">
                  <c:v>19.137199878692627</c:v>
                </c:pt>
                <c:pt idx="176">
                  <c:v>19.246700048446655</c:v>
                </c:pt>
                <c:pt idx="177">
                  <c:v>19.355200052261353</c:v>
                </c:pt>
                <c:pt idx="178">
                  <c:v>19.464599847793579</c:v>
                </c:pt>
                <c:pt idx="179">
                  <c:v>19.57480001449585</c:v>
                </c:pt>
                <c:pt idx="180">
                  <c:v>19.684299945831299</c:v>
                </c:pt>
                <c:pt idx="181">
                  <c:v>19.793200016021729</c:v>
                </c:pt>
                <c:pt idx="182">
                  <c:v>19.90339994430542</c:v>
                </c:pt>
                <c:pt idx="183">
                  <c:v>20.012199878692627</c:v>
                </c:pt>
                <c:pt idx="184">
                  <c:v>20.120599985122681</c:v>
                </c:pt>
                <c:pt idx="185">
                  <c:v>20.230000019073486</c:v>
                </c:pt>
                <c:pt idx="186">
                  <c:v>20.338899850845337</c:v>
                </c:pt>
                <c:pt idx="187">
                  <c:v>20.448099851608276</c:v>
                </c:pt>
                <c:pt idx="188">
                  <c:v>20.556999921798706</c:v>
                </c:pt>
                <c:pt idx="189">
                  <c:v>20.66700005531311</c:v>
                </c:pt>
                <c:pt idx="190">
                  <c:v>20.776099920272827</c:v>
                </c:pt>
                <c:pt idx="191">
                  <c:v>20.886199951171875</c:v>
                </c:pt>
                <c:pt idx="192">
                  <c:v>20.995300054550171</c:v>
                </c:pt>
                <c:pt idx="193">
                  <c:v>21.104699850082397</c:v>
                </c:pt>
                <c:pt idx="194">
                  <c:v>21.214400053024292</c:v>
                </c:pt>
                <c:pt idx="195">
                  <c:v>21.324199914932251</c:v>
                </c:pt>
                <c:pt idx="196">
                  <c:v>21.433899879455566</c:v>
                </c:pt>
                <c:pt idx="197">
                  <c:v>21.544999837875366</c:v>
                </c:pt>
                <c:pt idx="198">
                  <c:v>21.655499935150146</c:v>
                </c:pt>
                <c:pt idx="199">
                  <c:v>21.765300035476685</c:v>
                </c:pt>
                <c:pt idx="200">
                  <c:v>21.876299858093262</c:v>
                </c:pt>
                <c:pt idx="201">
                  <c:v>21.985599994659424</c:v>
                </c:pt>
                <c:pt idx="202">
                  <c:v>22.093699932098389</c:v>
                </c:pt>
                <c:pt idx="203">
                  <c:v>22.202800035476685</c:v>
                </c:pt>
                <c:pt idx="204">
                  <c:v>22.312299966812134</c:v>
                </c:pt>
                <c:pt idx="205">
                  <c:v>22.421599864959717</c:v>
                </c:pt>
                <c:pt idx="206">
                  <c:v>22.531399965286255</c:v>
                </c:pt>
                <c:pt idx="207">
                  <c:v>22.640399932861328</c:v>
                </c:pt>
                <c:pt idx="208">
                  <c:v>22.749699831008911</c:v>
                </c:pt>
                <c:pt idx="209">
                  <c:v>22.858999967575073</c:v>
                </c:pt>
                <c:pt idx="210">
                  <c:v>22.968799829483032</c:v>
                </c:pt>
                <c:pt idx="211">
                  <c:v>23.078799962997437</c:v>
                </c:pt>
                <c:pt idx="212">
                  <c:v>23.18779993057251</c:v>
                </c:pt>
                <c:pt idx="213">
                  <c:v>23.296900033950806</c:v>
                </c:pt>
                <c:pt idx="214">
                  <c:v>23.406299829483032</c:v>
                </c:pt>
                <c:pt idx="215">
                  <c:v>23.514799833297729</c:v>
                </c:pt>
                <c:pt idx="216">
                  <c:v>23.625699996948242</c:v>
                </c:pt>
                <c:pt idx="217">
                  <c:v>23.733500003814697</c:v>
                </c:pt>
                <c:pt idx="218">
                  <c:v>23.84060001373291</c:v>
                </c:pt>
                <c:pt idx="219">
                  <c:v>23.950599908828735</c:v>
                </c:pt>
                <c:pt idx="220">
                  <c:v>24.060999870300293</c:v>
                </c:pt>
                <c:pt idx="221">
                  <c:v>24.169899940490723</c:v>
                </c:pt>
                <c:pt idx="222">
                  <c:v>24.279599905014038</c:v>
                </c:pt>
                <c:pt idx="223">
                  <c:v>24.389899969100952</c:v>
                </c:pt>
                <c:pt idx="224">
                  <c:v>24.499099969863892</c:v>
                </c:pt>
                <c:pt idx="225">
                  <c:v>24.608899831771851</c:v>
                </c:pt>
                <c:pt idx="226">
                  <c:v>24.717999935150146</c:v>
                </c:pt>
                <c:pt idx="227">
                  <c:v>24.827100038528442</c:v>
                </c:pt>
                <c:pt idx="228">
                  <c:v>24.936599969863892</c:v>
                </c:pt>
                <c:pt idx="229">
                  <c:v>25.044999837875366</c:v>
                </c:pt>
                <c:pt idx="230">
                  <c:v>25.153800010681152</c:v>
                </c:pt>
                <c:pt idx="231">
                  <c:v>25.26230001449585</c:v>
                </c:pt>
                <c:pt idx="232">
                  <c:v>25.372900009155273</c:v>
                </c:pt>
                <c:pt idx="233">
                  <c:v>25.480999946594238</c:v>
                </c:pt>
                <c:pt idx="234">
                  <c:v>25.589999914169312</c:v>
                </c:pt>
                <c:pt idx="235">
                  <c:v>25.699499845504761</c:v>
                </c:pt>
                <c:pt idx="236">
                  <c:v>25.809700012207031</c:v>
                </c:pt>
                <c:pt idx="237">
                  <c:v>25.91789984703064</c:v>
                </c:pt>
                <c:pt idx="238">
                  <c:v>26.027999877929688</c:v>
                </c:pt>
                <c:pt idx="239">
                  <c:v>26.139099836349487</c:v>
                </c:pt>
                <c:pt idx="240">
                  <c:v>26.24810004234314</c:v>
                </c:pt>
                <c:pt idx="241">
                  <c:v>26.357599973678589</c:v>
                </c:pt>
                <c:pt idx="242">
                  <c:v>26.46589994430542</c:v>
                </c:pt>
                <c:pt idx="243">
                  <c:v>26.574899911880493</c:v>
                </c:pt>
                <c:pt idx="244">
                  <c:v>26.682299852371216</c:v>
                </c:pt>
                <c:pt idx="245">
                  <c:v>26.791399955749512</c:v>
                </c:pt>
                <c:pt idx="246">
                  <c:v>26.900699853897095</c:v>
                </c:pt>
                <c:pt idx="247">
                  <c:v>27.010400056838989</c:v>
                </c:pt>
                <c:pt idx="248">
                  <c:v>27.120199918746948</c:v>
                </c:pt>
                <c:pt idx="249">
                  <c:v>27.230000019073486</c:v>
                </c:pt>
                <c:pt idx="250">
                  <c:v>27.339499950408936</c:v>
                </c:pt>
                <c:pt idx="251">
                  <c:v>27.448899984359741</c:v>
                </c:pt>
                <c:pt idx="252">
                  <c:v>27.559099912643433</c:v>
                </c:pt>
                <c:pt idx="253">
                  <c:v>27.668900012969971</c:v>
                </c:pt>
                <c:pt idx="254">
                  <c:v>27.779899835586548</c:v>
                </c:pt>
                <c:pt idx="255">
                  <c:v>27.889600038528442</c:v>
                </c:pt>
                <c:pt idx="256">
                  <c:v>27.998499870300293</c:v>
                </c:pt>
                <c:pt idx="257">
                  <c:v>28.105999946594238</c:v>
                </c:pt>
                <c:pt idx="258">
                  <c:v>28.21560001373291</c:v>
                </c:pt>
                <c:pt idx="259">
                  <c:v>28.325000047683716</c:v>
                </c:pt>
                <c:pt idx="260">
                  <c:v>28.433899879455566</c:v>
                </c:pt>
                <c:pt idx="261">
                  <c:v>28.542799949645996</c:v>
                </c:pt>
                <c:pt idx="262">
                  <c:v>28.651399850845337</c:v>
                </c:pt>
                <c:pt idx="263">
                  <c:v>28.759999990463257</c:v>
                </c:pt>
                <c:pt idx="264">
                  <c:v>28.868799924850464</c:v>
                </c:pt>
                <c:pt idx="265">
                  <c:v>28.97790002822876</c:v>
                </c:pt>
                <c:pt idx="266">
                  <c:v>29.085799932479858</c:v>
                </c:pt>
                <c:pt idx="267">
                  <c:v>29.196699857711792</c:v>
                </c:pt>
                <c:pt idx="268">
                  <c:v>29.306400060653687</c:v>
                </c:pt>
                <c:pt idx="269">
                  <c:v>29.416800022125244</c:v>
                </c:pt>
                <c:pt idx="270">
                  <c:v>29.525199890136719</c:v>
                </c:pt>
                <c:pt idx="271">
                  <c:v>29.634000062942505</c:v>
                </c:pt>
                <c:pt idx="272">
                  <c:v>29.743399858474731</c:v>
                </c:pt>
                <c:pt idx="273">
                  <c:v>29.852499961853027</c:v>
                </c:pt>
                <c:pt idx="274">
                  <c:v>29.962399959564209</c:v>
                </c:pt>
                <c:pt idx="275">
                  <c:v>30.072799921035767</c:v>
                </c:pt>
                <c:pt idx="276">
                  <c:v>30.182699918746948</c:v>
                </c:pt>
                <c:pt idx="277">
                  <c:v>30.292099952697754</c:v>
                </c:pt>
                <c:pt idx="278">
                  <c:v>30.401799917221069</c:v>
                </c:pt>
                <c:pt idx="279">
                  <c:v>30.512699842453003</c:v>
                </c:pt>
                <c:pt idx="280">
                  <c:v>30.62089991569519</c:v>
                </c:pt>
                <c:pt idx="281">
                  <c:v>30.729300022125244</c:v>
                </c:pt>
                <c:pt idx="282">
                  <c:v>30.837899923324585</c:v>
                </c:pt>
                <c:pt idx="283">
                  <c:v>30.948299884796143</c:v>
                </c:pt>
                <c:pt idx="284">
                  <c:v>31.057299852371216</c:v>
                </c:pt>
                <c:pt idx="285">
                  <c:v>31.166499853134155</c:v>
                </c:pt>
                <c:pt idx="286">
                  <c:v>31.273799896240234</c:v>
                </c:pt>
                <c:pt idx="287">
                  <c:v>31.382999897003174</c:v>
                </c:pt>
                <c:pt idx="288">
                  <c:v>31.490900039672852</c:v>
                </c:pt>
                <c:pt idx="289">
                  <c:v>31.599999904632568</c:v>
                </c:pt>
                <c:pt idx="290">
                  <c:v>31.708400011062622</c:v>
                </c:pt>
                <c:pt idx="291">
                  <c:v>31.818699836730957</c:v>
                </c:pt>
                <c:pt idx="292">
                  <c:v>31.928599834442139</c:v>
                </c:pt>
                <c:pt idx="293">
                  <c:v>32.036399841308594</c:v>
                </c:pt>
                <c:pt idx="294">
                  <c:v>32.145799875259399</c:v>
                </c:pt>
                <c:pt idx="295">
                  <c:v>32.255800008773804</c:v>
                </c:pt>
                <c:pt idx="296">
                  <c:v>32.365999937057495</c:v>
                </c:pt>
                <c:pt idx="297">
                  <c:v>32.474599838256836</c:v>
                </c:pt>
                <c:pt idx="298">
                  <c:v>32.583699941635132</c:v>
                </c:pt>
                <c:pt idx="299">
                  <c:v>32.693099975585938</c:v>
                </c:pt>
                <c:pt idx="300">
                  <c:v>32.802000045776367</c:v>
                </c:pt>
                <c:pt idx="301">
                  <c:v>32.910899877548218</c:v>
                </c:pt>
                <c:pt idx="302">
                  <c:v>33.02049994468689</c:v>
                </c:pt>
                <c:pt idx="303">
                  <c:v>33.130899906158447</c:v>
                </c:pt>
                <c:pt idx="304">
                  <c:v>33.240299940109253</c:v>
                </c:pt>
                <c:pt idx="305">
                  <c:v>33.348299980163574</c:v>
                </c:pt>
                <c:pt idx="306">
                  <c:v>33.45799994468689</c:v>
                </c:pt>
                <c:pt idx="307">
                  <c:v>33.567899942398071</c:v>
                </c:pt>
                <c:pt idx="308">
                  <c:v>33.676899909973145</c:v>
                </c:pt>
                <c:pt idx="309">
                  <c:v>33.785699844360352</c:v>
                </c:pt>
                <c:pt idx="310">
                  <c:v>33.89520001411438</c:v>
                </c:pt>
                <c:pt idx="311">
                  <c:v>34.004499912261963</c:v>
                </c:pt>
                <c:pt idx="312">
                  <c:v>34.113800048828125</c:v>
                </c:pt>
                <c:pt idx="313">
                  <c:v>34.223000049591064</c:v>
                </c:pt>
                <c:pt idx="314">
                  <c:v>34.331300020217896</c:v>
                </c:pt>
                <c:pt idx="315">
                  <c:v>34.442299842834473</c:v>
                </c:pt>
                <c:pt idx="316">
                  <c:v>34.551100015640259</c:v>
                </c:pt>
                <c:pt idx="317">
                  <c:v>34.660899877548218</c:v>
                </c:pt>
                <c:pt idx="318">
                  <c:v>34.771100044250488</c:v>
                </c:pt>
                <c:pt idx="319">
                  <c:v>34.880499839782715</c:v>
                </c:pt>
                <c:pt idx="320">
                  <c:v>34.988699913024902</c:v>
                </c:pt>
                <c:pt idx="321">
                  <c:v>35.096999883651733</c:v>
                </c:pt>
                <c:pt idx="322">
                  <c:v>35.204200029373169</c:v>
                </c:pt>
                <c:pt idx="323">
                  <c:v>35.312999963760376</c:v>
                </c:pt>
                <c:pt idx="324">
                  <c:v>35.423199892044067</c:v>
                </c:pt>
                <c:pt idx="325">
                  <c:v>35.531800031661987</c:v>
                </c:pt>
                <c:pt idx="326">
                  <c:v>35.641499996185303</c:v>
                </c:pt>
                <c:pt idx="327">
                  <c:v>35.750799894332886</c:v>
                </c:pt>
                <c:pt idx="328">
                  <c:v>35.859400033950806</c:v>
                </c:pt>
                <c:pt idx="329">
                  <c:v>35.97160005569458</c:v>
                </c:pt>
                <c:pt idx="330">
                  <c:v>36.081300020217896</c:v>
                </c:pt>
                <c:pt idx="331">
                  <c:v>36.190000057220459</c:v>
                </c:pt>
                <c:pt idx="332">
                  <c:v>36.297800064086914</c:v>
                </c:pt>
                <c:pt idx="333">
                  <c:v>36.407399892807007</c:v>
                </c:pt>
                <c:pt idx="334">
                  <c:v>36.515899896621704</c:v>
                </c:pt>
                <c:pt idx="335">
                  <c:v>36.62559986114502</c:v>
                </c:pt>
                <c:pt idx="336">
                  <c:v>36.734699964523315</c:v>
                </c:pt>
                <c:pt idx="337">
                  <c:v>36.844300031661987</c:v>
                </c:pt>
                <c:pt idx="338">
                  <c:v>36.953399896621704</c:v>
                </c:pt>
                <c:pt idx="339">
                  <c:v>37.062899827957153</c:v>
                </c:pt>
                <c:pt idx="340">
                  <c:v>37.171399831771851</c:v>
                </c:pt>
                <c:pt idx="341">
                  <c:v>37.281499862670898</c:v>
                </c:pt>
                <c:pt idx="342">
                  <c:v>37.390100002288818</c:v>
                </c:pt>
                <c:pt idx="343">
                  <c:v>37.499199867248535</c:v>
                </c:pt>
                <c:pt idx="344">
                  <c:v>37.609599828720093</c:v>
                </c:pt>
                <c:pt idx="345">
                  <c:v>37.718999862670898</c:v>
                </c:pt>
                <c:pt idx="346">
                  <c:v>37.82889986038208</c:v>
                </c:pt>
                <c:pt idx="347">
                  <c:v>37.938400030136108</c:v>
                </c:pt>
                <c:pt idx="348">
                  <c:v>38.048199892044067</c:v>
                </c:pt>
                <c:pt idx="349">
                  <c:v>38.158200025558472</c:v>
                </c:pt>
                <c:pt idx="350">
                  <c:v>38.266499996185303</c:v>
                </c:pt>
                <c:pt idx="351">
                  <c:v>38.375399827957153</c:v>
                </c:pt>
                <c:pt idx="352">
                  <c:v>38.483999967575073</c:v>
                </c:pt>
                <c:pt idx="353">
                  <c:v>38.592700004577637</c:v>
                </c:pt>
                <c:pt idx="354">
                  <c:v>38.702399969100952</c:v>
                </c:pt>
                <c:pt idx="355">
                  <c:v>38.81279993057251</c:v>
                </c:pt>
                <c:pt idx="356">
                  <c:v>38.923099994659424</c:v>
                </c:pt>
                <c:pt idx="357">
                  <c:v>39.033699989318848</c:v>
                </c:pt>
                <c:pt idx="358">
                  <c:v>39.144299983978271</c:v>
                </c:pt>
                <c:pt idx="359">
                  <c:v>39.253299951553345</c:v>
                </c:pt>
                <c:pt idx="360">
                  <c:v>39.36269998550415</c:v>
                </c:pt>
                <c:pt idx="361">
                  <c:v>39.471799850463867</c:v>
                </c:pt>
                <c:pt idx="362">
                  <c:v>39.581300020217896</c:v>
                </c:pt>
                <c:pt idx="363">
                  <c:v>39.690500020980835</c:v>
                </c:pt>
                <c:pt idx="364">
                  <c:v>39.799900054931641</c:v>
                </c:pt>
                <c:pt idx="365">
                  <c:v>39.907999992370605</c:v>
                </c:pt>
                <c:pt idx="366">
                  <c:v>40.01830005645752</c:v>
                </c:pt>
                <c:pt idx="367">
                  <c:v>40.127599954605103</c:v>
                </c:pt>
                <c:pt idx="368">
                  <c:v>40.236799955368042</c:v>
                </c:pt>
                <c:pt idx="369">
                  <c:v>40.345099925994873</c:v>
                </c:pt>
                <c:pt idx="370">
                  <c:v>40.45389986038208</c:v>
                </c:pt>
                <c:pt idx="371">
                  <c:v>40.56309986114502</c:v>
                </c:pt>
                <c:pt idx="372">
                  <c:v>40.674700021743774</c:v>
                </c:pt>
                <c:pt idx="373">
                  <c:v>40.78410005569458</c:v>
                </c:pt>
                <c:pt idx="374">
                  <c:v>40.894000053405762</c:v>
                </c:pt>
                <c:pt idx="375">
                  <c:v>41.004699945449829</c:v>
                </c:pt>
                <c:pt idx="376">
                  <c:v>41.11299991607666</c:v>
                </c:pt>
                <c:pt idx="377">
                  <c:v>41.220799922943115</c:v>
                </c:pt>
                <c:pt idx="378">
                  <c:v>41.330600023269653</c:v>
                </c:pt>
                <c:pt idx="379">
                  <c:v>41.439599990844727</c:v>
                </c:pt>
                <c:pt idx="380">
                  <c:v>41.548500061035156</c:v>
                </c:pt>
                <c:pt idx="381">
                  <c:v>41.657500028610229</c:v>
                </c:pt>
                <c:pt idx="382">
                  <c:v>41.766499996185303</c:v>
                </c:pt>
                <c:pt idx="383">
                  <c:v>41.874899864196777</c:v>
                </c:pt>
                <c:pt idx="384">
                  <c:v>41.983500003814697</c:v>
                </c:pt>
                <c:pt idx="385">
                  <c:v>42.094500064849854</c:v>
                </c:pt>
                <c:pt idx="386">
                  <c:v>42.204699993133545</c:v>
                </c:pt>
                <c:pt idx="387">
                  <c:v>42.313600063323975</c:v>
                </c:pt>
                <c:pt idx="388">
                  <c:v>42.422299861907959</c:v>
                </c:pt>
                <c:pt idx="389">
                  <c:v>42.532500028610229</c:v>
                </c:pt>
                <c:pt idx="390">
                  <c:v>42.641299962997437</c:v>
                </c:pt>
                <c:pt idx="391">
                  <c:v>42.751199960708618</c:v>
                </c:pt>
                <c:pt idx="392">
                  <c:v>42.860499858856201</c:v>
                </c:pt>
                <c:pt idx="393">
                  <c:v>42.97160005569458</c:v>
                </c:pt>
                <c:pt idx="394">
                  <c:v>43.081300020217896</c:v>
                </c:pt>
                <c:pt idx="395">
                  <c:v>43.191200017929077</c:v>
                </c:pt>
                <c:pt idx="396">
                  <c:v>43.300899982452393</c:v>
                </c:pt>
                <c:pt idx="397">
                  <c:v>43.409999847412109</c:v>
                </c:pt>
                <c:pt idx="398">
                  <c:v>43.518800020217896</c:v>
                </c:pt>
                <c:pt idx="399">
                  <c:v>43.628099918365479</c:v>
                </c:pt>
                <c:pt idx="400">
                  <c:v>43.737599849700928</c:v>
                </c:pt>
                <c:pt idx="401">
                  <c:v>43.847100019454956</c:v>
                </c:pt>
                <c:pt idx="402">
                  <c:v>43.955199956893921</c:v>
                </c:pt>
                <c:pt idx="403">
                  <c:v>44.063999891281128</c:v>
                </c:pt>
                <c:pt idx="404">
                  <c:v>44.174000024795532</c:v>
                </c:pt>
                <c:pt idx="405">
                  <c:v>44.282700061798096</c:v>
                </c:pt>
                <c:pt idx="406">
                  <c:v>44.393199920654297</c:v>
                </c:pt>
                <c:pt idx="407">
                  <c:v>44.501699924468994</c:v>
                </c:pt>
                <c:pt idx="408">
                  <c:v>44.610100030899048</c:v>
                </c:pt>
                <c:pt idx="409">
                  <c:v>44.719799995422363</c:v>
                </c:pt>
                <c:pt idx="410">
                  <c:v>44.829400062561035</c:v>
                </c:pt>
                <c:pt idx="411">
                  <c:v>44.938899993896484</c:v>
                </c:pt>
                <c:pt idx="412">
                  <c:v>45.047499895095825</c:v>
                </c:pt>
                <c:pt idx="413">
                  <c:v>45.155699968338013</c:v>
                </c:pt>
                <c:pt idx="414">
                  <c:v>45.265100002288818</c:v>
                </c:pt>
                <c:pt idx="415">
                  <c:v>45.37529993057251</c:v>
                </c:pt>
                <c:pt idx="416">
                  <c:v>45.483199834823608</c:v>
                </c:pt>
                <c:pt idx="417">
                  <c:v>45.591899871826172</c:v>
                </c:pt>
                <c:pt idx="418">
                  <c:v>45.701200008392334</c:v>
                </c:pt>
                <c:pt idx="419">
                  <c:v>45.809599876403809</c:v>
                </c:pt>
                <c:pt idx="420">
                  <c:v>45.918799877166748</c:v>
                </c:pt>
                <c:pt idx="421">
                  <c:v>46.028300046920776</c:v>
                </c:pt>
                <c:pt idx="422">
                  <c:v>46.136699914932251</c:v>
                </c:pt>
                <c:pt idx="423">
                  <c:v>46.247499942779541</c:v>
                </c:pt>
                <c:pt idx="424">
                  <c:v>46.357699871063232</c:v>
                </c:pt>
                <c:pt idx="425">
                  <c:v>46.466399908065796</c:v>
                </c:pt>
                <c:pt idx="426">
                  <c:v>46.575799942016602</c:v>
                </c:pt>
                <c:pt idx="427">
                  <c:v>46.686100006103516</c:v>
                </c:pt>
                <c:pt idx="428">
                  <c:v>46.795799970626831</c:v>
                </c:pt>
                <c:pt idx="429">
                  <c:v>46.903800010681152</c:v>
                </c:pt>
                <c:pt idx="430">
                  <c:v>47.012899875640869</c:v>
                </c:pt>
                <c:pt idx="431">
                  <c:v>47.121599912643433</c:v>
                </c:pt>
                <c:pt idx="432">
                  <c:v>47.230499982833862</c:v>
                </c:pt>
                <c:pt idx="433">
                  <c:v>47.339900016784668</c:v>
                </c:pt>
                <c:pt idx="434">
                  <c:v>47.448499917984009</c:v>
                </c:pt>
                <c:pt idx="435">
                  <c:v>47.557899951934814</c:v>
                </c:pt>
                <c:pt idx="436">
                  <c:v>47.666599988937378</c:v>
                </c:pt>
                <c:pt idx="437">
                  <c:v>47.775799989700317</c:v>
                </c:pt>
                <c:pt idx="438">
                  <c:v>47.884599924087524</c:v>
                </c:pt>
                <c:pt idx="439">
                  <c:v>47.994099855422974</c:v>
                </c:pt>
                <c:pt idx="440">
                  <c:v>48.10290002822876</c:v>
                </c:pt>
                <c:pt idx="441">
                  <c:v>48.212199926376343</c:v>
                </c:pt>
                <c:pt idx="442">
                  <c:v>48.321899890899658</c:v>
                </c:pt>
                <c:pt idx="443">
                  <c:v>48.429899930953979</c:v>
                </c:pt>
                <c:pt idx="444">
                  <c:v>48.539099931716919</c:v>
                </c:pt>
                <c:pt idx="445">
                  <c:v>48.648900032043457</c:v>
                </c:pt>
                <c:pt idx="446">
                  <c:v>48.758599996566772</c:v>
                </c:pt>
                <c:pt idx="447">
                  <c:v>48.869400024414063</c:v>
                </c:pt>
                <c:pt idx="448">
                  <c:v>48.97979998588562</c:v>
                </c:pt>
                <c:pt idx="449">
                  <c:v>49.088599920272827</c:v>
                </c:pt>
                <c:pt idx="450">
                  <c:v>49.198799848556519</c:v>
                </c:pt>
                <c:pt idx="451">
                  <c:v>49.308500051498413</c:v>
                </c:pt>
                <c:pt idx="452">
                  <c:v>49.41700005531311</c:v>
                </c:pt>
                <c:pt idx="453">
                  <c:v>49.527199983596802</c:v>
                </c:pt>
                <c:pt idx="454">
                  <c:v>49.635299921035767</c:v>
                </c:pt>
                <c:pt idx="455">
                  <c:v>49.745499849319458</c:v>
                </c:pt>
                <c:pt idx="456">
                  <c:v>49.852599859237671</c:v>
                </c:pt>
                <c:pt idx="457">
                  <c:v>49.962499856948853</c:v>
                </c:pt>
                <c:pt idx="458">
                  <c:v>50.072299957275391</c:v>
                </c:pt>
                <c:pt idx="459">
                  <c:v>50.180799961090088</c:v>
                </c:pt>
                <c:pt idx="460">
                  <c:v>50.290799856185913</c:v>
                </c:pt>
                <c:pt idx="461">
                  <c:v>50.400099992752075</c:v>
                </c:pt>
                <c:pt idx="462">
                  <c:v>50.510499954223633</c:v>
                </c:pt>
                <c:pt idx="463">
                  <c:v>50.618900060653687</c:v>
                </c:pt>
                <c:pt idx="464">
                  <c:v>50.727099895477295</c:v>
                </c:pt>
                <c:pt idx="465">
                  <c:v>50.836099863052368</c:v>
                </c:pt>
                <c:pt idx="466">
                  <c:v>50.944700002670288</c:v>
                </c:pt>
                <c:pt idx="467">
                  <c:v>51.054499864578247</c:v>
                </c:pt>
                <c:pt idx="468">
                  <c:v>51.164799928665161</c:v>
                </c:pt>
                <c:pt idx="469">
                  <c:v>51.27429986000061</c:v>
                </c:pt>
                <c:pt idx="470">
                  <c:v>51.383699893951416</c:v>
                </c:pt>
                <c:pt idx="471">
                  <c:v>51.493900060653687</c:v>
                </c:pt>
                <c:pt idx="472">
                  <c:v>51.602299928665161</c:v>
                </c:pt>
                <c:pt idx="473">
                  <c:v>51.711499929428101</c:v>
                </c:pt>
                <c:pt idx="474">
                  <c:v>51.821099996566772</c:v>
                </c:pt>
                <c:pt idx="475">
                  <c:v>51.930199861526489</c:v>
                </c:pt>
                <c:pt idx="476">
                  <c:v>52.038599967956543</c:v>
                </c:pt>
                <c:pt idx="477">
                  <c:v>52.14769983291626</c:v>
                </c:pt>
                <c:pt idx="478">
                  <c:v>52.256399869918823</c:v>
                </c:pt>
                <c:pt idx="479">
                  <c:v>52.366899967193604</c:v>
                </c:pt>
                <c:pt idx="480">
                  <c:v>52.475499868392944</c:v>
                </c:pt>
                <c:pt idx="481">
                  <c:v>52.586099863052368</c:v>
                </c:pt>
                <c:pt idx="482">
                  <c:v>52.69539999961853</c:v>
                </c:pt>
                <c:pt idx="483">
                  <c:v>52.803999900817871</c:v>
                </c:pt>
                <c:pt idx="484">
                  <c:v>52.913599967956543</c:v>
                </c:pt>
                <c:pt idx="485">
                  <c:v>53.023000001907349</c:v>
                </c:pt>
                <c:pt idx="486">
                  <c:v>53.132099866867065</c:v>
                </c:pt>
                <c:pt idx="487">
                  <c:v>53.240499973297119</c:v>
                </c:pt>
                <c:pt idx="488">
                  <c:v>53.348399877548218</c:v>
                </c:pt>
                <c:pt idx="489">
                  <c:v>53.457200050354004</c:v>
                </c:pt>
                <c:pt idx="490">
                  <c:v>53.566699981689453</c:v>
                </c:pt>
                <c:pt idx="491">
                  <c:v>53.67519998550415</c:v>
                </c:pt>
                <c:pt idx="492">
                  <c:v>53.785500049591064</c:v>
                </c:pt>
                <c:pt idx="493">
                  <c:v>53.894399881362915</c:v>
                </c:pt>
                <c:pt idx="494">
                  <c:v>54.003200054168701</c:v>
                </c:pt>
                <c:pt idx="495">
                  <c:v>54.11139988899231</c:v>
                </c:pt>
                <c:pt idx="496">
                  <c:v>54.220200061798096</c:v>
                </c:pt>
                <c:pt idx="497">
                  <c:v>54.328699827194214</c:v>
                </c:pt>
                <c:pt idx="498">
                  <c:v>54.43779993057251</c:v>
                </c:pt>
                <c:pt idx="499">
                  <c:v>54.547199964523315</c:v>
                </c:pt>
                <c:pt idx="500">
                  <c:v>54.656800031661987</c:v>
                </c:pt>
                <c:pt idx="501">
                  <c:v>54.765399932861328</c:v>
                </c:pt>
                <c:pt idx="502">
                  <c:v>54.874199867248535</c:v>
                </c:pt>
                <c:pt idx="503">
                  <c:v>54.984299898147583</c:v>
                </c:pt>
                <c:pt idx="504">
                  <c:v>55.092700004577637</c:v>
                </c:pt>
                <c:pt idx="505">
                  <c:v>55.200799942016602</c:v>
                </c:pt>
                <c:pt idx="506">
                  <c:v>55.311199903488159</c:v>
                </c:pt>
                <c:pt idx="507">
                  <c:v>55.41919994354248</c:v>
                </c:pt>
                <c:pt idx="508">
                  <c:v>55.529299974441528</c:v>
                </c:pt>
                <c:pt idx="509">
                  <c:v>55.638099908828735</c:v>
                </c:pt>
                <c:pt idx="510">
                  <c:v>55.747299909591675</c:v>
                </c:pt>
                <c:pt idx="511">
                  <c:v>55.856499910354614</c:v>
                </c:pt>
                <c:pt idx="512">
                  <c:v>55.965699911117554</c:v>
                </c:pt>
                <c:pt idx="513">
                  <c:v>56.075299978256226</c:v>
                </c:pt>
                <c:pt idx="514">
                  <c:v>56.186100006103516</c:v>
                </c:pt>
                <c:pt idx="515">
                  <c:v>56.294699907302856</c:v>
                </c:pt>
                <c:pt idx="516">
                  <c:v>56.40369987487793</c:v>
                </c:pt>
                <c:pt idx="517">
                  <c:v>56.513499975204468</c:v>
                </c:pt>
                <c:pt idx="518">
                  <c:v>56.623899936676025</c:v>
                </c:pt>
                <c:pt idx="519">
                  <c:v>56.735699892044067</c:v>
                </c:pt>
                <c:pt idx="520">
                  <c:v>56.844899892807007</c:v>
                </c:pt>
                <c:pt idx="521">
                  <c:v>56.952399969100952</c:v>
                </c:pt>
                <c:pt idx="522">
                  <c:v>57.061499834060669</c:v>
                </c:pt>
                <c:pt idx="523">
                  <c:v>57.171000003814697</c:v>
                </c:pt>
                <c:pt idx="524">
                  <c:v>57.282799959182739</c:v>
                </c:pt>
                <c:pt idx="525">
                  <c:v>57.391999959945679</c:v>
                </c:pt>
                <c:pt idx="526">
                  <c:v>57.502300024032593</c:v>
                </c:pt>
                <c:pt idx="527">
                  <c:v>57.610599994659424</c:v>
                </c:pt>
                <c:pt idx="528">
                  <c:v>57.721199989318848</c:v>
                </c:pt>
                <c:pt idx="529">
                  <c:v>57.831099987030029</c:v>
                </c:pt>
                <c:pt idx="530">
                  <c:v>57.939499855041504</c:v>
                </c:pt>
                <c:pt idx="531">
                  <c:v>58.046700000762939</c:v>
                </c:pt>
                <c:pt idx="532">
                  <c:v>58.157199859619141</c:v>
                </c:pt>
                <c:pt idx="533">
                  <c:v>58.266299962997437</c:v>
                </c:pt>
                <c:pt idx="534">
                  <c:v>58.375499963760376</c:v>
                </c:pt>
                <c:pt idx="535">
                  <c:v>58.485399961471558</c:v>
                </c:pt>
                <c:pt idx="536">
                  <c:v>58.594300031661987</c:v>
                </c:pt>
                <c:pt idx="537">
                  <c:v>58.702600002288818</c:v>
                </c:pt>
                <c:pt idx="538">
                  <c:v>58.812000036239624</c:v>
                </c:pt>
                <c:pt idx="539">
                  <c:v>58.920500040054321</c:v>
                </c:pt>
                <c:pt idx="540">
                  <c:v>59.030099868774414</c:v>
                </c:pt>
                <c:pt idx="541">
                  <c:v>59.139699935913086</c:v>
                </c:pt>
                <c:pt idx="542">
                  <c:v>59.248399972915649</c:v>
                </c:pt>
                <c:pt idx="543">
                  <c:v>59.358000040054321</c:v>
                </c:pt>
                <c:pt idx="544">
                  <c:v>59.467999935150146</c:v>
                </c:pt>
                <c:pt idx="545">
                  <c:v>59.578199863433838</c:v>
                </c:pt>
                <c:pt idx="546">
                  <c:v>59.687000036239624</c:v>
                </c:pt>
                <c:pt idx="547">
                  <c:v>59.796200037002563</c:v>
                </c:pt>
                <c:pt idx="548">
                  <c:v>59.906599998474121</c:v>
                </c:pt>
                <c:pt idx="549">
                  <c:v>60.016000032424927</c:v>
                </c:pt>
                <c:pt idx="550">
                  <c:v>60.124199867248535</c:v>
                </c:pt>
                <c:pt idx="551">
                  <c:v>60.233399868011475</c:v>
                </c:pt>
                <c:pt idx="552">
                  <c:v>60.343699932098389</c:v>
                </c:pt>
                <c:pt idx="553">
                  <c:v>60.452199935913086</c:v>
                </c:pt>
                <c:pt idx="554">
                  <c:v>60.561599969863892</c:v>
                </c:pt>
                <c:pt idx="555">
                  <c:v>60.670799970626831</c:v>
                </c:pt>
                <c:pt idx="556">
                  <c:v>60.780999898910522</c:v>
                </c:pt>
                <c:pt idx="557">
                  <c:v>60.890499830245972</c:v>
                </c:pt>
                <c:pt idx="558">
                  <c:v>61.001100063323975</c:v>
                </c:pt>
                <c:pt idx="559">
                  <c:v>61.109400033950806</c:v>
                </c:pt>
                <c:pt idx="560">
                  <c:v>61.218899965286255</c:v>
                </c:pt>
                <c:pt idx="561">
                  <c:v>61.326200008392334</c:v>
                </c:pt>
                <c:pt idx="562">
                  <c:v>61.435299873352051</c:v>
                </c:pt>
                <c:pt idx="563">
                  <c:v>61.545199871063232</c:v>
                </c:pt>
                <c:pt idx="564">
                  <c:v>61.654399871826172</c:v>
                </c:pt>
                <c:pt idx="565">
                  <c:v>61.765100002288818</c:v>
                </c:pt>
                <c:pt idx="566">
                  <c:v>61.872599840164185</c:v>
                </c:pt>
                <c:pt idx="567">
                  <c:v>61.983000040054321</c:v>
                </c:pt>
                <c:pt idx="568">
                  <c:v>62.093499898910522</c:v>
                </c:pt>
                <c:pt idx="569">
                  <c:v>62.202600002288818</c:v>
                </c:pt>
                <c:pt idx="570">
                  <c:v>62.311499834060669</c:v>
                </c:pt>
                <c:pt idx="571">
                  <c:v>62.420199871063232</c:v>
                </c:pt>
                <c:pt idx="572">
                  <c:v>62.52869987487793</c:v>
                </c:pt>
                <c:pt idx="573">
                  <c:v>62.636800050735474</c:v>
                </c:pt>
                <c:pt idx="574">
                  <c:v>62.746899843215942</c:v>
                </c:pt>
                <c:pt idx="575">
                  <c:v>62.85699987411499</c:v>
                </c:pt>
                <c:pt idx="576">
                  <c:v>62.963799953460693</c:v>
                </c:pt>
                <c:pt idx="577">
                  <c:v>63.072200059890747</c:v>
                </c:pt>
                <c:pt idx="578">
                  <c:v>63.182399988174438</c:v>
                </c:pt>
                <c:pt idx="579">
                  <c:v>63.290600061416626</c:v>
                </c:pt>
                <c:pt idx="580">
                  <c:v>63.398200035095215</c:v>
                </c:pt>
                <c:pt idx="581">
                  <c:v>63.508699893951416</c:v>
                </c:pt>
                <c:pt idx="582">
                  <c:v>63.617899894714355</c:v>
                </c:pt>
                <c:pt idx="583">
                  <c:v>63.72599983215332</c:v>
                </c:pt>
                <c:pt idx="584">
                  <c:v>63.83489990234375</c:v>
                </c:pt>
                <c:pt idx="585">
                  <c:v>63.943699836730957</c:v>
                </c:pt>
                <c:pt idx="586">
                  <c:v>64.053099870681763</c:v>
                </c:pt>
                <c:pt idx="587">
                  <c:v>64.162899971008301</c:v>
                </c:pt>
                <c:pt idx="588">
                  <c:v>64.271399974822998</c:v>
                </c:pt>
                <c:pt idx="589">
                  <c:v>64.379600048065186</c:v>
                </c:pt>
                <c:pt idx="590">
                  <c:v>64.489099979400635</c:v>
                </c:pt>
                <c:pt idx="591">
                  <c:v>64.598399877548218</c:v>
                </c:pt>
                <c:pt idx="592">
                  <c:v>64.708400011062622</c:v>
                </c:pt>
                <c:pt idx="593">
                  <c:v>64.817199945449829</c:v>
                </c:pt>
                <c:pt idx="594">
                  <c:v>64.926899909973145</c:v>
                </c:pt>
                <c:pt idx="595">
                  <c:v>65.03629994392395</c:v>
                </c:pt>
                <c:pt idx="596">
                  <c:v>65.145699977874756</c:v>
                </c:pt>
                <c:pt idx="597">
                  <c:v>65.255399942398071</c:v>
                </c:pt>
                <c:pt idx="598">
                  <c:v>65.365200042724609</c:v>
                </c:pt>
                <c:pt idx="599">
                  <c:v>65.475299835205078</c:v>
                </c:pt>
                <c:pt idx="600">
                  <c:v>65.58459997177124</c:v>
                </c:pt>
                <c:pt idx="601">
                  <c:v>65.693899869918823</c:v>
                </c:pt>
                <c:pt idx="602">
                  <c:v>65.802500009536743</c:v>
                </c:pt>
                <c:pt idx="603">
                  <c:v>65.912499904632568</c:v>
                </c:pt>
                <c:pt idx="604">
                  <c:v>66.02180004119873</c:v>
                </c:pt>
                <c:pt idx="605">
                  <c:v>66.129999876022339</c:v>
                </c:pt>
                <c:pt idx="606">
                  <c:v>66.239799976348877</c:v>
                </c:pt>
                <c:pt idx="607">
                  <c:v>66.348700046539307</c:v>
                </c:pt>
                <c:pt idx="608">
                  <c:v>66.458499908447266</c:v>
                </c:pt>
                <c:pt idx="609">
                  <c:v>66.567699909210205</c:v>
                </c:pt>
                <c:pt idx="610">
                  <c:v>66.676399946212769</c:v>
                </c:pt>
                <c:pt idx="611">
                  <c:v>66.785799980163574</c:v>
                </c:pt>
                <c:pt idx="612">
                  <c:v>66.894799947738647</c:v>
                </c:pt>
                <c:pt idx="613">
                  <c:v>67.002399921417236</c:v>
                </c:pt>
                <c:pt idx="614">
                  <c:v>67.111899852752686</c:v>
                </c:pt>
                <c:pt idx="615">
                  <c:v>67.219799995422363</c:v>
                </c:pt>
                <c:pt idx="616">
                  <c:v>67.32859992980957</c:v>
                </c:pt>
                <c:pt idx="617">
                  <c:v>67.438600063323975</c:v>
                </c:pt>
                <c:pt idx="618">
                  <c:v>67.548199892044067</c:v>
                </c:pt>
                <c:pt idx="619">
                  <c:v>67.657299995422363</c:v>
                </c:pt>
                <c:pt idx="620">
                  <c:v>67.768100023269653</c:v>
                </c:pt>
                <c:pt idx="621">
                  <c:v>67.877500057220459</c:v>
                </c:pt>
                <c:pt idx="622">
                  <c:v>67.986599922180176</c:v>
                </c:pt>
                <c:pt idx="623">
                  <c:v>68.095299959182739</c:v>
                </c:pt>
                <c:pt idx="624">
                  <c:v>68.204400062561035</c:v>
                </c:pt>
                <c:pt idx="625">
                  <c:v>68.314300060272217</c:v>
                </c:pt>
                <c:pt idx="626">
                  <c:v>68.421499967575073</c:v>
                </c:pt>
                <c:pt idx="627">
                  <c:v>68.530499935150146</c:v>
                </c:pt>
                <c:pt idx="628">
                  <c:v>68.639299869537354</c:v>
                </c:pt>
                <c:pt idx="629">
                  <c:v>68.750099897384644</c:v>
                </c:pt>
                <c:pt idx="630">
                  <c:v>68.858599901199341</c:v>
                </c:pt>
                <c:pt idx="631">
                  <c:v>68.96779990196228</c:v>
                </c:pt>
                <c:pt idx="632">
                  <c:v>69.076799869537354</c:v>
                </c:pt>
                <c:pt idx="633">
                  <c:v>69.185299873352051</c:v>
                </c:pt>
                <c:pt idx="634">
                  <c:v>69.294999837875366</c:v>
                </c:pt>
                <c:pt idx="635">
                  <c:v>69.40369987487793</c:v>
                </c:pt>
                <c:pt idx="636">
                  <c:v>69.512799978256226</c:v>
                </c:pt>
                <c:pt idx="637">
                  <c:v>69.621099948883057</c:v>
                </c:pt>
                <c:pt idx="638">
                  <c:v>69.731299877166748</c:v>
                </c:pt>
                <c:pt idx="639">
                  <c:v>69.840199947357178</c:v>
                </c:pt>
                <c:pt idx="640">
                  <c:v>69.949899911880493</c:v>
                </c:pt>
                <c:pt idx="641">
                  <c:v>70.058500051498413</c:v>
                </c:pt>
                <c:pt idx="642">
                  <c:v>70.168599843978882</c:v>
                </c:pt>
                <c:pt idx="643">
                  <c:v>70.277600049972534</c:v>
                </c:pt>
                <c:pt idx="644">
                  <c:v>70.38730001449585</c:v>
                </c:pt>
                <c:pt idx="645">
                  <c:v>70.497200012207031</c:v>
                </c:pt>
                <c:pt idx="646">
                  <c:v>70.606199979782104</c:v>
                </c:pt>
                <c:pt idx="647">
                  <c:v>70.716099977493286</c:v>
                </c:pt>
                <c:pt idx="648">
                  <c:v>70.825899839401245</c:v>
                </c:pt>
                <c:pt idx="649">
                  <c:v>70.93560004234314</c:v>
                </c:pt>
                <c:pt idx="650">
                  <c:v>71.043900012969971</c:v>
                </c:pt>
                <c:pt idx="651">
                  <c:v>71.152499914169312</c:v>
                </c:pt>
                <c:pt idx="652">
                  <c:v>71.261699914932251</c:v>
                </c:pt>
                <c:pt idx="653">
                  <c:v>71.371299982070923</c:v>
                </c:pt>
                <c:pt idx="654">
                  <c:v>71.479699850082397</c:v>
                </c:pt>
                <c:pt idx="655">
                  <c:v>71.590100049972534</c:v>
                </c:pt>
                <c:pt idx="656">
                  <c:v>71.698400020599365</c:v>
                </c:pt>
                <c:pt idx="657">
                  <c:v>71.806299924850464</c:v>
                </c:pt>
                <c:pt idx="658">
                  <c:v>71.915299892425537</c:v>
                </c:pt>
                <c:pt idx="659">
                  <c:v>72.02429986000061</c:v>
                </c:pt>
                <c:pt idx="660">
                  <c:v>72.133899927139282</c:v>
                </c:pt>
                <c:pt idx="661">
                  <c:v>72.244199991226196</c:v>
                </c:pt>
                <c:pt idx="662">
                  <c:v>72.354399919509888</c:v>
                </c:pt>
                <c:pt idx="663">
                  <c:v>72.463899850845337</c:v>
                </c:pt>
                <c:pt idx="664">
                  <c:v>72.571599960327148</c:v>
                </c:pt>
                <c:pt idx="665">
                  <c:v>72.681299924850464</c:v>
                </c:pt>
                <c:pt idx="666">
                  <c:v>72.790499925613403</c:v>
                </c:pt>
                <c:pt idx="667">
                  <c:v>72.900500059127808</c:v>
                </c:pt>
                <c:pt idx="668">
                  <c:v>73.009700059890747</c:v>
                </c:pt>
                <c:pt idx="669">
                  <c:v>73.118599891662598</c:v>
                </c:pt>
                <c:pt idx="670">
                  <c:v>73.228299856185913</c:v>
                </c:pt>
                <c:pt idx="671">
                  <c:v>73.33679986000061</c:v>
                </c:pt>
                <c:pt idx="672">
                  <c:v>73.447000026702881</c:v>
                </c:pt>
                <c:pt idx="673">
                  <c:v>73.555899858474731</c:v>
                </c:pt>
                <c:pt idx="674">
                  <c:v>73.66569995880127</c:v>
                </c:pt>
                <c:pt idx="675">
                  <c:v>73.774800062179565</c:v>
                </c:pt>
                <c:pt idx="676">
                  <c:v>73.884099960327148</c:v>
                </c:pt>
                <c:pt idx="677">
                  <c:v>73.994400024414063</c:v>
                </c:pt>
                <c:pt idx="678">
                  <c:v>74.102999925613403</c:v>
                </c:pt>
                <c:pt idx="679">
                  <c:v>74.21179986000061</c:v>
                </c:pt>
                <c:pt idx="680">
                  <c:v>74.321799993515015</c:v>
                </c:pt>
                <c:pt idx="681">
                  <c:v>74.431999921798706</c:v>
                </c:pt>
                <c:pt idx="682">
                  <c:v>74.540600061416626</c:v>
                </c:pt>
                <c:pt idx="683">
                  <c:v>74.649800062179565</c:v>
                </c:pt>
                <c:pt idx="684">
                  <c:v>74.75849986076355</c:v>
                </c:pt>
                <c:pt idx="685">
                  <c:v>74.868099927902222</c:v>
                </c:pt>
                <c:pt idx="686">
                  <c:v>74.977799892425537</c:v>
                </c:pt>
                <c:pt idx="687">
                  <c:v>75.087699890136719</c:v>
                </c:pt>
                <c:pt idx="688">
                  <c:v>75.196199893951416</c:v>
                </c:pt>
                <c:pt idx="689">
                  <c:v>75.305599927902222</c:v>
                </c:pt>
                <c:pt idx="690">
                  <c:v>75.413199901580811</c:v>
                </c:pt>
                <c:pt idx="691">
                  <c:v>75.522300004959106</c:v>
                </c:pt>
                <c:pt idx="692">
                  <c:v>75.632099866867065</c:v>
                </c:pt>
                <c:pt idx="693">
                  <c:v>75.740999937057495</c:v>
                </c:pt>
                <c:pt idx="694">
                  <c:v>75.850600004196167</c:v>
                </c:pt>
                <c:pt idx="695">
                  <c:v>75.960299968719482</c:v>
                </c:pt>
                <c:pt idx="696">
                  <c:v>76.069000005722046</c:v>
                </c:pt>
                <c:pt idx="697">
                  <c:v>76.178999900817871</c:v>
                </c:pt>
                <c:pt idx="698">
                  <c:v>76.286999940872192</c:v>
                </c:pt>
                <c:pt idx="699">
                  <c:v>76.396299839019775</c:v>
                </c:pt>
                <c:pt idx="700">
                  <c:v>76.505599975585938</c:v>
                </c:pt>
                <c:pt idx="701">
                  <c:v>76.615599870681763</c:v>
                </c:pt>
                <c:pt idx="702">
                  <c:v>76.724599838256836</c:v>
                </c:pt>
                <c:pt idx="703">
                  <c:v>76.832399845123291</c:v>
                </c:pt>
                <c:pt idx="704">
                  <c:v>76.941900014877319</c:v>
                </c:pt>
                <c:pt idx="705">
                  <c:v>77.052099943161011</c:v>
                </c:pt>
                <c:pt idx="706">
                  <c:v>77.16100001335144</c:v>
                </c:pt>
                <c:pt idx="707">
                  <c:v>77.27209997177124</c:v>
                </c:pt>
                <c:pt idx="708">
                  <c:v>77.38129997253418</c:v>
                </c:pt>
                <c:pt idx="709">
                  <c:v>77.489599943161011</c:v>
                </c:pt>
                <c:pt idx="710">
                  <c:v>77.597899913787842</c:v>
                </c:pt>
                <c:pt idx="711">
                  <c:v>77.708199977874756</c:v>
                </c:pt>
                <c:pt idx="712">
                  <c:v>77.817100048065186</c:v>
                </c:pt>
                <c:pt idx="713">
                  <c:v>77.925600051879883</c:v>
                </c:pt>
                <c:pt idx="714">
                  <c:v>78.03410005569458</c:v>
                </c:pt>
                <c:pt idx="715">
                  <c:v>78.144299983978271</c:v>
                </c:pt>
                <c:pt idx="716">
                  <c:v>78.253900051116943</c:v>
                </c:pt>
                <c:pt idx="717">
                  <c:v>78.363100051879883</c:v>
                </c:pt>
                <c:pt idx="718">
                  <c:v>78.472499847412109</c:v>
                </c:pt>
                <c:pt idx="719">
                  <c:v>78.582000017166138</c:v>
                </c:pt>
                <c:pt idx="720">
                  <c:v>78.690899848937988</c:v>
                </c:pt>
                <c:pt idx="721">
                  <c:v>78.80019998550415</c:v>
                </c:pt>
                <c:pt idx="722">
                  <c:v>78.90910005569458</c:v>
                </c:pt>
                <c:pt idx="723">
                  <c:v>79.018699884414673</c:v>
                </c:pt>
                <c:pt idx="724">
                  <c:v>79.125499963760376</c:v>
                </c:pt>
                <c:pt idx="725">
                  <c:v>79.234299898147583</c:v>
                </c:pt>
                <c:pt idx="726">
                  <c:v>79.344500064849854</c:v>
                </c:pt>
                <c:pt idx="727">
                  <c:v>79.454299926757813</c:v>
                </c:pt>
                <c:pt idx="728">
                  <c:v>79.5625</c:v>
                </c:pt>
                <c:pt idx="729">
                  <c:v>79.672199964523315</c:v>
                </c:pt>
                <c:pt idx="730">
                  <c:v>79.781199932098389</c:v>
                </c:pt>
                <c:pt idx="731">
                  <c:v>79.890399932861328</c:v>
                </c:pt>
                <c:pt idx="732">
                  <c:v>79.999099969863892</c:v>
                </c:pt>
                <c:pt idx="733">
                  <c:v>80.109200000762939</c:v>
                </c:pt>
                <c:pt idx="734">
                  <c:v>80.219300031661987</c:v>
                </c:pt>
                <c:pt idx="735">
                  <c:v>80.327999830245972</c:v>
                </c:pt>
                <c:pt idx="736">
                  <c:v>80.438400030136108</c:v>
                </c:pt>
                <c:pt idx="737">
                  <c:v>80.547199964523315</c:v>
                </c:pt>
                <c:pt idx="738">
                  <c:v>80.656100034713745</c:v>
                </c:pt>
                <c:pt idx="739">
                  <c:v>80.76639986038208</c:v>
                </c:pt>
                <c:pt idx="740">
                  <c:v>80.874899864196777</c:v>
                </c:pt>
                <c:pt idx="741">
                  <c:v>80.984699964523315</c:v>
                </c:pt>
                <c:pt idx="742">
                  <c:v>81.095900058746338</c:v>
                </c:pt>
                <c:pt idx="743">
                  <c:v>81.20580005645752</c:v>
                </c:pt>
                <c:pt idx="744">
                  <c:v>81.315899848937988</c:v>
                </c:pt>
                <c:pt idx="745">
                  <c:v>81.424399852752686</c:v>
                </c:pt>
                <c:pt idx="746">
                  <c:v>81.53410005569458</c:v>
                </c:pt>
                <c:pt idx="747">
                  <c:v>81.644000053405762</c:v>
                </c:pt>
                <c:pt idx="748">
                  <c:v>81.751199960708618</c:v>
                </c:pt>
                <c:pt idx="749">
                  <c:v>81.859099864959717</c:v>
                </c:pt>
                <c:pt idx="750">
                  <c:v>81.967900037765503</c:v>
                </c:pt>
                <c:pt idx="751">
                  <c:v>82.076799869537354</c:v>
                </c:pt>
                <c:pt idx="752">
                  <c:v>82.186699867248535</c:v>
                </c:pt>
                <c:pt idx="753">
                  <c:v>82.296299934387207</c:v>
                </c:pt>
                <c:pt idx="754">
                  <c:v>82.405499935150146</c:v>
                </c:pt>
                <c:pt idx="755">
                  <c:v>82.51419997215271</c:v>
                </c:pt>
                <c:pt idx="756">
                  <c:v>82.623399972915649</c:v>
                </c:pt>
                <c:pt idx="757">
                  <c:v>82.733700037002563</c:v>
                </c:pt>
                <c:pt idx="758">
                  <c:v>82.842700004577637</c:v>
                </c:pt>
                <c:pt idx="759">
                  <c:v>82.950700044631958</c:v>
                </c:pt>
                <c:pt idx="760">
                  <c:v>83.059700012207031</c:v>
                </c:pt>
                <c:pt idx="761">
                  <c:v>83.16949987411499</c:v>
                </c:pt>
                <c:pt idx="762">
                  <c:v>83.279399871826172</c:v>
                </c:pt>
                <c:pt idx="763">
                  <c:v>83.388999938964844</c:v>
                </c:pt>
                <c:pt idx="764">
                  <c:v>83.497200012207031</c:v>
                </c:pt>
                <c:pt idx="765">
                  <c:v>83.606799840927124</c:v>
                </c:pt>
                <c:pt idx="766">
                  <c:v>83.716399908065796</c:v>
                </c:pt>
                <c:pt idx="767">
                  <c:v>83.826599836349487</c:v>
                </c:pt>
                <c:pt idx="768">
                  <c:v>83.93560004234314</c:v>
                </c:pt>
                <c:pt idx="769">
                  <c:v>84.045099973678589</c:v>
                </c:pt>
                <c:pt idx="770">
                  <c:v>84.154700040817261</c:v>
                </c:pt>
                <c:pt idx="771">
                  <c:v>84.262599945068359</c:v>
                </c:pt>
                <c:pt idx="772">
                  <c:v>84.372200012207031</c:v>
                </c:pt>
                <c:pt idx="773">
                  <c:v>84.481400012969971</c:v>
                </c:pt>
                <c:pt idx="774">
                  <c:v>84.58870005607605</c:v>
                </c:pt>
                <c:pt idx="775">
                  <c:v>84.697799921035767</c:v>
                </c:pt>
                <c:pt idx="776">
                  <c:v>84.80649995803833</c:v>
                </c:pt>
                <c:pt idx="777">
                  <c:v>84.916100025177002</c:v>
                </c:pt>
                <c:pt idx="778">
                  <c:v>85.025099992752075</c:v>
                </c:pt>
                <c:pt idx="779">
                  <c:v>85.134299993515015</c:v>
                </c:pt>
                <c:pt idx="780">
                  <c:v>85.244899988174438</c:v>
                </c:pt>
                <c:pt idx="781">
                  <c:v>85.354099988937378</c:v>
                </c:pt>
                <c:pt idx="782">
                  <c:v>85.463899850845337</c:v>
                </c:pt>
                <c:pt idx="783">
                  <c:v>85.572499990463257</c:v>
                </c:pt>
                <c:pt idx="784">
                  <c:v>85.682499885559082</c:v>
                </c:pt>
                <c:pt idx="785">
                  <c:v>85.792799949645996</c:v>
                </c:pt>
                <c:pt idx="786">
                  <c:v>85.902999877929688</c:v>
                </c:pt>
                <c:pt idx="787">
                  <c:v>86.013000011444092</c:v>
                </c:pt>
                <c:pt idx="788">
                  <c:v>86.122400045394897</c:v>
                </c:pt>
                <c:pt idx="789">
                  <c:v>86.231499910354614</c:v>
                </c:pt>
                <c:pt idx="790">
                  <c:v>86.340299844741821</c:v>
                </c:pt>
                <c:pt idx="791">
                  <c:v>86.449899911880493</c:v>
                </c:pt>
                <c:pt idx="792">
                  <c:v>86.559399843215942</c:v>
                </c:pt>
                <c:pt idx="793">
                  <c:v>86.668400049209595</c:v>
                </c:pt>
                <c:pt idx="794">
                  <c:v>86.776799917221069</c:v>
                </c:pt>
                <c:pt idx="795">
                  <c:v>86.884700059890747</c:v>
                </c:pt>
                <c:pt idx="796">
                  <c:v>86.994499921798706</c:v>
                </c:pt>
                <c:pt idx="797">
                  <c:v>87.103999853134155</c:v>
                </c:pt>
                <c:pt idx="798">
                  <c:v>87.214200019836426</c:v>
                </c:pt>
                <c:pt idx="799">
                  <c:v>87.322499990463257</c:v>
                </c:pt>
                <c:pt idx="800">
                  <c:v>87.432100057601929</c:v>
                </c:pt>
                <c:pt idx="801">
                  <c:v>87.542500019073486</c:v>
                </c:pt>
                <c:pt idx="802">
                  <c:v>87.651999950408936</c:v>
                </c:pt>
                <c:pt idx="803">
                  <c:v>87.759700059890747</c:v>
                </c:pt>
                <c:pt idx="804">
                  <c:v>87.869899988174438</c:v>
                </c:pt>
                <c:pt idx="805">
                  <c:v>87.978800058364868</c:v>
                </c:pt>
                <c:pt idx="806">
                  <c:v>88.088000059127808</c:v>
                </c:pt>
                <c:pt idx="807">
                  <c:v>88.198400020599365</c:v>
                </c:pt>
                <c:pt idx="808">
                  <c:v>88.307800054550171</c:v>
                </c:pt>
                <c:pt idx="809">
                  <c:v>88.415999889373779</c:v>
                </c:pt>
                <c:pt idx="810">
                  <c:v>88.525099992752075</c:v>
                </c:pt>
                <c:pt idx="811">
                  <c:v>88.635299921035767</c:v>
                </c:pt>
                <c:pt idx="812">
                  <c:v>88.743399858474731</c:v>
                </c:pt>
                <c:pt idx="813">
                  <c:v>88.852099895477295</c:v>
                </c:pt>
                <c:pt idx="814">
                  <c:v>88.962100028991699</c:v>
                </c:pt>
                <c:pt idx="815">
                  <c:v>89.069599866867065</c:v>
                </c:pt>
                <c:pt idx="816">
                  <c:v>89.177999973297119</c:v>
                </c:pt>
                <c:pt idx="817">
                  <c:v>89.286499977111816</c:v>
                </c:pt>
                <c:pt idx="818">
                  <c:v>89.393899917602539</c:v>
                </c:pt>
                <c:pt idx="819">
                  <c:v>89.502699851989746</c:v>
                </c:pt>
                <c:pt idx="820">
                  <c:v>89.612099885940552</c:v>
                </c:pt>
                <c:pt idx="821">
                  <c:v>89.7221999168396</c:v>
                </c:pt>
                <c:pt idx="822">
                  <c:v>89.83080005645752</c:v>
                </c:pt>
                <c:pt idx="823">
                  <c:v>89.938600063323975</c:v>
                </c:pt>
                <c:pt idx="824">
                  <c:v>90.04889988899231</c:v>
                </c:pt>
                <c:pt idx="825">
                  <c:v>90.157399892807007</c:v>
                </c:pt>
                <c:pt idx="826">
                  <c:v>90.26639986038208</c:v>
                </c:pt>
                <c:pt idx="827">
                  <c:v>90.376699924468994</c:v>
                </c:pt>
                <c:pt idx="828">
                  <c:v>90.486700057983398</c:v>
                </c:pt>
                <c:pt idx="829">
                  <c:v>90.595399856567383</c:v>
                </c:pt>
                <c:pt idx="830">
                  <c:v>90.705100059509277</c:v>
                </c:pt>
                <c:pt idx="831">
                  <c:v>90.814800024032593</c:v>
                </c:pt>
                <c:pt idx="832">
                  <c:v>90.923399925231934</c:v>
                </c:pt>
                <c:pt idx="833">
                  <c:v>91.032799959182739</c:v>
                </c:pt>
                <c:pt idx="834">
                  <c:v>91.141499996185303</c:v>
                </c:pt>
                <c:pt idx="835">
                  <c:v>91.251800060272217</c:v>
                </c:pt>
                <c:pt idx="836">
                  <c:v>91.359799861907959</c:v>
                </c:pt>
                <c:pt idx="837">
                  <c:v>91.469599962234497</c:v>
                </c:pt>
                <c:pt idx="838">
                  <c:v>91.578399896621704</c:v>
                </c:pt>
                <c:pt idx="839">
                  <c:v>91.686699867248535</c:v>
                </c:pt>
                <c:pt idx="840">
                  <c:v>91.795899868011475</c:v>
                </c:pt>
                <c:pt idx="841">
                  <c:v>91.906599998474121</c:v>
                </c:pt>
              </c:numCache>
            </c:numRef>
          </c:xVal>
          <c:yVal>
            <c:numRef>
              <c:f>Mem!$C$4:$C$845</c:f>
              <c:numCache>
                <c:formatCode>#,##0.00</c:formatCode>
                <c:ptCount val="842"/>
                <c:pt idx="0">
                  <c:v>1.816406</c:v>
                </c:pt>
                <c:pt idx="1">
                  <c:v>13.441406000000001</c:v>
                </c:pt>
                <c:pt idx="2">
                  <c:v>20.550781000000001</c:v>
                </c:pt>
                <c:pt idx="3">
                  <c:v>26.085937999999999</c:v>
                </c:pt>
                <c:pt idx="4">
                  <c:v>30.519531000000001</c:v>
                </c:pt>
                <c:pt idx="5">
                  <c:v>35.519531000000001</c:v>
                </c:pt>
                <c:pt idx="6">
                  <c:v>39.601562000000001</c:v>
                </c:pt>
                <c:pt idx="7">
                  <c:v>42.402343999999999</c:v>
                </c:pt>
                <c:pt idx="8">
                  <c:v>44.222656000000001</c:v>
                </c:pt>
                <c:pt idx="9">
                  <c:v>44.222656000000001</c:v>
                </c:pt>
                <c:pt idx="10">
                  <c:v>44.222656000000001</c:v>
                </c:pt>
                <c:pt idx="11">
                  <c:v>44.222656000000001</c:v>
                </c:pt>
                <c:pt idx="12">
                  <c:v>44.222656000000001</c:v>
                </c:pt>
                <c:pt idx="13">
                  <c:v>44.222656000000001</c:v>
                </c:pt>
                <c:pt idx="14">
                  <c:v>44.222656000000001</c:v>
                </c:pt>
                <c:pt idx="15">
                  <c:v>44.222656000000001</c:v>
                </c:pt>
                <c:pt idx="16">
                  <c:v>44.222656000000001</c:v>
                </c:pt>
                <c:pt idx="17">
                  <c:v>44.222656000000001</c:v>
                </c:pt>
                <c:pt idx="18">
                  <c:v>44.222656000000001</c:v>
                </c:pt>
                <c:pt idx="19">
                  <c:v>44.222656000000001</c:v>
                </c:pt>
                <c:pt idx="20">
                  <c:v>44.222656000000001</c:v>
                </c:pt>
                <c:pt idx="21">
                  <c:v>44.222656000000001</c:v>
                </c:pt>
                <c:pt idx="22">
                  <c:v>44.488281000000001</c:v>
                </c:pt>
                <c:pt idx="23">
                  <c:v>44.601562000000001</c:v>
                </c:pt>
                <c:pt idx="24">
                  <c:v>44.730468999999999</c:v>
                </c:pt>
                <c:pt idx="25">
                  <c:v>45.027343999999999</c:v>
                </c:pt>
                <c:pt idx="26">
                  <c:v>45.039062000000001</c:v>
                </c:pt>
                <c:pt idx="27">
                  <c:v>45.023437999999999</c:v>
                </c:pt>
                <c:pt idx="28">
                  <c:v>45.035156000000001</c:v>
                </c:pt>
                <c:pt idx="29">
                  <c:v>45.035156000000001</c:v>
                </c:pt>
                <c:pt idx="30">
                  <c:v>45.035156000000001</c:v>
                </c:pt>
                <c:pt idx="31">
                  <c:v>45.035156000000001</c:v>
                </c:pt>
                <c:pt idx="32">
                  <c:v>45.035156000000001</c:v>
                </c:pt>
                <c:pt idx="33">
                  <c:v>45.035156000000001</c:v>
                </c:pt>
                <c:pt idx="34">
                  <c:v>45.035156000000001</c:v>
                </c:pt>
                <c:pt idx="35">
                  <c:v>45.035156000000001</c:v>
                </c:pt>
                <c:pt idx="36">
                  <c:v>45.035156000000001</c:v>
                </c:pt>
                <c:pt idx="37">
                  <c:v>45.035156000000001</c:v>
                </c:pt>
                <c:pt idx="38">
                  <c:v>45.035156000000001</c:v>
                </c:pt>
                <c:pt idx="39">
                  <c:v>45.035156000000001</c:v>
                </c:pt>
                <c:pt idx="40">
                  <c:v>45.035156000000001</c:v>
                </c:pt>
                <c:pt idx="41">
                  <c:v>45.035156000000001</c:v>
                </c:pt>
                <c:pt idx="42">
                  <c:v>45.035156000000001</c:v>
                </c:pt>
                <c:pt idx="43">
                  <c:v>45.035156000000001</c:v>
                </c:pt>
                <c:pt idx="44">
                  <c:v>45.035156000000001</c:v>
                </c:pt>
                <c:pt idx="45">
                  <c:v>45.035156000000001</c:v>
                </c:pt>
                <c:pt idx="46">
                  <c:v>45.035156000000001</c:v>
                </c:pt>
                <c:pt idx="47">
                  <c:v>45.035156000000001</c:v>
                </c:pt>
                <c:pt idx="48">
                  <c:v>45.035156000000001</c:v>
                </c:pt>
                <c:pt idx="49">
                  <c:v>45.035156000000001</c:v>
                </c:pt>
                <c:pt idx="50">
                  <c:v>45.035156000000001</c:v>
                </c:pt>
                <c:pt idx="51">
                  <c:v>45.035156000000001</c:v>
                </c:pt>
                <c:pt idx="52">
                  <c:v>45.035156000000001</c:v>
                </c:pt>
                <c:pt idx="53">
                  <c:v>45.035156000000001</c:v>
                </c:pt>
                <c:pt idx="54">
                  <c:v>45.035156000000001</c:v>
                </c:pt>
                <c:pt idx="55">
                  <c:v>45.035156000000001</c:v>
                </c:pt>
                <c:pt idx="56">
                  <c:v>45.035156000000001</c:v>
                </c:pt>
                <c:pt idx="57">
                  <c:v>45.035156000000001</c:v>
                </c:pt>
                <c:pt idx="58">
                  <c:v>45.035156000000001</c:v>
                </c:pt>
                <c:pt idx="59">
                  <c:v>45.035156000000001</c:v>
                </c:pt>
                <c:pt idx="60">
                  <c:v>45.035156000000001</c:v>
                </c:pt>
                <c:pt idx="61">
                  <c:v>45.035156000000001</c:v>
                </c:pt>
                <c:pt idx="62">
                  <c:v>45.035156000000001</c:v>
                </c:pt>
                <c:pt idx="63">
                  <c:v>45.035156000000001</c:v>
                </c:pt>
                <c:pt idx="64">
                  <c:v>45.035156000000001</c:v>
                </c:pt>
                <c:pt idx="65">
                  <c:v>45.035156000000001</c:v>
                </c:pt>
                <c:pt idx="66">
                  <c:v>45.035156000000001</c:v>
                </c:pt>
                <c:pt idx="67">
                  <c:v>45.035156000000001</c:v>
                </c:pt>
                <c:pt idx="68">
                  <c:v>45.035156000000001</c:v>
                </c:pt>
                <c:pt idx="69">
                  <c:v>45.035156000000001</c:v>
                </c:pt>
                <c:pt idx="70">
                  <c:v>45.035156000000001</c:v>
                </c:pt>
                <c:pt idx="71">
                  <c:v>45.035156000000001</c:v>
                </c:pt>
                <c:pt idx="72">
                  <c:v>45.035156000000001</c:v>
                </c:pt>
                <c:pt idx="73">
                  <c:v>45.035156000000001</c:v>
                </c:pt>
                <c:pt idx="74">
                  <c:v>45.035156000000001</c:v>
                </c:pt>
                <c:pt idx="75">
                  <c:v>45.035156000000001</c:v>
                </c:pt>
                <c:pt idx="76">
                  <c:v>45.035156000000001</c:v>
                </c:pt>
                <c:pt idx="77">
                  <c:v>45.035156000000001</c:v>
                </c:pt>
                <c:pt idx="78">
                  <c:v>45.035156000000001</c:v>
                </c:pt>
                <c:pt idx="79">
                  <c:v>45.035156000000001</c:v>
                </c:pt>
                <c:pt idx="80">
                  <c:v>45.035156000000001</c:v>
                </c:pt>
                <c:pt idx="81">
                  <c:v>45.035156000000001</c:v>
                </c:pt>
                <c:pt idx="82">
                  <c:v>45.035156000000001</c:v>
                </c:pt>
                <c:pt idx="83">
                  <c:v>45.035156000000001</c:v>
                </c:pt>
                <c:pt idx="84">
                  <c:v>45.035156000000001</c:v>
                </c:pt>
                <c:pt idx="85">
                  <c:v>45.035156000000001</c:v>
                </c:pt>
                <c:pt idx="86">
                  <c:v>45.035156000000001</c:v>
                </c:pt>
                <c:pt idx="87">
                  <c:v>45.035156000000001</c:v>
                </c:pt>
                <c:pt idx="88">
                  <c:v>45.035156000000001</c:v>
                </c:pt>
                <c:pt idx="89">
                  <c:v>45.035156000000001</c:v>
                </c:pt>
                <c:pt idx="90">
                  <c:v>45.035156000000001</c:v>
                </c:pt>
                <c:pt idx="91">
                  <c:v>45.035156000000001</c:v>
                </c:pt>
                <c:pt idx="92">
                  <c:v>45.035156000000001</c:v>
                </c:pt>
                <c:pt idx="93">
                  <c:v>45.035156000000001</c:v>
                </c:pt>
                <c:pt idx="94">
                  <c:v>45.035156000000001</c:v>
                </c:pt>
                <c:pt idx="95">
                  <c:v>45.035156000000001</c:v>
                </c:pt>
                <c:pt idx="96">
                  <c:v>45.035156000000001</c:v>
                </c:pt>
                <c:pt idx="97">
                  <c:v>45.035156000000001</c:v>
                </c:pt>
                <c:pt idx="98">
                  <c:v>45.035156000000001</c:v>
                </c:pt>
                <c:pt idx="99">
                  <c:v>45.035156000000001</c:v>
                </c:pt>
                <c:pt idx="100">
                  <c:v>45.035156000000001</c:v>
                </c:pt>
                <c:pt idx="101">
                  <c:v>45.035156000000001</c:v>
                </c:pt>
                <c:pt idx="102">
                  <c:v>45.035156000000001</c:v>
                </c:pt>
                <c:pt idx="103">
                  <c:v>45.035156000000001</c:v>
                </c:pt>
                <c:pt idx="104">
                  <c:v>45.035156000000001</c:v>
                </c:pt>
                <c:pt idx="105">
                  <c:v>45.035156000000001</c:v>
                </c:pt>
                <c:pt idx="106">
                  <c:v>45.035156000000001</c:v>
                </c:pt>
                <c:pt idx="107">
                  <c:v>45.035156000000001</c:v>
                </c:pt>
                <c:pt idx="108">
                  <c:v>45.035156000000001</c:v>
                </c:pt>
                <c:pt idx="109">
                  <c:v>45.035156000000001</c:v>
                </c:pt>
                <c:pt idx="110">
                  <c:v>45.035156000000001</c:v>
                </c:pt>
                <c:pt idx="111">
                  <c:v>45.035156000000001</c:v>
                </c:pt>
                <c:pt idx="112">
                  <c:v>45.035156000000001</c:v>
                </c:pt>
                <c:pt idx="113">
                  <c:v>45.035156000000001</c:v>
                </c:pt>
                <c:pt idx="114">
                  <c:v>45.035156000000001</c:v>
                </c:pt>
                <c:pt idx="115">
                  <c:v>45.035156000000001</c:v>
                </c:pt>
                <c:pt idx="116">
                  <c:v>45.035156000000001</c:v>
                </c:pt>
                <c:pt idx="117">
                  <c:v>45.035156000000001</c:v>
                </c:pt>
                <c:pt idx="118">
                  <c:v>45.035156000000001</c:v>
                </c:pt>
                <c:pt idx="119">
                  <c:v>45.035156000000001</c:v>
                </c:pt>
                <c:pt idx="120">
                  <c:v>45.035156000000001</c:v>
                </c:pt>
                <c:pt idx="121">
                  <c:v>45.035156000000001</c:v>
                </c:pt>
                <c:pt idx="122">
                  <c:v>45.035156000000001</c:v>
                </c:pt>
                <c:pt idx="123">
                  <c:v>45.035156000000001</c:v>
                </c:pt>
                <c:pt idx="124">
                  <c:v>45.035156000000001</c:v>
                </c:pt>
                <c:pt idx="125">
                  <c:v>45.035156000000001</c:v>
                </c:pt>
                <c:pt idx="126">
                  <c:v>45.035156000000001</c:v>
                </c:pt>
                <c:pt idx="127">
                  <c:v>45.035156000000001</c:v>
                </c:pt>
                <c:pt idx="128">
                  <c:v>45.035156000000001</c:v>
                </c:pt>
                <c:pt idx="129">
                  <c:v>45.035156000000001</c:v>
                </c:pt>
                <c:pt idx="130">
                  <c:v>45.035156000000001</c:v>
                </c:pt>
                <c:pt idx="131">
                  <c:v>45.035156000000001</c:v>
                </c:pt>
                <c:pt idx="132">
                  <c:v>45.035156000000001</c:v>
                </c:pt>
                <c:pt idx="133">
                  <c:v>45.035156000000001</c:v>
                </c:pt>
                <c:pt idx="134">
                  <c:v>45.035156000000001</c:v>
                </c:pt>
                <c:pt idx="135">
                  <c:v>45.035156000000001</c:v>
                </c:pt>
                <c:pt idx="136">
                  <c:v>45.035156000000001</c:v>
                </c:pt>
                <c:pt idx="137">
                  <c:v>45.035156000000001</c:v>
                </c:pt>
                <c:pt idx="138">
                  <c:v>45.035156000000001</c:v>
                </c:pt>
                <c:pt idx="139">
                  <c:v>45.035156000000001</c:v>
                </c:pt>
                <c:pt idx="140">
                  <c:v>45.035156000000001</c:v>
                </c:pt>
                <c:pt idx="141">
                  <c:v>45.035156000000001</c:v>
                </c:pt>
                <c:pt idx="142">
                  <c:v>45.035156000000001</c:v>
                </c:pt>
                <c:pt idx="143">
                  <c:v>45.035156000000001</c:v>
                </c:pt>
                <c:pt idx="144">
                  <c:v>45.035156000000001</c:v>
                </c:pt>
                <c:pt idx="145">
                  <c:v>45.035156000000001</c:v>
                </c:pt>
                <c:pt idx="146">
                  <c:v>45.035156000000001</c:v>
                </c:pt>
                <c:pt idx="147">
                  <c:v>45.035156000000001</c:v>
                </c:pt>
                <c:pt idx="148">
                  <c:v>45.035156000000001</c:v>
                </c:pt>
                <c:pt idx="149">
                  <c:v>45.035156000000001</c:v>
                </c:pt>
                <c:pt idx="150">
                  <c:v>45.035156000000001</c:v>
                </c:pt>
                <c:pt idx="151">
                  <c:v>45.035156000000001</c:v>
                </c:pt>
                <c:pt idx="152">
                  <c:v>45.035156000000001</c:v>
                </c:pt>
                <c:pt idx="153">
                  <c:v>45.035156000000001</c:v>
                </c:pt>
                <c:pt idx="154">
                  <c:v>45.035156000000001</c:v>
                </c:pt>
                <c:pt idx="155">
                  <c:v>45.035156000000001</c:v>
                </c:pt>
                <c:pt idx="156">
                  <c:v>45.035156000000001</c:v>
                </c:pt>
                <c:pt idx="157">
                  <c:v>45.035156000000001</c:v>
                </c:pt>
                <c:pt idx="158">
                  <c:v>45.035156000000001</c:v>
                </c:pt>
                <c:pt idx="159">
                  <c:v>45.035156000000001</c:v>
                </c:pt>
                <c:pt idx="160">
                  <c:v>45.035156000000001</c:v>
                </c:pt>
                <c:pt idx="161">
                  <c:v>45.035156000000001</c:v>
                </c:pt>
                <c:pt idx="162">
                  <c:v>45.035156000000001</c:v>
                </c:pt>
                <c:pt idx="163">
                  <c:v>45.035156000000001</c:v>
                </c:pt>
                <c:pt idx="164">
                  <c:v>45.035156000000001</c:v>
                </c:pt>
                <c:pt idx="165">
                  <c:v>45.035156000000001</c:v>
                </c:pt>
                <c:pt idx="166">
                  <c:v>45.035156000000001</c:v>
                </c:pt>
                <c:pt idx="167">
                  <c:v>45.035156000000001</c:v>
                </c:pt>
                <c:pt idx="168">
                  <c:v>45.035156000000001</c:v>
                </c:pt>
                <c:pt idx="169">
                  <c:v>45.035156000000001</c:v>
                </c:pt>
                <c:pt idx="170">
                  <c:v>45.035156000000001</c:v>
                </c:pt>
                <c:pt idx="171">
                  <c:v>45.035156000000001</c:v>
                </c:pt>
                <c:pt idx="172">
                  <c:v>45.035156000000001</c:v>
                </c:pt>
                <c:pt idx="173">
                  <c:v>45.035156000000001</c:v>
                </c:pt>
                <c:pt idx="174">
                  <c:v>45.035156000000001</c:v>
                </c:pt>
                <c:pt idx="175">
                  <c:v>45.035156000000001</c:v>
                </c:pt>
                <c:pt idx="176">
                  <c:v>45.035156000000001</c:v>
                </c:pt>
                <c:pt idx="177">
                  <c:v>45.035156000000001</c:v>
                </c:pt>
                <c:pt idx="178">
                  <c:v>45.035156000000001</c:v>
                </c:pt>
                <c:pt idx="179">
                  <c:v>45.035156000000001</c:v>
                </c:pt>
                <c:pt idx="180">
                  <c:v>45.035156000000001</c:v>
                </c:pt>
                <c:pt idx="181">
                  <c:v>45.035156000000001</c:v>
                </c:pt>
                <c:pt idx="182">
                  <c:v>45.035156000000001</c:v>
                </c:pt>
                <c:pt idx="183">
                  <c:v>45.035156000000001</c:v>
                </c:pt>
                <c:pt idx="184">
                  <c:v>45.035156000000001</c:v>
                </c:pt>
                <c:pt idx="185">
                  <c:v>45.035156000000001</c:v>
                </c:pt>
                <c:pt idx="186">
                  <c:v>45.035156000000001</c:v>
                </c:pt>
                <c:pt idx="187">
                  <c:v>45.035156000000001</c:v>
                </c:pt>
                <c:pt idx="188">
                  <c:v>45.035156000000001</c:v>
                </c:pt>
                <c:pt idx="189">
                  <c:v>45.035156000000001</c:v>
                </c:pt>
                <c:pt idx="190">
                  <c:v>45.035156000000001</c:v>
                </c:pt>
                <c:pt idx="191">
                  <c:v>45.035156000000001</c:v>
                </c:pt>
                <c:pt idx="192">
                  <c:v>45.035156000000001</c:v>
                </c:pt>
                <c:pt idx="193">
                  <c:v>45.035156000000001</c:v>
                </c:pt>
                <c:pt idx="194">
                  <c:v>45.035156000000001</c:v>
                </c:pt>
                <c:pt idx="195">
                  <c:v>45.035156000000001</c:v>
                </c:pt>
                <c:pt idx="196">
                  <c:v>45.035156000000001</c:v>
                </c:pt>
                <c:pt idx="197">
                  <c:v>45.035156000000001</c:v>
                </c:pt>
                <c:pt idx="198">
                  <c:v>45.035156000000001</c:v>
                </c:pt>
                <c:pt idx="199">
                  <c:v>45.035156000000001</c:v>
                </c:pt>
                <c:pt idx="200">
                  <c:v>45.035156000000001</c:v>
                </c:pt>
                <c:pt idx="201">
                  <c:v>45.035156000000001</c:v>
                </c:pt>
                <c:pt idx="202">
                  <c:v>45.035156000000001</c:v>
                </c:pt>
                <c:pt idx="203">
                  <c:v>45.035156000000001</c:v>
                </c:pt>
                <c:pt idx="204">
                  <c:v>45.035156000000001</c:v>
                </c:pt>
                <c:pt idx="205">
                  <c:v>45.035156000000001</c:v>
                </c:pt>
                <c:pt idx="206">
                  <c:v>45.035156000000001</c:v>
                </c:pt>
                <c:pt idx="207">
                  <c:v>45.035156000000001</c:v>
                </c:pt>
                <c:pt idx="208">
                  <c:v>45.035156000000001</c:v>
                </c:pt>
                <c:pt idx="209">
                  <c:v>45.035156000000001</c:v>
                </c:pt>
                <c:pt idx="210">
                  <c:v>45.035156000000001</c:v>
                </c:pt>
                <c:pt idx="211">
                  <c:v>45.035156000000001</c:v>
                </c:pt>
                <c:pt idx="212">
                  <c:v>45.035156000000001</c:v>
                </c:pt>
                <c:pt idx="213">
                  <c:v>45.035156000000001</c:v>
                </c:pt>
                <c:pt idx="214">
                  <c:v>45.035156000000001</c:v>
                </c:pt>
                <c:pt idx="215">
                  <c:v>45.035156000000001</c:v>
                </c:pt>
                <c:pt idx="216">
                  <c:v>45.035156000000001</c:v>
                </c:pt>
                <c:pt idx="217">
                  <c:v>45.035156000000001</c:v>
                </c:pt>
                <c:pt idx="218">
                  <c:v>45.035156000000001</c:v>
                </c:pt>
                <c:pt idx="219">
                  <c:v>45.035156000000001</c:v>
                </c:pt>
                <c:pt idx="220">
                  <c:v>45.035156000000001</c:v>
                </c:pt>
                <c:pt idx="221">
                  <c:v>45.035156000000001</c:v>
                </c:pt>
                <c:pt idx="222">
                  <c:v>45.035156000000001</c:v>
                </c:pt>
                <c:pt idx="223">
                  <c:v>45.035156000000001</c:v>
                </c:pt>
                <c:pt idx="224">
                  <c:v>45.035156000000001</c:v>
                </c:pt>
                <c:pt idx="225">
                  <c:v>45.035156000000001</c:v>
                </c:pt>
                <c:pt idx="226">
                  <c:v>45.035156000000001</c:v>
                </c:pt>
                <c:pt idx="227">
                  <c:v>45.035156000000001</c:v>
                </c:pt>
                <c:pt idx="228">
                  <c:v>45.035156000000001</c:v>
                </c:pt>
                <c:pt idx="229">
                  <c:v>45.035156000000001</c:v>
                </c:pt>
                <c:pt idx="230">
                  <c:v>45.035156000000001</c:v>
                </c:pt>
                <c:pt idx="231">
                  <c:v>45.035156000000001</c:v>
                </c:pt>
                <c:pt idx="232">
                  <c:v>45.035156000000001</c:v>
                </c:pt>
                <c:pt idx="233">
                  <c:v>45.035156000000001</c:v>
                </c:pt>
                <c:pt idx="234">
                  <c:v>45.035156000000001</c:v>
                </c:pt>
                <c:pt idx="235">
                  <c:v>45.035156000000001</c:v>
                </c:pt>
                <c:pt idx="236">
                  <c:v>45.035156000000001</c:v>
                </c:pt>
                <c:pt idx="237">
                  <c:v>45.035156000000001</c:v>
                </c:pt>
                <c:pt idx="238">
                  <c:v>45.035156000000001</c:v>
                </c:pt>
                <c:pt idx="239">
                  <c:v>45.035156000000001</c:v>
                </c:pt>
                <c:pt idx="240">
                  <c:v>45.035156000000001</c:v>
                </c:pt>
                <c:pt idx="241">
                  <c:v>45.035156000000001</c:v>
                </c:pt>
                <c:pt idx="242">
                  <c:v>45.035156000000001</c:v>
                </c:pt>
                <c:pt idx="243">
                  <c:v>45.035156000000001</c:v>
                </c:pt>
                <c:pt idx="244">
                  <c:v>45.035156000000001</c:v>
                </c:pt>
                <c:pt idx="245">
                  <c:v>45.035156000000001</c:v>
                </c:pt>
                <c:pt idx="246">
                  <c:v>45.035156000000001</c:v>
                </c:pt>
                <c:pt idx="247">
                  <c:v>45.035156000000001</c:v>
                </c:pt>
                <c:pt idx="248">
                  <c:v>45.035156000000001</c:v>
                </c:pt>
                <c:pt idx="249">
                  <c:v>45.035156000000001</c:v>
                </c:pt>
                <c:pt idx="250">
                  <c:v>45.035156000000001</c:v>
                </c:pt>
                <c:pt idx="251">
                  <c:v>45.035156000000001</c:v>
                </c:pt>
                <c:pt idx="252">
                  <c:v>45.035156000000001</c:v>
                </c:pt>
                <c:pt idx="253">
                  <c:v>45.035156000000001</c:v>
                </c:pt>
                <c:pt idx="254">
                  <c:v>45.035156000000001</c:v>
                </c:pt>
                <c:pt idx="255">
                  <c:v>45.035156000000001</c:v>
                </c:pt>
                <c:pt idx="256">
                  <c:v>45.035156000000001</c:v>
                </c:pt>
                <c:pt idx="257">
                  <c:v>45.035156000000001</c:v>
                </c:pt>
                <c:pt idx="258">
                  <c:v>45.035156000000001</c:v>
                </c:pt>
                <c:pt idx="259">
                  <c:v>45.035156000000001</c:v>
                </c:pt>
                <c:pt idx="260">
                  <c:v>45.035156000000001</c:v>
                </c:pt>
                <c:pt idx="261">
                  <c:v>45.035156000000001</c:v>
                </c:pt>
                <c:pt idx="262">
                  <c:v>45.035156000000001</c:v>
                </c:pt>
                <c:pt idx="263">
                  <c:v>45.035156000000001</c:v>
                </c:pt>
                <c:pt idx="264">
                  <c:v>45.035156000000001</c:v>
                </c:pt>
                <c:pt idx="265">
                  <c:v>45.035156000000001</c:v>
                </c:pt>
                <c:pt idx="266">
                  <c:v>45.035156000000001</c:v>
                </c:pt>
                <c:pt idx="267">
                  <c:v>45.035156000000001</c:v>
                </c:pt>
                <c:pt idx="268">
                  <c:v>45.035156000000001</c:v>
                </c:pt>
                <c:pt idx="269">
                  <c:v>45.035156000000001</c:v>
                </c:pt>
                <c:pt idx="270">
                  <c:v>45.035156000000001</c:v>
                </c:pt>
                <c:pt idx="271">
                  <c:v>45.035156000000001</c:v>
                </c:pt>
                <c:pt idx="272">
                  <c:v>45.035156000000001</c:v>
                </c:pt>
                <c:pt idx="273">
                  <c:v>45.035156000000001</c:v>
                </c:pt>
                <c:pt idx="274">
                  <c:v>45.035156000000001</c:v>
                </c:pt>
                <c:pt idx="275">
                  <c:v>45.035156000000001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67AD-40A2-A0B6-DFD591BE2E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8604496"/>
        <c:axId val="138603536"/>
      </c:scatterChart>
      <c:valAx>
        <c:axId val="138604496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Time 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603536"/>
        <c:crosses val="autoZero"/>
        <c:crossBetween val="midCat"/>
      </c:valAx>
      <c:valAx>
        <c:axId val="138603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Memory (MiB)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6044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0.19328</cdr:x>
      <cdr:y>0.45443</cdr:y>
    </cdr:from>
    <cdr:to>
      <cdr:x>0.87525</cdr:x>
      <cdr:y>0.47071</cdr:y>
    </cdr:to>
    <cdr:grpSp>
      <cdr:nvGrpSpPr>
        <cdr:cNvPr id="36" name="Group 35">
          <a:extLst xmlns:a="http://schemas.openxmlformats.org/drawingml/2006/main">
            <a:ext uri="{FF2B5EF4-FFF2-40B4-BE49-F238E27FC236}">
              <a16:creationId xmlns:a16="http://schemas.microsoft.com/office/drawing/2014/main" id="{D2994DE0-AD9C-90EE-CA92-4DE8AD669A37}"/>
            </a:ext>
          </a:extLst>
        </cdr:cNvPr>
        <cdr:cNvGrpSpPr/>
      </cdr:nvGrpSpPr>
      <cdr:grpSpPr>
        <a:xfrm xmlns:a="http://schemas.openxmlformats.org/drawingml/2006/main">
          <a:off x="864889" y="1276039"/>
          <a:ext cx="3051680" cy="45715"/>
          <a:chOff x="864887" y="1279844"/>
          <a:chExt cx="3051693" cy="45719"/>
        </a:xfrm>
      </cdr:grpSpPr>
      <cdr:sp macro="" textlink="">
        <cdr:nvSpPr>
          <cdr:cNvPr id="2" name="Flowchart: Stored Data 1">
            <a:extLst xmlns:a="http://schemas.openxmlformats.org/drawingml/2006/main">
              <a:ext uri="{FF2B5EF4-FFF2-40B4-BE49-F238E27FC236}">
                <a16:creationId xmlns:a16="http://schemas.microsoft.com/office/drawing/2014/main" id="{3859581E-08F5-F97A-D324-A08459F6D227}"/>
              </a:ext>
            </a:extLst>
          </cdr:cNvPr>
          <cdr:cNvSpPr/>
        </cdr:nvSpPr>
        <cdr:spPr>
          <a:xfrm xmlns:a="http://schemas.openxmlformats.org/drawingml/2006/main">
            <a:off x="864887" y="1279844"/>
            <a:ext cx="79258" cy="45719"/>
          </a:xfrm>
          <a:custGeom xmlns:a="http://schemas.openxmlformats.org/drawingml/2006/main"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227 w 8560"/>
              <a:gd name="connsiteY0" fmla="*/ 0 h 10000"/>
              <a:gd name="connsiteX1" fmla="*/ 8560 w 8560"/>
              <a:gd name="connsiteY1" fmla="*/ 0 h 10000"/>
              <a:gd name="connsiteX2" fmla="*/ 6893 w 8560"/>
              <a:gd name="connsiteY2" fmla="*/ 5000 h 10000"/>
              <a:gd name="connsiteX3" fmla="*/ 8560 w 8560"/>
              <a:gd name="connsiteY3" fmla="*/ 10000 h 10000"/>
              <a:gd name="connsiteX4" fmla="*/ 227 w 8560"/>
              <a:gd name="connsiteY4" fmla="*/ 10000 h 10000"/>
              <a:gd name="connsiteX5" fmla="*/ 1497 w 8560"/>
              <a:gd name="connsiteY5" fmla="*/ 4818 h 10000"/>
              <a:gd name="connsiteX6" fmla="*/ 227 w 8560"/>
              <a:gd name="connsiteY6" fmla="*/ 0 h 10000"/>
              <a:gd name="connsiteX0" fmla="*/ 265 w 10000"/>
              <a:gd name="connsiteY0" fmla="*/ 0 h 10000"/>
              <a:gd name="connsiteX1" fmla="*/ 10000 w 10000"/>
              <a:gd name="connsiteY1" fmla="*/ 0 h 10000"/>
              <a:gd name="connsiteX2" fmla="*/ 6858 w 10000"/>
              <a:gd name="connsiteY2" fmla="*/ 5000 h 10000"/>
              <a:gd name="connsiteX3" fmla="*/ 10000 w 10000"/>
              <a:gd name="connsiteY3" fmla="*/ 10000 h 10000"/>
              <a:gd name="connsiteX4" fmla="*/ 265 w 10000"/>
              <a:gd name="connsiteY4" fmla="*/ 10000 h 10000"/>
              <a:gd name="connsiteX5" fmla="*/ 1749 w 10000"/>
              <a:gd name="connsiteY5" fmla="*/ 4818 h 10000"/>
              <a:gd name="connsiteX6" fmla="*/ 265 w 10000"/>
              <a:gd name="connsiteY6" fmla="*/ 0 h 10000"/>
              <a:gd name="connsiteX0" fmla="*/ 205 w 9940"/>
              <a:gd name="connsiteY0" fmla="*/ 0 h 10000"/>
              <a:gd name="connsiteX1" fmla="*/ 9940 w 9940"/>
              <a:gd name="connsiteY1" fmla="*/ 0 h 10000"/>
              <a:gd name="connsiteX2" fmla="*/ 6798 w 9940"/>
              <a:gd name="connsiteY2" fmla="*/ 5000 h 10000"/>
              <a:gd name="connsiteX3" fmla="*/ 9940 w 9940"/>
              <a:gd name="connsiteY3" fmla="*/ 10000 h 10000"/>
              <a:gd name="connsiteX4" fmla="*/ 205 w 9940"/>
              <a:gd name="connsiteY4" fmla="*/ 10000 h 10000"/>
              <a:gd name="connsiteX5" fmla="*/ 2645 w 9940"/>
              <a:gd name="connsiteY5" fmla="*/ 4818 h 10000"/>
              <a:gd name="connsiteX6" fmla="*/ 205 w 994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40" h="10000">
                <a:moveTo>
                  <a:pt x="205" y="0"/>
                </a:moveTo>
                <a:lnTo>
                  <a:pt x="9940" y="0"/>
                </a:lnTo>
                <a:cubicBezTo>
                  <a:pt x="8864" y="0"/>
                  <a:pt x="6798" y="2239"/>
                  <a:pt x="6798" y="5000"/>
                </a:cubicBezTo>
                <a:cubicBezTo>
                  <a:pt x="6798" y="7761"/>
                  <a:pt x="8864" y="10000"/>
                  <a:pt x="9940" y="10000"/>
                </a:cubicBezTo>
                <a:lnTo>
                  <a:pt x="205" y="10000"/>
                </a:lnTo>
                <a:cubicBezTo>
                  <a:pt x="-871" y="10000"/>
                  <a:pt x="2645" y="7579"/>
                  <a:pt x="2645" y="4818"/>
                </a:cubicBezTo>
                <a:cubicBezTo>
                  <a:pt x="2645" y="2057"/>
                  <a:pt x="-871" y="0"/>
                  <a:pt x="205" y="0"/>
                </a:cubicBezTo>
                <a:close/>
              </a:path>
            </a:pathLst>
          </a:custGeom>
          <a:solidFill xmlns:a="http://schemas.openxmlformats.org/drawingml/2006/main">
            <a:srgbClr val="F3FBFB"/>
          </a:solidFill>
          <a:ln xmlns:a="http://schemas.openxmlformats.org/drawingml/2006/main">
            <a:noFill/>
          </a:ln>
        </cdr:spPr>
        <cdr:style>
          <a:lnRef xmlns:a="http://schemas.openxmlformats.org/drawingml/2006/main" idx="2">
            <a:schemeClr val="accent1">
              <a:shade val="15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vertOverflow="clip"/>
          <a:lstStyle xmlns:a="http://schemas.openxmlformats.org/drawingml/2006/main"/>
          <a:p xmlns:a="http://schemas.openxmlformats.org/drawingml/2006/main">
            <a:endParaRPr lang="en-US" dirty="0"/>
          </a:p>
        </cdr:txBody>
      </cdr:sp>
      <cdr:sp macro="" textlink="">
        <cdr:nvSpPr>
          <cdr:cNvPr id="4" name="Flowchart: Stored Data 1">
            <a:extLst xmlns:a="http://schemas.openxmlformats.org/drawingml/2006/main">
              <a:ext uri="{FF2B5EF4-FFF2-40B4-BE49-F238E27FC236}">
                <a16:creationId xmlns:a16="http://schemas.microsoft.com/office/drawing/2014/main" id="{6373A329-FB4E-82D0-321A-B7D5FF988408}"/>
              </a:ext>
            </a:extLst>
          </cdr:cNvPr>
          <cdr:cNvSpPr/>
        </cdr:nvSpPr>
        <cdr:spPr>
          <a:xfrm xmlns:a="http://schemas.openxmlformats.org/drawingml/2006/main">
            <a:off x="974742" y="1279844"/>
            <a:ext cx="79258" cy="45719"/>
          </a:xfrm>
          <a:custGeom xmlns:a="http://schemas.openxmlformats.org/drawingml/2006/main"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227 w 8560"/>
              <a:gd name="connsiteY0" fmla="*/ 0 h 10000"/>
              <a:gd name="connsiteX1" fmla="*/ 8560 w 8560"/>
              <a:gd name="connsiteY1" fmla="*/ 0 h 10000"/>
              <a:gd name="connsiteX2" fmla="*/ 6893 w 8560"/>
              <a:gd name="connsiteY2" fmla="*/ 5000 h 10000"/>
              <a:gd name="connsiteX3" fmla="*/ 8560 w 8560"/>
              <a:gd name="connsiteY3" fmla="*/ 10000 h 10000"/>
              <a:gd name="connsiteX4" fmla="*/ 227 w 8560"/>
              <a:gd name="connsiteY4" fmla="*/ 10000 h 10000"/>
              <a:gd name="connsiteX5" fmla="*/ 1497 w 8560"/>
              <a:gd name="connsiteY5" fmla="*/ 4818 h 10000"/>
              <a:gd name="connsiteX6" fmla="*/ 227 w 8560"/>
              <a:gd name="connsiteY6" fmla="*/ 0 h 10000"/>
              <a:gd name="connsiteX0" fmla="*/ 265 w 10000"/>
              <a:gd name="connsiteY0" fmla="*/ 0 h 10000"/>
              <a:gd name="connsiteX1" fmla="*/ 10000 w 10000"/>
              <a:gd name="connsiteY1" fmla="*/ 0 h 10000"/>
              <a:gd name="connsiteX2" fmla="*/ 6858 w 10000"/>
              <a:gd name="connsiteY2" fmla="*/ 5000 h 10000"/>
              <a:gd name="connsiteX3" fmla="*/ 10000 w 10000"/>
              <a:gd name="connsiteY3" fmla="*/ 10000 h 10000"/>
              <a:gd name="connsiteX4" fmla="*/ 265 w 10000"/>
              <a:gd name="connsiteY4" fmla="*/ 10000 h 10000"/>
              <a:gd name="connsiteX5" fmla="*/ 1749 w 10000"/>
              <a:gd name="connsiteY5" fmla="*/ 4818 h 10000"/>
              <a:gd name="connsiteX6" fmla="*/ 265 w 10000"/>
              <a:gd name="connsiteY6" fmla="*/ 0 h 10000"/>
              <a:gd name="connsiteX0" fmla="*/ 205 w 9940"/>
              <a:gd name="connsiteY0" fmla="*/ 0 h 10000"/>
              <a:gd name="connsiteX1" fmla="*/ 9940 w 9940"/>
              <a:gd name="connsiteY1" fmla="*/ 0 h 10000"/>
              <a:gd name="connsiteX2" fmla="*/ 6798 w 9940"/>
              <a:gd name="connsiteY2" fmla="*/ 5000 h 10000"/>
              <a:gd name="connsiteX3" fmla="*/ 9940 w 9940"/>
              <a:gd name="connsiteY3" fmla="*/ 10000 h 10000"/>
              <a:gd name="connsiteX4" fmla="*/ 205 w 9940"/>
              <a:gd name="connsiteY4" fmla="*/ 10000 h 10000"/>
              <a:gd name="connsiteX5" fmla="*/ 2645 w 9940"/>
              <a:gd name="connsiteY5" fmla="*/ 4818 h 10000"/>
              <a:gd name="connsiteX6" fmla="*/ 205 w 994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40" h="10000">
                <a:moveTo>
                  <a:pt x="205" y="0"/>
                </a:moveTo>
                <a:lnTo>
                  <a:pt x="9940" y="0"/>
                </a:lnTo>
                <a:cubicBezTo>
                  <a:pt x="8864" y="0"/>
                  <a:pt x="6798" y="2239"/>
                  <a:pt x="6798" y="5000"/>
                </a:cubicBezTo>
                <a:cubicBezTo>
                  <a:pt x="6798" y="7761"/>
                  <a:pt x="8864" y="10000"/>
                  <a:pt x="9940" y="10000"/>
                </a:cubicBezTo>
                <a:lnTo>
                  <a:pt x="205" y="10000"/>
                </a:lnTo>
                <a:cubicBezTo>
                  <a:pt x="-871" y="10000"/>
                  <a:pt x="2645" y="7579"/>
                  <a:pt x="2645" y="4818"/>
                </a:cubicBezTo>
                <a:cubicBezTo>
                  <a:pt x="2645" y="2057"/>
                  <a:pt x="-871" y="0"/>
                  <a:pt x="205" y="0"/>
                </a:cubicBezTo>
                <a:close/>
              </a:path>
            </a:pathLst>
          </a:custGeom>
          <a:solidFill xmlns:a="http://schemas.openxmlformats.org/drawingml/2006/main">
            <a:srgbClr val="F3FBFB"/>
          </a:solidFill>
          <a:ln xmlns:a="http://schemas.openxmlformats.org/drawingml/2006/main">
            <a:noFill/>
          </a:ln>
        </cdr:spPr>
        <cdr:style>
          <a:lnRef xmlns:a="http://schemas.openxmlformats.org/drawingml/2006/main" idx="2">
            <a:schemeClr val="accent1">
              <a:shade val="15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/>
          <a:lstStyle xmlns:a="http://schemas.openxmlformats.org/drawingml/2006/main"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endParaRPr lang="en-US" dirty="0"/>
          </a:p>
        </cdr:txBody>
      </cdr:sp>
      <cdr:sp macro="" textlink="">
        <cdr:nvSpPr>
          <cdr:cNvPr id="5" name="Flowchart: Stored Data 1">
            <a:extLst xmlns:a="http://schemas.openxmlformats.org/drawingml/2006/main">
              <a:ext uri="{FF2B5EF4-FFF2-40B4-BE49-F238E27FC236}">
                <a16:creationId xmlns:a16="http://schemas.microsoft.com/office/drawing/2014/main" id="{6373A329-FB4E-82D0-321A-B7D5FF988408}"/>
              </a:ext>
            </a:extLst>
          </cdr:cNvPr>
          <cdr:cNvSpPr/>
        </cdr:nvSpPr>
        <cdr:spPr>
          <a:xfrm xmlns:a="http://schemas.openxmlformats.org/drawingml/2006/main">
            <a:off x="1090947" y="1279844"/>
            <a:ext cx="79258" cy="45719"/>
          </a:xfrm>
          <a:custGeom xmlns:a="http://schemas.openxmlformats.org/drawingml/2006/main"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227 w 8560"/>
              <a:gd name="connsiteY0" fmla="*/ 0 h 10000"/>
              <a:gd name="connsiteX1" fmla="*/ 8560 w 8560"/>
              <a:gd name="connsiteY1" fmla="*/ 0 h 10000"/>
              <a:gd name="connsiteX2" fmla="*/ 6893 w 8560"/>
              <a:gd name="connsiteY2" fmla="*/ 5000 h 10000"/>
              <a:gd name="connsiteX3" fmla="*/ 8560 w 8560"/>
              <a:gd name="connsiteY3" fmla="*/ 10000 h 10000"/>
              <a:gd name="connsiteX4" fmla="*/ 227 w 8560"/>
              <a:gd name="connsiteY4" fmla="*/ 10000 h 10000"/>
              <a:gd name="connsiteX5" fmla="*/ 1497 w 8560"/>
              <a:gd name="connsiteY5" fmla="*/ 4818 h 10000"/>
              <a:gd name="connsiteX6" fmla="*/ 227 w 8560"/>
              <a:gd name="connsiteY6" fmla="*/ 0 h 10000"/>
              <a:gd name="connsiteX0" fmla="*/ 265 w 10000"/>
              <a:gd name="connsiteY0" fmla="*/ 0 h 10000"/>
              <a:gd name="connsiteX1" fmla="*/ 10000 w 10000"/>
              <a:gd name="connsiteY1" fmla="*/ 0 h 10000"/>
              <a:gd name="connsiteX2" fmla="*/ 6858 w 10000"/>
              <a:gd name="connsiteY2" fmla="*/ 5000 h 10000"/>
              <a:gd name="connsiteX3" fmla="*/ 10000 w 10000"/>
              <a:gd name="connsiteY3" fmla="*/ 10000 h 10000"/>
              <a:gd name="connsiteX4" fmla="*/ 265 w 10000"/>
              <a:gd name="connsiteY4" fmla="*/ 10000 h 10000"/>
              <a:gd name="connsiteX5" fmla="*/ 1749 w 10000"/>
              <a:gd name="connsiteY5" fmla="*/ 4818 h 10000"/>
              <a:gd name="connsiteX6" fmla="*/ 265 w 10000"/>
              <a:gd name="connsiteY6" fmla="*/ 0 h 10000"/>
              <a:gd name="connsiteX0" fmla="*/ 205 w 9940"/>
              <a:gd name="connsiteY0" fmla="*/ 0 h 10000"/>
              <a:gd name="connsiteX1" fmla="*/ 9940 w 9940"/>
              <a:gd name="connsiteY1" fmla="*/ 0 h 10000"/>
              <a:gd name="connsiteX2" fmla="*/ 6798 w 9940"/>
              <a:gd name="connsiteY2" fmla="*/ 5000 h 10000"/>
              <a:gd name="connsiteX3" fmla="*/ 9940 w 9940"/>
              <a:gd name="connsiteY3" fmla="*/ 10000 h 10000"/>
              <a:gd name="connsiteX4" fmla="*/ 205 w 9940"/>
              <a:gd name="connsiteY4" fmla="*/ 10000 h 10000"/>
              <a:gd name="connsiteX5" fmla="*/ 2645 w 9940"/>
              <a:gd name="connsiteY5" fmla="*/ 4818 h 10000"/>
              <a:gd name="connsiteX6" fmla="*/ 205 w 994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40" h="10000">
                <a:moveTo>
                  <a:pt x="205" y="0"/>
                </a:moveTo>
                <a:lnTo>
                  <a:pt x="9940" y="0"/>
                </a:lnTo>
                <a:cubicBezTo>
                  <a:pt x="8864" y="0"/>
                  <a:pt x="6798" y="2239"/>
                  <a:pt x="6798" y="5000"/>
                </a:cubicBezTo>
                <a:cubicBezTo>
                  <a:pt x="6798" y="7761"/>
                  <a:pt x="8864" y="10000"/>
                  <a:pt x="9940" y="10000"/>
                </a:cubicBezTo>
                <a:lnTo>
                  <a:pt x="205" y="10000"/>
                </a:lnTo>
                <a:cubicBezTo>
                  <a:pt x="-871" y="10000"/>
                  <a:pt x="2645" y="7579"/>
                  <a:pt x="2645" y="4818"/>
                </a:cubicBezTo>
                <a:cubicBezTo>
                  <a:pt x="2645" y="2057"/>
                  <a:pt x="-871" y="0"/>
                  <a:pt x="205" y="0"/>
                </a:cubicBezTo>
                <a:close/>
              </a:path>
            </a:pathLst>
          </a:custGeom>
          <a:solidFill xmlns:a="http://schemas.openxmlformats.org/drawingml/2006/main">
            <a:srgbClr val="F3FBFB"/>
          </a:solidFill>
          <a:ln xmlns:a="http://schemas.openxmlformats.org/drawingml/2006/main">
            <a:noFill/>
          </a:ln>
        </cdr:spPr>
        <cdr:style>
          <a:lnRef xmlns:a="http://schemas.openxmlformats.org/drawingml/2006/main" idx="2">
            <a:schemeClr val="accent1">
              <a:shade val="15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/>
          <a:lstStyle xmlns:a="http://schemas.openxmlformats.org/drawingml/2006/main"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endParaRPr lang="en-US" dirty="0"/>
          </a:p>
        </cdr:txBody>
      </cdr:sp>
      <cdr:sp macro="" textlink="">
        <cdr:nvSpPr>
          <cdr:cNvPr id="6" name="Flowchart: Stored Data 1">
            <a:extLst xmlns:a="http://schemas.openxmlformats.org/drawingml/2006/main">
              <a:ext uri="{FF2B5EF4-FFF2-40B4-BE49-F238E27FC236}">
                <a16:creationId xmlns:a16="http://schemas.microsoft.com/office/drawing/2014/main" id="{6373A329-FB4E-82D0-321A-B7D5FF988408}"/>
              </a:ext>
            </a:extLst>
          </cdr:cNvPr>
          <cdr:cNvSpPr/>
        </cdr:nvSpPr>
        <cdr:spPr>
          <a:xfrm xmlns:a="http://schemas.openxmlformats.org/drawingml/2006/main">
            <a:off x="1207152" y="1279844"/>
            <a:ext cx="79258" cy="45719"/>
          </a:xfrm>
          <a:custGeom xmlns:a="http://schemas.openxmlformats.org/drawingml/2006/main"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227 w 8560"/>
              <a:gd name="connsiteY0" fmla="*/ 0 h 10000"/>
              <a:gd name="connsiteX1" fmla="*/ 8560 w 8560"/>
              <a:gd name="connsiteY1" fmla="*/ 0 h 10000"/>
              <a:gd name="connsiteX2" fmla="*/ 6893 w 8560"/>
              <a:gd name="connsiteY2" fmla="*/ 5000 h 10000"/>
              <a:gd name="connsiteX3" fmla="*/ 8560 w 8560"/>
              <a:gd name="connsiteY3" fmla="*/ 10000 h 10000"/>
              <a:gd name="connsiteX4" fmla="*/ 227 w 8560"/>
              <a:gd name="connsiteY4" fmla="*/ 10000 h 10000"/>
              <a:gd name="connsiteX5" fmla="*/ 1497 w 8560"/>
              <a:gd name="connsiteY5" fmla="*/ 4818 h 10000"/>
              <a:gd name="connsiteX6" fmla="*/ 227 w 8560"/>
              <a:gd name="connsiteY6" fmla="*/ 0 h 10000"/>
              <a:gd name="connsiteX0" fmla="*/ 265 w 10000"/>
              <a:gd name="connsiteY0" fmla="*/ 0 h 10000"/>
              <a:gd name="connsiteX1" fmla="*/ 10000 w 10000"/>
              <a:gd name="connsiteY1" fmla="*/ 0 h 10000"/>
              <a:gd name="connsiteX2" fmla="*/ 6858 w 10000"/>
              <a:gd name="connsiteY2" fmla="*/ 5000 h 10000"/>
              <a:gd name="connsiteX3" fmla="*/ 10000 w 10000"/>
              <a:gd name="connsiteY3" fmla="*/ 10000 h 10000"/>
              <a:gd name="connsiteX4" fmla="*/ 265 w 10000"/>
              <a:gd name="connsiteY4" fmla="*/ 10000 h 10000"/>
              <a:gd name="connsiteX5" fmla="*/ 1749 w 10000"/>
              <a:gd name="connsiteY5" fmla="*/ 4818 h 10000"/>
              <a:gd name="connsiteX6" fmla="*/ 265 w 10000"/>
              <a:gd name="connsiteY6" fmla="*/ 0 h 10000"/>
              <a:gd name="connsiteX0" fmla="*/ 205 w 9940"/>
              <a:gd name="connsiteY0" fmla="*/ 0 h 10000"/>
              <a:gd name="connsiteX1" fmla="*/ 9940 w 9940"/>
              <a:gd name="connsiteY1" fmla="*/ 0 h 10000"/>
              <a:gd name="connsiteX2" fmla="*/ 6798 w 9940"/>
              <a:gd name="connsiteY2" fmla="*/ 5000 h 10000"/>
              <a:gd name="connsiteX3" fmla="*/ 9940 w 9940"/>
              <a:gd name="connsiteY3" fmla="*/ 10000 h 10000"/>
              <a:gd name="connsiteX4" fmla="*/ 205 w 9940"/>
              <a:gd name="connsiteY4" fmla="*/ 10000 h 10000"/>
              <a:gd name="connsiteX5" fmla="*/ 2645 w 9940"/>
              <a:gd name="connsiteY5" fmla="*/ 4818 h 10000"/>
              <a:gd name="connsiteX6" fmla="*/ 205 w 994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40" h="10000">
                <a:moveTo>
                  <a:pt x="205" y="0"/>
                </a:moveTo>
                <a:lnTo>
                  <a:pt x="9940" y="0"/>
                </a:lnTo>
                <a:cubicBezTo>
                  <a:pt x="8864" y="0"/>
                  <a:pt x="6798" y="2239"/>
                  <a:pt x="6798" y="5000"/>
                </a:cubicBezTo>
                <a:cubicBezTo>
                  <a:pt x="6798" y="7761"/>
                  <a:pt x="8864" y="10000"/>
                  <a:pt x="9940" y="10000"/>
                </a:cubicBezTo>
                <a:lnTo>
                  <a:pt x="205" y="10000"/>
                </a:lnTo>
                <a:cubicBezTo>
                  <a:pt x="-871" y="10000"/>
                  <a:pt x="2645" y="7579"/>
                  <a:pt x="2645" y="4818"/>
                </a:cubicBezTo>
                <a:cubicBezTo>
                  <a:pt x="2645" y="2057"/>
                  <a:pt x="-871" y="0"/>
                  <a:pt x="205" y="0"/>
                </a:cubicBezTo>
                <a:close/>
              </a:path>
            </a:pathLst>
          </a:custGeom>
          <a:solidFill xmlns:a="http://schemas.openxmlformats.org/drawingml/2006/main">
            <a:srgbClr val="F3FBFB"/>
          </a:solidFill>
          <a:ln xmlns:a="http://schemas.openxmlformats.org/drawingml/2006/main">
            <a:noFill/>
          </a:ln>
        </cdr:spPr>
        <cdr:style>
          <a:lnRef xmlns:a="http://schemas.openxmlformats.org/drawingml/2006/main" idx="2">
            <a:schemeClr val="accent1">
              <a:shade val="15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/>
          <a:lstStyle xmlns:a="http://schemas.openxmlformats.org/drawingml/2006/main"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endParaRPr lang="en-US" dirty="0"/>
          </a:p>
        </cdr:txBody>
      </cdr:sp>
      <cdr:sp macro="" textlink="">
        <cdr:nvSpPr>
          <cdr:cNvPr id="13" name="Flowchart: Stored Data 1">
            <a:extLst xmlns:a="http://schemas.openxmlformats.org/drawingml/2006/main">
              <a:ext uri="{FF2B5EF4-FFF2-40B4-BE49-F238E27FC236}">
                <a16:creationId xmlns:a16="http://schemas.microsoft.com/office/drawing/2014/main" id="{A30F8F7F-556F-0717-BCDD-3224D972C2A1}"/>
              </a:ext>
            </a:extLst>
          </cdr:cNvPr>
          <cdr:cNvSpPr/>
        </cdr:nvSpPr>
        <cdr:spPr>
          <a:xfrm xmlns:a="http://schemas.openxmlformats.org/drawingml/2006/main">
            <a:off x="1323357" y="1279844"/>
            <a:ext cx="79258" cy="45719"/>
          </a:xfrm>
          <a:custGeom xmlns:a="http://schemas.openxmlformats.org/drawingml/2006/main"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227 w 8560"/>
              <a:gd name="connsiteY0" fmla="*/ 0 h 10000"/>
              <a:gd name="connsiteX1" fmla="*/ 8560 w 8560"/>
              <a:gd name="connsiteY1" fmla="*/ 0 h 10000"/>
              <a:gd name="connsiteX2" fmla="*/ 6893 w 8560"/>
              <a:gd name="connsiteY2" fmla="*/ 5000 h 10000"/>
              <a:gd name="connsiteX3" fmla="*/ 8560 w 8560"/>
              <a:gd name="connsiteY3" fmla="*/ 10000 h 10000"/>
              <a:gd name="connsiteX4" fmla="*/ 227 w 8560"/>
              <a:gd name="connsiteY4" fmla="*/ 10000 h 10000"/>
              <a:gd name="connsiteX5" fmla="*/ 1497 w 8560"/>
              <a:gd name="connsiteY5" fmla="*/ 4818 h 10000"/>
              <a:gd name="connsiteX6" fmla="*/ 227 w 8560"/>
              <a:gd name="connsiteY6" fmla="*/ 0 h 10000"/>
              <a:gd name="connsiteX0" fmla="*/ 265 w 10000"/>
              <a:gd name="connsiteY0" fmla="*/ 0 h 10000"/>
              <a:gd name="connsiteX1" fmla="*/ 10000 w 10000"/>
              <a:gd name="connsiteY1" fmla="*/ 0 h 10000"/>
              <a:gd name="connsiteX2" fmla="*/ 6858 w 10000"/>
              <a:gd name="connsiteY2" fmla="*/ 5000 h 10000"/>
              <a:gd name="connsiteX3" fmla="*/ 10000 w 10000"/>
              <a:gd name="connsiteY3" fmla="*/ 10000 h 10000"/>
              <a:gd name="connsiteX4" fmla="*/ 265 w 10000"/>
              <a:gd name="connsiteY4" fmla="*/ 10000 h 10000"/>
              <a:gd name="connsiteX5" fmla="*/ 1749 w 10000"/>
              <a:gd name="connsiteY5" fmla="*/ 4818 h 10000"/>
              <a:gd name="connsiteX6" fmla="*/ 265 w 10000"/>
              <a:gd name="connsiteY6" fmla="*/ 0 h 10000"/>
              <a:gd name="connsiteX0" fmla="*/ 205 w 9940"/>
              <a:gd name="connsiteY0" fmla="*/ 0 h 10000"/>
              <a:gd name="connsiteX1" fmla="*/ 9940 w 9940"/>
              <a:gd name="connsiteY1" fmla="*/ 0 h 10000"/>
              <a:gd name="connsiteX2" fmla="*/ 6798 w 9940"/>
              <a:gd name="connsiteY2" fmla="*/ 5000 h 10000"/>
              <a:gd name="connsiteX3" fmla="*/ 9940 w 9940"/>
              <a:gd name="connsiteY3" fmla="*/ 10000 h 10000"/>
              <a:gd name="connsiteX4" fmla="*/ 205 w 9940"/>
              <a:gd name="connsiteY4" fmla="*/ 10000 h 10000"/>
              <a:gd name="connsiteX5" fmla="*/ 2645 w 9940"/>
              <a:gd name="connsiteY5" fmla="*/ 4818 h 10000"/>
              <a:gd name="connsiteX6" fmla="*/ 205 w 994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40" h="10000">
                <a:moveTo>
                  <a:pt x="205" y="0"/>
                </a:moveTo>
                <a:lnTo>
                  <a:pt x="9940" y="0"/>
                </a:lnTo>
                <a:cubicBezTo>
                  <a:pt x="8864" y="0"/>
                  <a:pt x="6798" y="2239"/>
                  <a:pt x="6798" y="5000"/>
                </a:cubicBezTo>
                <a:cubicBezTo>
                  <a:pt x="6798" y="7761"/>
                  <a:pt x="8864" y="10000"/>
                  <a:pt x="9940" y="10000"/>
                </a:cubicBezTo>
                <a:lnTo>
                  <a:pt x="205" y="10000"/>
                </a:lnTo>
                <a:cubicBezTo>
                  <a:pt x="-871" y="10000"/>
                  <a:pt x="2645" y="7579"/>
                  <a:pt x="2645" y="4818"/>
                </a:cubicBezTo>
                <a:cubicBezTo>
                  <a:pt x="2645" y="2057"/>
                  <a:pt x="-871" y="0"/>
                  <a:pt x="205" y="0"/>
                </a:cubicBezTo>
                <a:close/>
              </a:path>
            </a:pathLst>
          </a:custGeom>
          <a:solidFill xmlns:a="http://schemas.openxmlformats.org/drawingml/2006/main">
            <a:srgbClr val="F3FBFB"/>
          </a:solidFill>
          <a:ln xmlns:a="http://schemas.openxmlformats.org/drawingml/2006/main">
            <a:noFill/>
          </a:ln>
        </cdr:spPr>
        <cdr:style>
          <a:lnRef xmlns:a="http://schemas.openxmlformats.org/drawingml/2006/main" idx="2">
            <a:schemeClr val="accent1">
              <a:shade val="15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/>
          <a:lstStyle xmlns:a="http://schemas.openxmlformats.org/drawingml/2006/main"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endParaRPr lang="en-US" dirty="0"/>
          </a:p>
        </cdr:txBody>
      </cdr:sp>
      <cdr:sp macro="" textlink="">
        <cdr:nvSpPr>
          <cdr:cNvPr id="14" name="Flowchart: Stored Data 1">
            <a:extLst xmlns:a="http://schemas.openxmlformats.org/drawingml/2006/main">
              <a:ext uri="{FF2B5EF4-FFF2-40B4-BE49-F238E27FC236}">
                <a16:creationId xmlns:a16="http://schemas.microsoft.com/office/drawing/2014/main" id="{658CF60C-0FC5-6FBE-5928-47CD74214521}"/>
              </a:ext>
            </a:extLst>
          </cdr:cNvPr>
          <cdr:cNvSpPr/>
        </cdr:nvSpPr>
        <cdr:spPr>
          <a:xfrm xmlns:a="http://schemas.openxmlformats.org/drawingml/2006/main">
            <a:off x="1433212" y="1279844"/>
            <a:ext cx="79258" cy="45719"/>
          </a:xfrm>
          <a:custGeom xmlns:a="http://schemas.openxmlformats.org/drawingml/2006/main"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227 w 8560"/>
              <a:gd name="connsiteY0" fmla="*/ 0 h 10000"/>
              <a:gd name="connsiteX1" fmla="*/ 8560 w 8560"/>
              <a:gd name="connsiteY1" fmla="*/ 0 h 10000"/>
              <a:gd name="connsiteX2" fmla="*/ 6893 w 8560"/>
              <a:gd name="connsiteY2" fmla="*/ 5000 h 10000"/>
              <a:gd name="connsiteX3" fmla="*/ 8560 w 8560"/>
              <a:gd name="connsiteY3" fmla="*/ 10000 h 10000"/>
              <a:gd name="connsiteX4" fmla="*/ 227 w 8560"/>
              <a:gd name="connsiteY4" fmla="*/ 10000 h 10000"/>
              <a:gd name="connsiteX5" fmla="*/ 1497 w 8560"/>
              <a:gd name="connsiteY5" fmla="*/ 4818 h 10000"/>
              <a:gd name="connsiteX6" fmla="*/ 227 w 8560"/>
              <a:gd name="connsiteY6" fmla="*/ 0 h 10000"/>
              <a:gd name="connsiteX0" fmla="*/ 265 w 10000"/>
              <a:gd name="connsiteY0" fmla="*/ 0 h 10000"/>
              <a:gd name="connsiteX1" fmla="*/ 10000 w 10000"/>
              <a:gd name="connsiteY1" fmla="*/ 0 h 10000"/>
              <a:gd name="connsiteX2" fmla="*/ 6858 w 10000"/>
              <a:gd name="connsiteY2" fmla="*/ 5000 h 10000"/>
              <a:gd name="connsiteX3" fmla="*/ 10000 w 10000"/>
              <a:gd name="connsiteY3" fmla="*/ 10000 h 10000"/>
              <a:gd name="connsiteX4" fmla="*/ 265 w 10000"/>
              <a:gd name="connsiteY4" fmla="*/ 10000 h 10000"/>
              <a:gd name="connsiteX5" fmla="*/ 1749 w 10000"/>
              <a:gd name="connsiteY5" fmla="*/ 4818 h 10000"/>
              <a:gd name="connsiteX6" fmla="*/ 265 w 10000"/>
              <a:gd name="connsiteY6" fmla="*/ 0 h 10000"/>
              <a:gd name="connsiteX0" fmla="*/ 205 w 9940"/>
              <a:gd name="connsiteY0" fmla="*/ 0 h 10000"/>
              <a:gd name="connsiteX1" fmla="*/ 9940 w 9940"/>
              <a:gd name="connsiteY1" fmla="*/ 0 h 10000"/>
              <a:gd name="connsiteX2" fmla="*/ 6798 w 9940"/>
              <a:gd name="connsiteY2" fmla="*/ 5000 h 10000"/>
              <a:gd name="connsiteX3" fmla="*/ 9940 w 9940"/>
              <a:gd name="connsiteY3" fmla="*/ 10000 h 10000"/>
              <a:gd name="connsiteX4" fmla="*/ 205 w 9940"/>
              <a:gd name="connsiteY4" fmla="*/ 10000 h 10000"/>
              <a:gd name="connsiteX5" fmla="*/ 2645 w 9940"/>
              <a:gd name="connsiteY5" fmla="*/ 4818 h 10000"/>
              <a:gd name="connsiteX6" fmla="*/ 205 w 994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40" h="10000">
                <a:moveTo>
                  <a:pt x="205" y="0"/>
                </a:moveTo>
                <a:lnTo>
                  <a:pt x="9940" y="0"/>
                </a:lnTo>
                <a:cubicBezTo>
                  <a:pt x="8864" y="0"/>
                  <a:pt x="6798" y="2239"/>
                  <a:pt x="6798" y="5000"/>
                </a:cubicBezTo>
                <a:cubicBezTo>
                  <a:pt x="6798" y="7761"/>
                  <a:pt x="8864" y="10000"/>
                  <a:pt x="9940" y="10000"/>
                </a:cubicBezTo>
                <a:lnTo>
                  <a:pt x="205" y="10000"/>
                </a:lnTo>
                <a:cubicBezTo>
                  <a:pt x="-871" y="10000"/>
                  <a:pt x="2645" y="7579"/>
                  <a:pt x="2645" y="4818"/>
                </a:cubicBezTo>
                <a:cubicBezTo>
                  <a:pt x="2645" y="2057"/>
                  <a:pt x="-871" y="0"/>
                  <a:pt x="205" y="0"/>
                </a:cubicBezTo>
                <a:close/>
              </a:path>
            </a:pathLst>
          </a:custGeom>
          <a:solidFill xmlns:a="http://schemas.openxmlformats.org/drawingml/2006/main">
            <a:srgbClr val="F3FBFB"/>
          </a:solidFill>
          <a:ln xmlns:a="http://schemas.openxmlformats.org/drawingml/2006/main">
            <a:noFill/>
          </a:ln>
        </cdr:spPr>
        <cdr:style>
          <a:lnRef xmlns:a="http://schemas.openxmlformats.org/drawingml/2006/main" idx="2">
            <a:schemeClr val="accent1">
              <a:shade val="15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/>
          <a:lstStyle xmlns:a="http://schemas.openxmlformats.org/drawingml/2006/main"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endParaRPr lang="en-US" dirty="0"/>
          </a:p>
        </cdr:txBody>
      </cdr:sp>
      <cdr:sp macro="" textlink="">
        <cdr:nvSpPr>
          <cdr:cNvPr id="15" name="Flowchart: Stored Data 1">
            <a:extLst xmlns:a="http://schemas.openxmlformats.org/drawingml/2006/main">
              <a:ext uri="{FF2B5EF4-FFF2-40B4-BE49-F238E27FC236}">
                <a16:creationId xmlns:a16="http://schemas.microsoft.com/office/drawing/2014/main" id="{452B3CD8-A715-F57D-FF99-8BC39CC387E9}"/>
              </a:ext>
            </a:extLst>
          </cdr:cNvPr>
          <cdr:cNvSpPr/>
        </cdr:nvSpPr>
        <cdr:spPr>
          <a:xfrm xmlns:a="http://schemas.openxmlformats.org/drawingml/2006/main">
            <a:off x="1549417" y="1279844"/>
            <a:ext cx="79258" cy="45719"/>
          </a:xfrm>
          <a:custGeom xmlns:a="http://schemas.openxmlformats.org/drawingml/2006/main"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227 w 8560"/>
              <a:gd name="connsiteY0" fmla="*/ 0 h 10000"/>
              <a:gd name="connsiteX1" fmla="*/ 8560 w 8560"/>
              <a:gd name="connsiteY1" fmla="*/ 0 h 10000"/>
              <a:gd name="connsiteX2" fmla="*/ 6893 w 8560"/>
              <a:gd name="connsiteY2" fmla="*/ 5000 h 10000"/>
              <a:gd name="connsiteX3" fmla="*/ 8560 w 8560"/>
              <a:gd name="connsiteY3" fmla="*/ 10000 h 10000"/>
              <a:gd name="connsiteX4" fmla="*/ 227 w 8560"/>
              <a:gd name="connsiteY4" fmla="*/ 10000 h 10000"/>
              <a:gd name="connsiteX5" fmla="*/ 1497 w 8560"/>
              <a:gd name="connsiteY5" fmla="*/ 4818 h 10000"/>
              <a:gd name="connsiteX6" fmla="*/ 227 w 8560"/>
              <a:gd name="connsiteY6" fmla="*/ 0 h 10000"/>
              <a:gd name="connsiteX0" fmla="*/ 265 w 10000"/>
              <a:gd name="connsiteY0" fmla="*/ 0 h 10000"/>
              <a:gd name="connsiteX1" fmla="*/ 10000 w 10000"/>
              <a:gd name="connsiteY1" fmla="*/ 0 h 10000"/>
              <a:gd name="connsiteX2" fmla="*/ 6858 w 10000"/>
              <a:gd name="connsiteY2" fmla="*/ 5000 h 10000"/>
              <a:gd name="connsiteX3" fmla="*/ 10000 w 10000"/>
              <a:gd name="connsiteY3" fmla="*/ 10000 h 10000"/>
              <a:gd name="connsiteX4" fmla="*/ 265 w 10000"/>
              <a:gd name="connsiteY4" fmla="*/ 10000 h 10000"/>
              <a:gd name="connsiteX5" fmla="*/ 1749 w 10000"/>
              <a:gd name="connsiteY5" fmla="*/ 4818 h 10000"/>
              <a:gd name="connsiteX6" fmla="*/ 265 w 10000"/>
              <a:gd name="connsiteY6" fmla="*/ 0 h 10000"/>
              <a:gd name="connsiteX0" fmla="*/ 205 w 9940"/>
              <a:gd name="connsiteY0" fmla="*/ 0 h 10000"/>
              <a:gd name="connsiteX1" fmla="*/ 9940 w 9940"/>
              <a:gd name="connsiteY1" fmla="*/ 0 h 10000"/>
              <a:gd name="connsiteX2" fmla="*/ 6798 w 9940"/>
              <a:gd name="connsiteY2" fmla="*/ 5000 h 10000"/>
              <a:gd name="connsiteX3" fmla="*/ 9940 w 9940"/>
              <a:gd name="connsiteY3" fmla="*/ 10000 h 10000"/>
              <a:gd name="connsiteX4" fmla="*/ 205 w 9940"/>
              <a:gd name="connsiteY4" fmla="*/ 10000 h 10000"/>
              <a:gd name="connsiteX5" fmla="*/ 2645 w 9940"/>
              <a:gd name="connsiteY5" fmla="*/ 4818 h 10000"/>
              <a:gd name="connsiteX6" fmla="*/ 205 w 994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40" h="10000">
                <a:moveTo>
                  <a:pt x="205" y="0"/>
                </a:moveTo>
                <a:lnTo>
                  <a:pt x="9940" y="0"/>
                </a:lnTo>
                <a:cubicBezTo>
                  <a:pt x="8864" y="0"/>
                  <a:pt x="6798" y="2239"/>
                  <a:pt x="6798" y="5000"/>
                </a:cubicBezTo>
                <a:cubicBezTo>
                  <a:pt x="6798" y="7761"/>
                  <a:pt x="8864" y="10000"/>
                  <a:pt x="9940" y="10000"/>
                </a:cubicBezTo>
                <a:lnTo>
                  <a:pt x="205" y="10000"/>
                </a:lnTo>
                <a:cubicBezTo>
                  <a:pt x="-871" y="10000"/>
                  <a:pt x="2645" y="7579"/>
                  <a:pt x="2645" y="4818"/>
                </a:cubicBezTo>
                <a:cubicBezTo>
                  <a:pt x="2645" y="2057"/>
                  <a:pt x="-871" y="0"/>
                  <a:pt x="205" y="0"/>
                </a:cubicBezTo>
                <a:close/>
              </a:path>
            </a:pathLst>
          </a:custGeom>
          <a:solidFill xmlns:a="http://schemas.openxmlformats.org/drawingml/2006/main">
            <a:srgbClr val="F3FBFB"/>
          </a:solidFill>
          <a:ln xmlns:a="http://schemas.openxmlformats.org/drawingml/2006/main">
            <a:noFill/>
          </a:ln>
        </cdr:spPr>
        <cdr:style>
          <a:lnRef xmlns:a="http://schemas.openxmlformats.org/drawingml/2006/main" idx="2">
            <a:schemeClr val="accent1">
              <a:shade val="15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/>
          <a:lstStyle xmlns:a="http://schemas.openxmlformats.org/drawingml/2006/main"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endParaRPr lang="en-US" dirty="0"/>
          </a:p>
        </cdr:txBody>
      </cdr:sp>
      <cdr:sp macro="" textlink="">
        <cdr:nvSpPr>
          <cdr:cNvPr id="16" name="Flowchart: Stored Data 1">
            <a:extLst xmlns:a="http://schemas.openxmlformats.org/drawingml/2006/main">
              <a:ext uri="{FF2B5EF4-FFF2-40B4-BE49-F238E27FC236}">
                <a16:creationId xmlns:a16="http://schemas.microsoft.com/office/drawing/2014/main" id="{666E285D-C678-A842-1430-DDA8D027D732}"/>
              </a:ext>
            </a:extLst>
          </cdr:cNvPr>
          <cdr:cNvSpPr/>
        </cdr:nvSpPr>
        <cdr:spPr>
          <a:xfrm xmlns:a="http://schemas.openxmlformats.org/drawingml/2006/main">
            <a:off x="1665622" y="1279844"/>
            <a:ext cx="79258" cy="45719"/>
          </a:xfrm>
          <a:custGeom xmlns:a="http://schemas.openxmlformats.org/drawingml/2006/main"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227 w 8560"/>
              <a:gd name="connsiteY0" fmla="*/ 0 h 10000"/>
              <a:gd name="connsiteX1" fmla="*/ 8560 w 8560"/>
              <a:gd name="connsiteY1" fmla="*/ 0 h 10000"/>
              <a:gd name="connsiteX2" fmla="*/ 6893 w 8560"/>
              <a:gd name="connsiteY2" fmla="*/ 5000 h 10000"/>
              <a:gd name="connsiteX3" fmla="*/ 8560 w 8560"/>
              <a:gd name="connsiteY3" fmla="*/ 10000 h 10000"/>
              <a:gd name="connsiteX4" fmla="*/ 227 w 8560"/>
              <a:gd name="connsiteY4" fmla="*/ 10000 h 10000"/>
              <a:gd name="connsiteX5" fmla="*/ 1497 w 8560"/>
              <a:gd name="connsiteY5" fmla="*/ 4818 h 10000"/>
              <a:gd name="connsiteX6" fmla="*/ 227 w 8560"/>
              <a:gd name="connsiteY6" fmla="*/ 0 h 10000"/>
              <a:gd name="connsiteX0" fmla="*/ 265 w 10000"/>
              <a:gd name="connsiteY0" fmla="*/ 0 h 10000"/>
              <a:gd name="connsiteX1" fmla="*/ 10000 w 10000"/>
              <a:gd name="connsiteY1" fmla="*/ 0 h 10000"/>
              <a:gd name="connsiteX2" fmla="*/ 6858 w 10000"/>
              <a:gd name="connsiteY2" fmla="*/ 5000 h 10000"/>
              <a:gd name="connsiteX3" fmla="*/ 10000 w 10000"/>
              <a:gd name="connsiteY3" fmla="*/ 10000 h 10000"/>
              <a:gd name="connsiteX4" fmla="*/ 265 w 10000"/>
              <a:gd name="connsiteY4" fmla="*/ 10000 h 10000"/>
              <a:gd name="connsiteX5" fmla="*/ 1749 w 10000"/>
              <a:gd name="connsiteY5" fmla="*/ 4818 h 10000"/>
              <a:gd name="connsiteX6" fmla="*/ 265 w 10000"/>
              <a:gd name="connsiteY6" fmla="*/ 0 h 10000"/>
              <a:gd name="connsiteX0" fmla="*/ 205 w 9940"/>
              <a:gd name="connsiteY0" fmla="*/ 0 h 10000"/>
              <a:gd name="connsiteX1" fmla="*/ 9940 w 9940"/>
              <a:gd name="connsiteY1" fmla="*/ 0 h 10000"/>
              <a:gd name="connsiteX2" fmla="*/ 6798 w 9940"/>
              <a:gd name="connsiteY2" fmla="*/ 5000 h 10000"/>
              <a:gd name="connsiteX3" fmla="*/ 9940 w 9940"/>
              <a:gd name="connsiteY3" fmla="*/ 10000 h 10000"/>
              <a:gd name="connsiteX4" fmla="*/ 205 w 9940"/>
              <a:gd name="connsiteY4" fmla="*/ 10000 h 10000"/>
              <a:gd name="connsiteX5" fmla="*/ 2645 w 9940"/>
              <a:gd name="connsiteY5" fmla="*/ 4818 h 10000"/>
              <a:gd name="connsiteX6" fmla="*/ 205 w 994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40" h="10000">
                <a:moveTo>
                  <a:pt x="205" y="0"/>
                </a:moveTo>
                <a:lnTo>
                  <a:pt x="9940" y="0"/>
                </a:lnTo>
                <a:cubicBezTo>
                  <a:pt x="8864" y="0"/>
                  <a:pt x="6798" y="2239"/>
                  <a:pt x="6798" y="5000"/>
                </a:cubicBezTo>
                <a:cubicBezTo>
                  <a:pt x="6798" y="7761"/>
                  <a:pt x="8864" y="10000"/>
                  <a:pt x="9940" y="10000"/>
                </a:cubicBezTo>
                <a:lnTo>
                  <a:pt x="205" y="10000"/>
                </a:lnTo>
                <a:cubicBezTo>
                  <a:pt x="-871" y="10000"/>
                  <a:pt x="2645" y="7579"/>
                  <a:pt x="2645" y="4818"/>
                </a:cubicBezTo>
                <a:cubicBezTo>
                  <a:pt x="2645" y="2057"/>
                  <a:pt x="-871" y="0"/>
                  <a:pt x="205" y="0"/>
                </a:cubicBezTo>
                <a:close/>
              </a:path>
            </a:pathLst>
          </a:custGeom>
          <a:solidFill xmlns:a="http://schemas.openxmlformats.org/drawingml/2006/main">
            <a:srgbClr val="F3FBFB"/>
          </a:solidFill>
          <a:ln xmlns:a="http://schemas.openxmlformats.org/drawingml/2006/main">
            <a:noFill/>
          </a:ln>
        </cdr:spPr>
        <cdr:style>
          <a:lnRef xmlns:a="http://schemas.openxmlformats.org/drawingml/2006/main" idx="2">
            <a:schemeClr val="accent1">
              <a:shade val="15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/>
          <a:lstStyle xmlns:a="http://schemas.openxmlformats.org/drawingml/2006/main"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endParaRPr lang="en-US" dirty="0"/>
          </a:p>
        </cdr:txBody>
      </cdr:sp>
      <cdr:sp macro="" textlink="">
        <cdr:nvSpPr>
          <cdr:cNvPr id="17" name="Flowchart: Stored Data 1">
            <a:extLst xmlns:a="http://schemas.openxmlformats.org/drawingml/2006/main">
              <a:ext uri="{FF2B5EF4-FFF2-40B4-BE49-F238E27FC236}">
                <a16:creationId xmlns:a16="http://schemas.microsoft.com/office/drawing/2014/main" id="{F66584A3-8188-843E-DC25-D26183536705}"/>
              </a:ext>
            </a:extLst>
          </cdr:cNvPr>
          <cdr:cNvSpPr/>
        </cdr:nvSpPr>
        <cdr:spPr>
          <a:xfrm xmlns:a="http://schemas.openxmlformats.org/drawingml/2006/main">
            <a:off x="1782462" y="1279844"/>
            <a:ext cx="79258" cy="45719"/>
          </a:xfrm>
          <a:custGeom xmlns:a="http://schemas.openxmlformats.org/drawingml/2006/main"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227 w 8560"/>
              <a:gd name="connsiteY0" fmla="*/ 0 h 10000"/>
              <a:gd name="connsiteX1" fmla="*/ 8560 w 8560"/>
              <a:gd name="connsiteY1" fmla="*/ 0 h 10000"/>
              <a:gd name="connsiteX2" fmla="*/ 6893 w 8560"/>
              <a:gd name="connsiteY2" fmla="*/ 5000 h 10000"/>
              <a:gd name="connsiteX3" fmla="*/ 8560 w 8560"/>
              <a:gd name="connsiteY3" fmla="*/ 10000 h 10000"/>
              <a:gd name="connsiteX4" fmla="*/ 227 w 8560"/>
              <a:gd name="connsiteY4" fmla="*/ 10000 h 10000"/>
              <a:gd name="connsiteX5" fmla="*/ 1497 w 8560"/>
              <a:gd name="connsiteY5" fmla="*/ 4818 h 10000"/>
              <a:gd name="connsiteX6" fmla="*/ 227 w 8560"/>
              <a:gd name="connsiteY6" fmla="*/ 0 h 10000"/>
              <a:gd name="connsiteX0" fmla="*/ 265 w 10000"/>
              <a:gd name="connsiteY0" fmla="*/ 0 h 10000"/>
              <a:gd name="connsiteX1" fmla="*/ 10000 w 10000"/>
              <a:gd name="connsiteY1" fmla="*/ 0 h 10000"/>
              <a:gd name="connsiteX2" fmla="*/ 6858 w 10000"/>
              <a:gd name="connsiteY2" fmla="*/ 5000 h 10000"/>
              <a:gd name="connsiteX3" fmla="*/ 10000 w 10000"/>
              <a:gd name="connsiteY3" fmla="*/ 10000 h 10000"/>
              <a:gd name="connsiteX4" fmla="*/ 265 w 10000"/>
              <a:gd name="connsiteY4" fmla="*/ 10000 h 10000"/>
              <a:gd name="connsiteX5" fmla="*/ 1749 w 10000"/>
              <a:gd name="connsiteY5" fmla="*/ 4818 h 10000"/>
              <a:gd name="connsiteX6" fmla="*/ 265 w 10000"/>
              <a:gd name="connsiteY6" fmla="*/ 0 h 10000"/>
              <a:gd name="connsiteX0" fmla="*/ 205 w 9940"/>
              <a:gd name="connsiteY0" fmla="*/ 0 h 10000"/>
              <a:gd name="connsiteX1" fmla="*/ 9940 w 9940"/>
              <a:gd name="connsiteY1" fmla="*/ 0 h 10000"/>
              <a:gd name="connsiteX2" fmla="*/ 6798 w 9940"/>
              <a:gd name="connsiteY2" fmla="*/ 5000 h 10000"/>
              <a:gd name="connsiteX3" fmla="*/ 9940 w 9940"/>
              <a:gd name="connsiteY3" fmla="*/ 10000 h 10000"/>
              <a:gd name="connsiteX4" fmla="*/ 205 w 9940"/>
              <a:gd name="connsiteY4" fmla="*/ 10000 h 10000"/>
              <a:gd name="connsiteX5" fmla="*/ 2645 w 9940"/>
              <a:gd name="connsiteY5" fmla="*/ 4818 h 10000"/>
              <a:gd name="connsiteX6" fmla="*/ 205 w 994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40" h="10000">
                <a:moveTo>
                  <a:pt x="205" y="0"/>
                </a:moveTo>
                <a:lnTo>
                  <a:pt x="9940" y="0"/>
                </a:lnTo>
                <a:cubicBezTo>
                  <a:pt x="8864" y="0"/>
                  <a:pt x="6798" y="2239"/>
                  <a:pt x="6798" y="5000"/>
                </a:cubicBezTo>
                <a:cubicBezTo>
                  <a:pt x="6798" y="7761"/>
                  <a:pt x="8864" y="10000"/>
                  <a:pt x="9940" y="10000"/>
                </a:cubicBezTo>
                <a:lnTo>
                  <a:pt x="205" y="10000"/>
                </a:lnTo>
                <a:cubicBezTo>
                  <a:pt x="-871" y="10000"/>
                  <a:pt x="2645" y="7579"/>
                  <a:pt x="2645" y="4818"/>
                </a:cubicBezTo>
                <a:cubicBezTo>
                  <a:pt x="2645" y="2057"/>
                  <a:pt x="-871" y="0"/>
                  <a:pt x="205" y="0"/>
                </a:cubicBezTo>
                <a:close/>
              </a:path>
            </a:pathLst>
          </a:custGeom>
          <a:solidFill xmlns:a="http://schemas.openxmlformats.org/drawingml/2006/main">
            <a:srgbClr val="F3FBFB"/>
          </a:solidFill>
          <a:ln xmlns:a="http://schemas.openxmlformats.org/drawingml/2006/main">
            <a:noFill/>
          </a:ln>
        </cdr:spPr>
        <cdr:style>
          <a:lnRef xmlns:a="http://schemas.openxmlformats.org/drawingml/2006/main" idx="2">
            <a:schemeClr val="accent1">
              <a:shade val="15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/>
          <a:lstStyle xmlns:a="http://schemas.openxmlformats.org/drawingml/2006/main"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endParaRPr lang="en-US" dirty="0"/>
          </a:p>
        </cdr:txBody>
      </cdr:sp>
      <cdr:sp macro="" textlink="">
        <cdr:nvSpPr>
          <cdr:cNvPr id="18" name="Flowchart: Stored Data 1">
            <a:extLst xmlns:a="http://schemas.openxmlformats.org/drawingml/2006/main">
              <a:ext uri="{FF2B5EF4-FFF2-40B4-BE49-F238E27FC236}">
                <a16:creationId xmlns:a16="http://schemas.microsoft.com/office/drawing/2014/main" id="{A437AF2F-DADB-B874-1CDB-6927D761A1B1}"/>
              </a:ext>
            </a:extLst>
          </cdr:cNvPr>
          <cdr:cNvSpPr/>
        </cdr:nvSpPr>
        <cdr:spPr>
          <a:xfrm xmlns:a="http://schemas.openxmlformats.org/drawingml/2006/main">
            <a:off x="1892317" y="1279844"/>
            <a:ext cx="79258" cy="45719"/>
          </a:xfrm>
          <a:custGeom xmlns:a="http://schemas.openxmlformats.org/drawingml/2006/main"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227 w 8560"/>
              <a:gd name="connsiteY0" fmla="*/ 0 h 10000"/>
              <a:gd name="connsiteX1" fmla="*/ 8560 w 8560"/>
              <a:gd name="connsiteY1" fmla="*/ 0 h 10000"/>
              <a:gd name="connsiteX2" fmla="*/ 6893 w 8560"/>
              <a:gd name="connsiteY2" fmla="*/ 5000 h 10000"/>
              <a:gd name="connsiteX3" fmla="*/ 8560 w 8560"/>
              <a:gd name="connsiteY3" fmla="*/ 10000 h 10000"/>
              <a:gd name="connsiteX4" fmla="*/ 227 w 8560"/>
              <a:gd name="connsiteY4" fmla="*/ 10000 h 10000"/>
              <a:gd name="connsiteX5" fmla="*/ 1497 w 8560"/>
              <a:gd name="connsiteY5" fmla="*/ 4818 h 10000"/>
              <a:gd name="connsiteX6" fmla="*/ 227 w 8560"/>
              <a:gd name="connsiteY6" fmla="*/ 0 h 10000"/>
              <a:gd name="connsiteX0" fmla="*/ 265 w 10000"/>
              <a:gd name="connsiteY0" fmla="*/ 0 h 10000"/>
              <a:gd name="connsiteX1" fmla="*/ 10000 w 10000"/>
              <a:gd name="connsiteY1" fmla="*/ 0 h 10000"/>
              <a:gd name="connsiteX2" fmla="*/ 6858 w 10000"/>
              <a:gd name="connsiteY2" fmla="*/ 5000 h 10000"/>
              <a:gd name="connsiteX3" fmla="*/ 10000 w 10000"/>
              <a:gd name="connsiteY3" fmla="*/ 10000 h 10000"/>
              <a:gd name="connsiteX4" fmla="*/ 265 w 10000"/>
              <a:gd name="connsiteY4" fmla="*/ 10000 h 10000"/>
              <a:gd name="connsiteX5" fmla="*/ 1749 w 10000"/>
              <a:gd name="connsiteY5" fmla="*/ 4818 h 10000"/>
              <a:gd name="connsiteX6" fmla="*/ 265 w 10000"/>
              <a:gd name="connsiteY6" fmla="*/ 0 h 10000"/>
              <a:gd name="connsiteX0" fmla="*/ 205 w 9940"/>
              <a:gd name="connsiteY0" fmla="*/ 0 h 10000"/>
              <a:gd name="connsiteX1" fmla="*/ 9940 w 9940"/>
              <a:gd name="connsiteY1" fmla="*/ 0 h 10000"/>
              <a:gd name="connsiteX2" fmla="*/ 6798 w 9940"/>
              <a:gd name="connsiteY2" fmla="*/ 5000 h 10000"/>
              <a:gd name="connsiteX3" fmla="*/ 9940 w 9940"/>
              <a:gd name="connsiteY3" fmla="*/ 10000 h 10000"/>
              <a:gd name="connsiteX4" fmla="*/ 205 w 9940"/>
              <a:gd name="connsiteY4" fmla="*/ 10000 h 10000"/>
              <a:gd name="connsiteX5" fmla="*/ 2645 w 9940"/>
              <a:gd name="connsiteY5" fmla="*/ 4818 h 10000"/>
              <a:gd name="connsiteX6" fmla="*/ 205 w 994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40" h="10000">
                <a:moveTo>
                  <a:pt x="205" y="0"/>
                </a:moveTo>
                <a:lnTo>
                  <a:pt x="9940" y="0"/>
                </a:lnTo>
                <a:cubicBezTo>
                  <a:pt x="8864" y="0"/>
                  <a:pt x="6798" y="2239"/>
                  <a:pt x="6798" y="5000"/>
                </a:cubicBezTo>
                <a:cubicBezTo>
                  <a:pt x="6798" y="7761"/>
                  <a:pt x="8864" y="10000"/>
                  <a:pt x="9940" y="10000"/>
                </a:cubicBezTo>
                <a:lnTo>
                  <a:pt x="205" y="10000"/>
                </a:lnTo>
                <a:cubicBezTo>
                  <a:pt x="-871" y="10000"/>
                  <a:pt x="2645" y="7579"/>
                  <a:pt x="2645" y="4818"/>
                </a:cubicBezTo>
                <a:cubicBezTo>
                  <a:pt x="2645" y="2057"/>
                  <a:pt x="-871" y="0"/>
                  <a:pt x="205" y="0"/>
                </a:cubicBezTo>
                <a:close/>
              </a:path>
            </a:pathLst>
          </a:custGeom>
          <a:solidFill xmlns:a="http://schemas.openxmlformats.org/drawingml/2006/main">
            <a:srgbClr val="F3FBFB"/>
          </a:solidFill>
          <a:ln xmlns:a="http://schemas.openxmlformats.org/drawingml/2006/main">
            <a:noFill/>
          </a:ln>
        </cdr:spPr>
        <cdr:style>
          <a:lnRef xmlns:a="http://schemas.openxmlformats.org/drawingml/2006/main" idx="2">
            <a:schemeClr val="accent1">
              <a:shade val="15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/>
          <a:lstStyle xmlns:a="http://schemas.openxmlformats.org/drawingml/2006/main"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endParaRPr lang="en-US" dirty="0"/>
          </a:p>
        </cdr:txBody>
      </cdr:sp>
      <cdr:sp macro="" textlink="">
        <cdr:nvSpPr>
          <cdr:cNvPr id="19" name="Flowchart: Stored Data 1">
            <a:extLst xmlns:a="http://schemas.openxmlformats.org/drawingml/2006/main">
              <a:ext uri="{FF2B5EF4-FFF2-40B4-BE49-F238E27FC236}">
                <a16:creationId xmlns:a16="http://schemas.microsoft.com/office/drawing/2014/main" id="{1A5E3A38-2259-16BD-C11C-82FAA78E1403}"/>
              </a:ext>
            </a:extLst>
          </cdr:cNvPr>
          <cdr:cNvSpPr/>
        </cdr:nvSpPr>
        <cdr:spPr>
          <a:xfrm xmlns:a="http://schemas.openxmlformats.org/drawingml/2006/main">
            <a:off x="2008522" y="1279844"/>
            <a:ext cx="79258" cy="45719"/>
          </a:xfrm>
          <a:custGeom xmlns:a="http://schemas.openxmlformats.org/drawingml/2006/main"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227 w 8560"/>
              <a:gd name="connsiteY0" fmla="*/ 0 h 10000"/>
              <a:gd name="connsiteX1" fmla="*/ 8560 w 8560"/>
              <a:gd name="connsiteY1" fmla="*/ 0 h 10000"/>
              <a:gd name="connsiteX2" fmla="*/ 6893 w 8560"/>
              <a:gd name="connsiteY2" fmla="*/ 5000 h 10000"/>
              <a:gd name="connsiteX3" fmla="*/ 8560 w 8560"/>
              <a:gd name="connsiteY3" fmla="*/ 10000 h 10000"/>
              <a:gd name="connsiteX4" fmla="*/ 227 w 8560"/>
              <a:gd name="connsiteY4" fmla="*/ 10000 h 10000"/>
              <a:gd name="connsiteX5" fmla="*/ 1497 w 8560"/>
              <a:gd name="connsiteY5" fmla="*/ 4818 h 10000"/>
              <a:gd name="connsiteX6" fmla="*/ 227 w 8560"/>
              <a:gd name="connsiteY6" fmla="*/ 0 h 10000"/>
              <a:gd name="connsiteX0" fmla="*/ 265 w 10000"/>
              <a:gd name="connsiteY0" fmla="*/ 0 h 10000"/>
              <a:gd name="connsiteX1" fmla="*/ 10000 w 10000"/>
              <a:gd name="connsiteY1" fmla="*/ 0 h 10000"/>
              <a:gd name="connsiteX2" fmla="*/ 6858 w 10000"/>
              <a:gd name="connsiteY2" fmla="*/ 5000 h 10000"/>
              <a:gd name="connsiteX3" fmla="*/ 10000 w 10000"/>
              <a:gd name="connsiteY3" fmla="*/ 10000 h 10000"/>
              <a:gd name="connsiteX4" fmla="*/ 265 w 10000"/>
              <a:gd name="connsiteY4" fmla="*/ 10000 h 10000"/>
              <a:gd name="connsiteX5" fmla="*/ 1749 w 10000"/>
              <a:gd name="connsiteY5" fmla="*/ 4818 h 10000"/>
              <a:gd name="connsiteX6" fmla="*/ 265 w 10000"/>
              <a:gd name="connsiteY6" fmla="*/ 0 h 10000"/>
              <a:gd name="connsiteX0" fmla="*/ 205 w 9940"/>
              <a:gd name="connsiteY0" fmla="*/ 0 h 10000"/>
              <a:gd name="connsiteX1" fmla="*/ 9940 w 9940"/>
              <a:gd name="connsiteY1" fmla="*/ 0 h 10000"/>
              <a:gd name="connsiteX2" fmla="*/ 6798 w 9940"/>
              <a:gd name="connsiteY2" fmla="*/ 5000 h 10000"/>
              <a:gd name="connsiteX3" fmla="*/ 9940 w 9940"/>
              <a:gd name="connsiteY3" fmla="*/ 10000 h 10000"/>
              <a:gd name="connsiteX4" fmla="*/ 205 w 9940"/>
              <a:gd name="connsiteY4" fmla="*/ 10000 h 10000"/>
              <a:gd name="connsiteX5" fmla="*/ 2645 w 9940"/>
              <a:gd name="connsiteY5" fmla="*/ 4818 h 10000"/>
              <a:gd name="connsiteX6" fmla="*/ 205 w 994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40" h="10000">
                <a:moveTo>
                  <a:pt x="205" y="0"/>
                </a:moveTo>
                <a:lnTo>
                  <a:pt x="9940" y="0"/>
                </a:lnTo>
                <a:cubicBezTo>
                  <a:pt x="8864" y="0"/>
                  <a:pt x="6798" y="2239"/>
                  <a:pt x="6798" y="5000"/>
                </a:cubicBezTo>
                <a:cubicBezTo>
                  <a:pt x="6798" y="7761"/>
                  <a:pt x="8864" y="10000"/>
                  <a:pt x="9940" y="10000"/>
                </a:cubicBezTo>
                <a:lnTo>
                  <a:pt x="205" y="10000"/>
                </a:lnTo>
                <a:cubicBezTo>
                  <a:pt x="-871" y="10000"/>
                  <a:pt x="2645" y="7579"/>
                  <a:pt x="2645" y="4818"/>
                </a:cubicBezTo>
                <a:cubicBezTo>
                  <a:pt x="2645" y="2057"/>
                  <a:pt x="-871" y="0"/>
                  <a:pt x="205" y="0"/>
                </a:cubicBezTo>
                <a:close/>
              </a:path>
            </a:pathLst>
          </a:custGeom>
          <a:solidFill xmlns:a="http://schemas.openxmlformats.org/drawingml/2006/main">
            <a:srgbClr val="F3FBFB"/>
          </a:solidFill>
          <a:ln xmlns:a="http://schemas.openxmlformats.org/drawingml/2006/main">
            <a:noFill/>
          </a:ln>
        </cdr:spPr>
        <cdr:style>
          <a:lnRef xmlns:a="http://schemas.openxmlformats.org/drawingml/2006/main" idx="2">
            <a:schemeClr val="accent1">
              <a:shade val="15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/>
          <a:lstStyle xmlns:a="http://schemas.openxmlformats.org/drawingml/2006/main"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endParaRPr lang="en-US" dirty="0"/>
          </a:p>
        </cdr:txBody>
      </cdr:sp>
      <cdr:sp macro="" textlink="">
        <cdr:nvSpPr>
          <cdr:cNvPr id="20" name="Flowchart: Stored Data 1">
            <a:extLst xmlns:a="http://schemas.openxmlformats.org/drawingml/2006/main">
              <a:ext uri="{FF2B5EF4-FFF2-40B4-BE49-F238E27FC236}">
                <a16:creationId xmlns:a16="http://schemas.microsoft.com/office/drawing/2014/main" id="{6051D076-AC25-6CC1-646E-4999CFD8BD52}"/>
              </a:ext>
            </a:extLst>
          </cdr:cNvPr>
          <cdr:cNvSpPr/>
        </cdr:nvSpPr>
        <cdr:spPr>
          <a:xfrm xmlns:a="http://schemas.openxmlformats.org/drawingml/2006/main">
            <a:off x="2124727" y="1279844"/>
            <a:ext cx="79258" cy="45719"/>
          </a:xfrm>
          <a:custGeom xmlns:a="http://schemas.openxmlformats.org/drawingml/2006/main"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227 w 8560"/>
              <a:gd name="connsiteY0" fmla="*/ 0 h 10000"/>
              <a:gd name="connsiteX1" fmla="*/ 8560 w 8560"/>
              <a:gd name="connsiteY1" fmla="*/ 0 h 10000"/>
              <a:gd name="connsiteX2" fmla="*/ 6893 w 8560"/>
              <a:gd name="connsiteY2" fmla="*/ 5000 h 10000"/>
              <a:gd name="connsiteX3" fmla="*/ 8560 w 8560"/>
              <a:gd name="connsiteY3" fmla="*/ 10000 h 10000"/>
              <a:gd name="connsiteX4" fmla="*/ 227 w 8560"/>
              <a:gd name="connsiteY4" fmla="*/ 10000 h 10000"/>
              <a:gd name="connsiteX5" fmla="*/ 1497 w 8560"/>
              <a:gd name="connsiteY5" fmla="*/ 4818 h 10000"/>
              <a:gd name="connsiteX6" fmla="*/ 227 w 8560"/>
              <a:gd name="connsiteY6" fmla="*/ 0 h 10000"/>
              <a:gd name="connsiteX0" fmla="*/ 265 w 10000"/>
              <a:gd name="connsiteY0" fmla="*/ 0 h 10000"/>
              <a:gd name="connsiteX1" fmla="*/ 10000 w 10000"/>
              <a:gd name="connsiteY1" fmla="*/ 0 h 10000"/>
              <a:gd name="connsiteX2" fmla="*/ 6858 w 10000"/>
              <a:gd name="connsiteY2" fmla="*/ 5000 h 10000"/>
              <a:gd name="connsiteX3" fmla="*/ 10000 w 10000"/>
              <a:gd name="connsiteY3" fmla="*/ 10000 h 10000"/>
              <a:gd name="connsiteX4" fmla="*/ 265 w 10000"/>
              <a:gd name="connsiteY4" fmla="*/ 10000 h 10000"/>
              <a:gd name="connsiteX5" fmla="*/ 1749 w 10000"/>
              <a:gd name="connsiteY5" fmla="*/ 4818 h 10000"/>
              <a:gd name="connsiteX6" fmla="*/ 265 w 10000"/>
              <a:gd name="connsiteY6" fmla="*/ 0 h 10000"/>
              <a:gd name="connsiteX0" fmla="*/ 205 w 9940"/>
              <a:gd name="connsiteY0" fmla="*/ 0 h 10000"/>
              <a:gd name="connsiteX1" fmla="*/ 9940 w 9940"/>
              <a:gd name="connsiteY1" fmla="*/ 0 h 10000"/>
              <a:gd name="connsiteX2" fmla="*/ 6798 w 9940"/>
              <a:gd name="connsiteY2" fmla="*/ 5000 h 10000"/>
              <a:gd name="connsiteX3" fmla="*/ 9940 w 9940"/>
              <a:gd name="connsiteY3" fmla="*/ 10000 h 10000"/>
              <a:gd name="connsiteX4" fmla="*/ 205 w 9940"/>
              <a:gd name="connsiteY4" fmla="*/ 10000 h 10000"/>
              <a:gd name="connsiteX5" fmla="*/ 2645 w 9940"/>
              <a:gd name="connsiteY5" fmla="*/ 4818 h 10000"/>
              <a:gd name="connsiteX6" fmla="*/ 205 w 994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40" h="10000">
                <a:moveTo>
                  <a:pt x="205" y="0"/>
                </a:moveTo>
                <a:lnTo>
                  <a:pt x="9940" y="0"/>
                </a:lnTo>
                <a:cubicBezTo>
                  <a:pt x="8864" y="0"/>
                  <a:pt x="6798" y="2239"/>
                  <a:pt x="6798" y="5000"/>
                </a:cubicBezTo>
                <a:cubicBezTo>
                  <a:pt x="6798" y="7761"/>
                  <a:pt x="8864" y="10000"/>
                  <a:pt x="9940" y="10000"/>
                </a:cubicBezTo>
                <a:lnTo>
                  <a:pt x="205" y="10000"/>
                </a:lnTo>
                <a:cubicBezTo>
                  <a:pt x="-871" y="10000"/>
                  <a:pt x="2645" y="7579"/>
                  <a:pt x="2645" y="4818"/>
                </a:cubicBezTo>
                <a:cubicBezTo>
                  <a:pt x="2645" y="2057"/>
                  <a:pt x="-871" y="0"/>
                  <a:pt x="205" y="0"/>
                </a:cubicBezTo>
                <a:close/>
              </a:path>
            </a:pathLst>
          </a:custGeom>
          <a:solidFill xmlns:a="http://schemas.openxmlformats.org/drawingml/2006/main">
            <a:srgbClr val="F3FBFB"/>
          </a:solidFill>
          <a:ln xmlns:a="http://schemas.openxmlformats.org/drawingml/2006/main">
            <a:noFill/>
          </a:ln>
        </cdr:spPr>
        <cdr:style>
          <a:lnRef xmlns:a="http://schemas.openxmlformats.org/drawingml/2006/main" idx="2">
            <a:schemeClr val="accent1">
              <a:shade val="15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/>
          <a:lstStyle xmlns:a="http://schemas.openxmlformats.org/drawingml/2006/main"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endParaRPr lang="en-US" dirty="0"/>
          </a:p>
        </cdr:txBody>
      </cdr:sp>
      <cdr:sp macro="" textlink="">
        <cdr:nvSpPr>
          <cdr:cNvPr id="21" name="Flowchart: Stored Data 1">
            <a:extLst xmlns:a="http://schemas.openxmlformats.org/drawingml/2006/main">
              <a:ext uri="{FF2B5EF4-FFF2-40B4-BE49-F238E27FC236}">
                <a16:creationId xmlns:a16="http://schemas.microsoft.com/office/drawing/2014/main" id="{D3C6C720-2259-ED87-FCB8-3C4DF63F47A9}"/>
              </a:ext>
            </a:extLst>
          </cdr:cNvPr>
          <cdr:cNvSpPr/>
        </cdr:nvSpPr>
        <cdr:spPr>
          <a:xfrm xmlns:a="http://schemas.openxmlformats.org/drawingml/2006/main">
            <a:off x="2240932" y="1279844"/>
            <a:ext cx="79258" cy="45719"/>
          </a:xfrm>
          <a:custGeom xmlns:a="http://schemas.openxmlformats.org/drawingml/2006/main"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227 w 8560"/>
              <a:gd name="connsiteY0" fmla="*/ 0 h 10000"/>
              <a:gd name="connsiteX1" fmla="*/ 8560 w 8560"/>
              <a:gd name="connsiteY1" fmla="*/ 0 h 10000"/>
              <a:gd name="connsiteX2" fmla="*/ 6893 w 8560"/>
              <a:gd name="connsiteY2" fmla="*/ 5000 h 10000"/>
              <a:gd name="connsiteX3" fmla="*/ 8560 w 8560"/>
              <a:gd name="connsiteY3" fmla="*/ 10000 h 10000"/>
              <a:gd name="connsiteX4" fmla="*/ 227 w 8560"/>
              <a:gd name="connsiteY4" fmla="*/ 10000 h 10000"/>
              <a:gd name="connsiteX5" fmla="*/ 1497 w 8560"/>
              <a:gd name="connsiteY5" fmla="*/ 4818 h 10000"/>
              <a:gd name="connsiteX6" fmla="*/ 227 w 8560"/>
              <a:gd name="connsiteY6" fmla="*/ 0 h 10000"/>
              <a:gd name="connsiteX0" fmla="*/ 265 w 10000"/>
              <a:gd name="connsiteY0" fmla="*/ 0 h 10000"/>
              <a:gd name="connsiteX1" fmla="*/ 10000 w 10000"/>
              <a:gd name="connsiteY1" fmla="*/ 0 h 10000"/>
              <a:gd name="connsiteX2" fmla="*/ 6858 w 10000"/>
              <a:gd name="connsiteY2" fmla="*/ 5000 h 10000"/>
              <a:gd name="connsiteX3" fmla="*/ 10000 w 10000"/>
              <a:gd name="connsiteY3" fmla="*/ 10000 h 10000"/>
              <a:gd name="connsiteX4" fmla="*/ 265 w 10000"/>
              <a:gd name="connsiteY4" fmla="*/ 10000 h 10000"/>
              <a:gd name="connsiteX5" fmla="*/ 1749 w 10000"/>
              <a:gd name="connsiteY5" fmla="*/ 4818 h 10000"/>
              <a:gd name="connsiteX6" fmla="*/ 265 w 10000"/>
              <a:gd name="connsiteY6" fmla="*/ 0 h 10000"/>
              <a:gd name="connsiteX0" fmla="*/ 205 w 9940"/>
              <a:gd name="connsiteY0" fmla="*/ 0 h 10000"/>
              <a:gd name="connsiteX1" fmla="*/ 9940 w 9940"/>
              <a:gd name="connsiteY1" fmla="*/ 0 h 10000"/>
              <a:gd name="connsiteX2" fmla="*/ 6798 w 9940"/>
              <a:gd name="connsiteY2" fmla="*/ 5000 h 10000"/>
              <a:gd name="connsiteX3" fmla="*/ 9940 w 9940"/>
              <a:gd name="connsiteY3" fmla="*/ 10000 h 10000"/>
              <a:gd name="connsiteX4" fmla="*/ 205 w 9940"/>
              <a:gd name="connsiteY4" fmla="*/ 10000 h 10000"/>
              <a:gd name="connsiteX5" fmla="*/ 2645 w 9940"/>
              <a:gd name="connsiteY5" fmla="*/ 4818 h 10000"/>
              <a:gd name="connsiteX6" fmla="*/ 205 w 994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40" h="10000">
                <a:moveTo>
                  <a:pt x="205" y="0"/>
                </a:moveTo>
                <a:lnTo>
                  <a:pt x="9940" y="0"/>
                </a:lnTo>
                <a:cubicBezTo>
                  <a:pt x="8864" y="0"/>
                  <a:pt x="6798" y="2239"/>
                  <a:pt x="6798" y="5000"/>
                </a:cubicBezTo>
                <a:cubicBezTo>
                  <a:pt x="6798" y="7761"/>
                  <a:pt x="8864" y="10000"/>
                  <a:pt x="9940" y="10000"/>
                </a:cubicBezTo>
                <a:lnTo>
                  <a:pt x="205" y="10000"/>
                </a:lnTo>
                <a:cubicBezTo>
                  <a:pt x="-871" y="10000"/>
                  <a:pt x="2645" y="7579"/>
                  <a:pt x="2645" y="4818"/>
                </a:cubicBezTo>
                <a:cubicBezTo>
                  <a:pt x="2645" y="2057"/>
                  <a:pt x="-871" y="0"/>
                  <a:pt x="205" y="0"/>
                </a:cubicBezTo>
                <a:close/>
              </a:path>
            </a:pathLst>
          </a:custGeom>
          <a:solidFill xmlns:a="http://schemas.openxmlformats.org/drawingml/2006/main">
            <a:srgbClr val="F3FBFB"/>
          </a:solidFill>
          <a:ln xmlns:a="http://schemas.openxmlformats.org/drawingml/2006/main">
            <a:noFill/>
          </a:ln>
        </cdr:spPr>
        <cdr:style>
          <a:lnRef xmlns:a="http://schemas.openxmlformats.org/drawingml/2006/main" idx="2">
            <a:schemeClr val="accent1">
              <a:shade val="15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/>
          <a:lstStyle xmlns:a="http://schemas.openxmlformats.org/drawingml/2006/main"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endParaRPr lang="en-US" dirty="0"/>
          </a:p>
        </cdr:txBody>
      </cdr:sp>
      <cdr:sp macro="" textlink="">
        <cdr:nvSpPr>
          <cdr:cNvPr id="22" name="Flowchart: Stored Data 1">
            <a:extLst xmlns:a="http://schemas.openxmlformats.org/drawingml/2006/main">
              <a:ext uri="{FF2B5EF4-FFF2-40B4-BE49-F238E27FC236}">
                <a16:creationId xmlns:a16="http://schemas.microsoft.com/office/drawing/2014/main" id="{870C3E83-D7EB-EB69-E75C-2DF82CAAE645}"/>
              </a:ext>
            </a:extLst>
          </cdr:cNvPr>
          <cdr:cNvSpPr/>
        </cdr:nvSpPr>
        <cdr:spPr>
          <a:xfrm xmlns:a="http://schemas.openxmlformats.org/drawingml/2006/main">
            <a:off x="2350787" y="1279844"/>
            <a:ext cx="79258" cy="45719"/>
          </a:xfrm>
          <a:custGeom xmlns:a="http://schemas.openxmlformats.org/drawingml/2006/main"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227 w 8560"/>
              <a:gd name="connsiteY0" fmla="*/ 0 h 10000"/>
              <a:gd name="connsiteX1" fmla="*/ 8560 w 8560"/>
              <a:gd name="connsiteY1" fmla="*/ 0 h 10000"/>
              <a:gd name="connsiteX2" fmla="*/ 6893 w 8560"/>
              <a:gd name="connsiteY2" fmla="*/ 5000 h 10000"/>
              <a:gd name="connsiteX3" fmla="*/ 8560 w 8560"/>
              <a:gd name="connsiteY3" fmla="*/ 10000 h 10000"/>
              <a:gd name="connsiteX4" fmla="*/ 227 w 8560"/>
              <a:gd name="connsiteY4" fmla="*/ 10000 h 10000"/>
              <a:gd name="connsiteX5" fmla="*/ 1497 w 8560"/>
              <a:gd name="connsiteY5" fmla="*/ 4818 h 10000"/>
              <a:gd name="connsiteX6" fmla="*/ 227 w 8560"/>
              <a:gd name="connsiteY6" fmla="*/ 0 h 10000"/>
              <a:gd name="connsiteX0" fmla="*/ 265 w 10000"/>
              <a:gd name="connsiteY0" fmla="*/ 0 h 10000"/>
              <a:gd name="connsiteX1" fmla="*/ 10000 w 10000"/>
              <a:gd name="connsiteY1" fmla="*/ 0 h 10000"/>
              <a:gd name="connsiteX2" fmla="*/ 6858 w 10000"/>
              <a:gd name="connsiteY2" fmla="*/ 5000 h 10000"/>
              <a:gd name="connsiteX3" fmla="*/ 10000 w 10000"/>
              <a:gd name="connsiteY3" fmla="*/ 10000 h 10000"/>
              <a:gd name="connsiteX4" fmla="*/ 265 w 10000"/>
              <a:gd name="connsiteY4" fmla="*/ 10000 h 10000"/>
              <a:gd name="connsiteX5" fmla="*/ 1749 w 10000"/>
              <a:gd name="connsiteY5" fmla="*/ 4818 h 10000"/>
              <a:gd name="connsiteX6" fmla="*/ 265 w 10000"/>
              <a:gd name="connsiteY6" fmla="*/ 0 h 10000"/>
              <a:gd name="connsiteX0" fmla="*/ 205 w 9940"/>
              <a:gd name="connsiteY0" fmla="*/ 0 h 10000"/>
              <a:gd name="connsiteX1" fmla="*/ 9940 w 9940"/>
              <a:gd name="connsiteY1" fmla="*/ 0 h 10000"/>
              <a:gd name="connsiteX2" fmla="*/ 6798 w 9940"/>
              <a:gd name="connsiteY2" fmla="*/ 5000 h 10000"/>
              <a:gd name="connsiteX3" fmla="*/ 9940 w 9940"/>
              <a:gd name="connsiteY3" fmla="*/ 10000 h 10000"/>
              <a:gd name="connsiteX4" fmla="*/ 205 w 9940"/>
              <a:gd name="connsiteY4" fmla="*/ 10000 h 10000"/>
              <a:gd name="connsiteX5" fmla="*/ 2645 w 9940"/>
              <a:gd name="connsiteY5" fmla="*/ 4818 h 10000"/>
              <a:gd name="connsiteX6" fmla="*/ 205 w 994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40" h="10000">
                <a:moveTo>
                  <a:pt x="205" y="0"/>
                </a:moveTo>
                <a:lnTo>
                  <a:pt x="9940" y="0"/>
                </a:lnTo>
                <a:cubicBezTo>
                  <a:pt x="8864" y="0"/>
                  <a:pt x="6798" y="2239"/>
                  <a:pt x="6798" y="5000"/>
                </a:cubicBezTo>
                <a:cubicBezTo>
                  <a:pt x="6798" y="7761"/>
                  <a:pt x="8864" y="10000"/>
                  <a:pt x="9940" y="10000"/>
                </a:cubicBezTo>
                <a:lnTo>
                  <a:pt x="205" y="10000"/>
                </a:lnTo>
                <a:cubicBezTo>
                  <a:pt x="-871" y="10000"/>
                  <a:pt x="2645" y="7579"/>
                  <a:pt x="2645" y="4818"/>
                </a:cubicBezTo>
                <a:cubicBezTo>
                  <a:pt x="2645" y="2057"/>
                  <a:pt x="-871" y="0"/>
                  <a:pt x="205" y="0"/>
                </a:cubicBezTo>
                <a:close/>
              </a:path>
            </a:pathLst>
          </a:custGeom>
          <a:solidFill xmlns:a="http://schemas.openxmlformats.org/drawingml/2006/main">
            <a:srgbClr val="F3FBFB"/>
          </a:solidFill>
          <a:ln xmlns:a="http://schemas.openxmlformats.org/drawingml/2006/main">
            <a:noFill/>
          </a:ln>
        </cdr:spPr>
        <cdr:style>
          <a:lnRef xmlns:a="http://schemas.openxmlformats.org/drawingml/2006/main" idx="2">
            <a:schemeClr val="accent1">
              <a:shade val="15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/>
          <a:lstStyle xmlns:a="http://schemas.openxmlformats.org/drawingml/2006/main"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endParaRPr lang="en-US" dirty="0"/>
          </a:p>
        </cdr:txBody>
      </cdr:sp>
      <cdr:sp macro="" textlink="">
        <cdr:nvSpPr>
          <cdr:cNvPr id="23" name="Flowchart: Stored Data 1">
            <a:extLst xmlns:a="http://schemas.openxmlformats.org/drawingml/2006/main">
              <a:ext uri="{FF2B5EF4-FFF2-40B4-BE49-F238E27FC236}">
                <a16:creationId xmlns:a16="http://schemas.microsoft.com/office/drawing/2014/main" id="{341E05D2-7906-AFCB-90DF-583FEF9EDEFE}"/>
              </a:ext>
            </a:extLst>
          </cdr:cNvPr>
          <cdr:cNvSpPr/>
        </cdr:nvSpPr>
        <cdr:spPr>
          <a:xfrm xmlns:a="http://schemas.openxmlformats.org/drawingml/2006/main">
            <a:off x="2466992" y="1279844"/>
            <a:ext cx="79258" cy="45719"/>
          </a:xfrm>
          <a:custGeom xmlns:a="http://schemas.openxmlformats.org/drawingml/2006/main"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227 w 8560"/>
              <a:gd name="connsiteY0" fmla="*/ 0 h 10000"/>
              <a:gd name="connsiteX1" fmla="*/ 8560 w 8560"/>
              <a:gd name="connsiteY1" fmla="*/ 0 h 10000"/>
              <a:gd name="connsiteX2" fmla="*/ 6893 w 8560"/>
              <a:gd name="connsiteY2" fmla="*/ 5000 h 10000"/>
              <a:gd name="connsiteX3" fmla="*/ 8560 w 8560"/>
              <a:gd name="connsiteY3" fmla="*/ 10000 h 10000"/>
              <a:gd name="connsiteX4" fmla="*/ 227 w 8560"/>
              <a:gd name="connsiteY4" fmla="*/ 10000 h 10000"/>
              <a:gd name="connsiteX5" fmla="*/ 1497 w 8560"/>
              <a:gd name="connsiteY5" fmla="*/ 4818 h 10000"/>
              <a:gd name="connsiteX6" fmla="*/ 227 w 8560"/>
              <a:gd name="connsiteY6" fmla="*/ 0 h 10000"/>
              <a:gd name="connsiteX0" fmla="*/ 265 w 10000"/>
              <a:gd name="connsiteY0" fmla="*/ 0 h 10000"/>
              <a:gd name="connsiteX1" fmla="*/ 10000 w 10000"/>
              <a:gd name="connsiteY1" fmla="*/ 0 h 10000"/>
              <a:gd name="connsiteX2" fmla="*/ 6858 w 10000"/>
              <a:gd name="connsiteY2" fmla="*/ 5000 h 10000"/>
              <a:gd name="connsiteX3" fmla="*/ 10000 w 10000"/>
              <a:gd name="connsiteY3" fmla="*/ 10000 h 10000"/>
              <a:gd name="connsiteX4" fmla="*/ 265 w 10000"/>
              <a:gd name="connsiteY4" fmla="*/ 10000 h 10000"/>
              <a:gd name="connsiteX5" fmla="*/ 1749 w 10000"/>
              <a:gd name="connsiteY5" fmla="*/ 4818 h 10000"/>
              <a:gd name="connsiteX6" fmla="*/ 265 w 10000"/>
              <a:gd name="connsiteY6" fmla="*/ 0 h 10000"/>
              <a:gd name="connsiteX0" fmla="*/ 205 w 9940"/>
              <a:gd name="connsiteY0" fmla="*/ 0 h 10000"/>
              <a:gd name="connsiteX1" fmla="*/ 9940 w 9940"/>
              <a:gd name="connsiteY1" fmla="*/ 0 h 10000"/>
              <a:gd name="connsiteX2" fmla="*/ 6798 w 9940"/>
              <a:gd name="connsiteY2" fmla="*/ 5000 h 10000"/>
              <a:gd name="connsiteX3" fmla="*/ 9940 w 9940"/>
              <a:gd name="connsiteY3" fmla="*/ 10000 h 10000"/>
              <a:gd name="connsiteX4" fmla="*/ 205 w 9940"/>
              <a:gd name="connsiteY4" fmla="*/ 10000 h 10000"/>
              <a:gd name="connsiteX5" fmla="*/ 2645 w 9940"/>
              <a:gd name="connsiteY5" fmla="*/ 4818 h 10000"/>
              <a:gd name="connsiteX6" fmla="*/ 205 w 994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40" h="10000">
                <a:moveTo>
                  <a:pt x="205" y="0"/>
                </a:moveTo>
                <a:lnTo>
                  <a:pt x="9940" y="0"/>
                </a:lnTo>
                <a:cubicBezTo>
                  <a:pt x="8864" y="0"/>
                  <a:pt x="6798" y="2239"/>
                  <a:pt x="6798" y="5000"/>
                </a:cubicBezTo>
                <a:cubicBezTo>
                  <a:pt x="6798" y="7761"/>
                  <a:pt x="8864" y="10000"/>
                  <a:pt x="9940" y="10000"/>
                </a:cubicBezTo>
                <a:lnTo>
                  <a:pt x="205" y="10000"/>
                </a:lnTo>
                <a:cubicBezTo>
                  <a:pt x="-871" y="10000"/>
                  <a:pt x="2645" y="7579"/>
                  <a:pt x="2645" y="4818"/>
                </a:cubicBezTo>
                <a:cubicBezTo>
                  <a:pt x="2645" y="2057"/>
                  <a:pt x="-871" y="0"/>
                  <a:pt x="205" y="0"/>
                </a:cubicBezTo>
                <a:close/>
              </a:path>
            </a:pathLst>
          </a:custGeom>
          <a:solidFill xmlns:a="http://schemas.openxmlformats.org/drawingml/2006/main">
            <a:srgbClr val="F3FBFB"/>
          </a:solidFill>
          <a:ln xmlns:a="http://schemas.openxmlformats.org/drawingml/2006/main">
            <a:noFill/>
          </a:ln>
        </cdr:spPr>
        <cdr:style>
          <a:lnRef xmlns:a="http://schemas.openxmlformats.org/drawingml/2006/main" idx="2">
            <a:schemeClr val="accent1">
              <a:shade val="15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/>
          <a:lstStyle xmlns:a="http://schemas.openxmlformats.org/drawingml/2006/main"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endParaRPr lang="en-US" dirty="0"/>
          </a:p>
        </cdr:txBody>
      </cdr:sp>
      <cdr:sp macro="" textlink="">
        <cdr:nvSpPr>
          <cdr:cNvPr id="24" name="Flowchart: Stored Data 1">
            <a:extLst xmlns:a="http://schemas.openxmlformats.org/drawingml/2006/main">
              <a:ext uri="{FF2B5EF4-FFF2-40B4-BE49-F238E27FC236}">
                <a16:creationId xmlns:a16="http://schemas.microsoft.com/office/drawing/2014/main" id="{38044BB8-AC36-37F3-F3C1-CFA9E843EF97}"/>
              </a:ext>
            </a:extLst>
          </cdr:cNvPr>
          <cdr:cNvSpPr/>
        </cdr:nvSpPr>
        <cdr:spPr>
          <a:xfrm xmlns:a="http://schemas.openxmlformats.org/drawingml/2006/main">
            <a:off x="2583197" y="1279844"/>
            <a:ext cx="79258" cy="45719"/>
          </a:xfrm>
          <a:custGeom xmlns:a="http://schemas.openxmlformats.org/drawingml/2006/main"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227 w 8560"/>
              <a:gd name="connsiteY0" fmla="*/ 0 h 10000"/>
              <a:gd name="connsiteX1" fmla="*/ 8560 w 8560"/>
              <a:gd name="connsiteY1" fmla="*/ 0 h 10000"/>
              <a:gd name="connsiteX2" fmla="*/ 6893 w 8560"/>
              <a:gd name="connsiteY2" fmla="*/ 5000 h 10000"/>
              <a:gd name="connsiteX3" fmla="*/ 8560 w 8560"/>
              <a:gd name="connsiteY3" fmla="*/ 10000 h 10000"/>
              <a:gd name="connsiteX4" fmla="*/ 227 w 8560"/>
              <a:gd name="connsiteY4" fmla="*/ 10000 h 10000"/>
              <a:gd name="connsiteX5" fmla="*/ 1497 w 8560"/>
              <a:gd name="connsiteY5" fmla="*/ 4818 h 10000"/>
              <a:gd name="connsiteX6" fmla="*/ 227 w 8560"/>
              <a:gd name="connsiteY6" fmla="*/ 0 h 10000"/>
              <a:gd name="connsiteX0" fmla="*/ 265 w 10000"/>
              <a:gd name="connsiteY0" fmla="*/ 0 h 10000"/>
              <a:gd name="connsiteX1" fmla="*/ 10000 w 10000"/>
              <a:gd name="connsiteY1" fmla="*/ 0 h 10000"/>
              <a:gd name="connsiteX2" fmla="*/ 6858 w 10000"/>
              <a:gd name="connsiteY2" fmla="*/ 5000 h 10000"/>
              <a:gd name="connsiteX3" fmla="*/ 10000 w 10000"/>
              <a:gd name="connsiteY3" fmla="*/ 10000 h 10000"/>
              <a:gd name="connsiteX4" fmla="*/ 265 w 10000"/>
              <a:gd name="connsiteY4" fmla="*/ 10000 h 10000"/>
              <a:gd name="connsiteX5" fmla="*/ 1749 w 10000"/>
              <a:gd name="connsiteY5" fmla="*/ 4818 h 10000"/>
              <a:gd name="connsiteX6" fmla="*/ 265 w 10000"/>
              <a:gd name="connsiteY6" fmla="*/ 0 h 10000"/>
              <a:gd name="connsiteX0" fmla="*/ 205 w 9940"/>
              <a:gd name="connsiteY0" fmla="*/ 0 h 10000"/>
              <a:gd name="connsiteX1" fmla="*/ 9940 w 9940"/>
              <a:gd name="connsiteY1" fmla="*/ 0 h 10000"/>
              <a:gd name="connsiteX2" fmla="*/ 6798 w 9940"/>
              <a:gd name="connsiteY2" fmla="*/ 5000 h 10000"/>
              <a:gd name="connsiteX3" fmla="*/ 9940 w 9940"/>
              <a:gd name="connsiteY3" fmla="*/ 10000 h 10000"/>
              <a:gd name="connsiteX4" fmla="*/ 205 w 9940"/>
              <a:gd name="connsiteY4" fmla="*/ 10000 h 10000"/>
              <a:gd name="connsiteX5" fmla="*/ 2645 w 9940"/>
              <a:gd name="connsiteY5" fmla="*/ 4818 h 10000"/>
              <a:gd name="connsiteX6" fmla="*/ 205 w 994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40" h="10000">
                <a:moveTo>
                  <a:pt x="205" y="0"/>
                </a:moveTo>
                <a:lnTo>
                  <a:pt x="9940" y="0"/>
                </a:lnTo>
                <a:cubicBezTo>
                  <a:pt x="8864" y="0"/>
                  <a:pt x="6798" y="2239"/>
                  <a:pt x="6798" y="5000"/>
                </a:cubicBezTo>
                <a:cubicBezTo>
                  <a:pt x="6798" y="7761"/>
                  <a:pt x="8864" y="10000"/>
                  <a:pt x="9940" y="10000"/>
                </a:cubicBezTo>
                <a:lnTo>
                  <a:pt x="205" y="10000"/>
                </a:lnTo>
                <a:cubicBezTo>
                  <a:pt x="-871" y="10000"/>
                  <a:pt x="2645" y="7579"/>
                  <a:pt x="2645" y="4818"/>
                </a:cubicBezTo>
                <a:cubicBezTo>
                  <a:pt x="2645" y="2057"/>
                  <a:pt x="-871" y="0"/>
                  <a:pt x="205" y="0"/>
                </a:cubicBezTo>
                <a:close/>
              </a:path>
            </a:pathLst>
          </a:custGeom>
          <a:solidFill xmlns:a="http://schemas.openxmlformats.org/drawingml/2006/main">
            <a:srgbClr val="F3FBFB"/>
          </a:solidFill>
          <a:ln xmlns:a="http://schemas.openxmlformats.org/drawingml/2006/main">
            <a:noFill/>
          </a:ln>
        </cdr:spPr>
        <cdr:style>
          <a:lnRef xmlns:a="http://schemas.openxmlformats.org/drawingml/2006/main" idx="2">
            <a:schemeClr val="accent1">
              <a:shade val="15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/>
          <a:lstStyle xmlns:a="http://schemas.openxmlformats.org/drawingml/2006/main"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endParaRPr lang="en-US" dirty="0"/>
          </a:p>
        </cdr:txBody>
      </cdr:sp>
      <cdr:sp macro="" textlink="">
        <cdr:nvSpPr>
          <cdr:cNvPr id="25" name="Flowchart: Stored Data 1">
            <a:extLst xmlns:a="http://schemas.openxmlformats.org/drawingml/2006/main">
              <a:ext uri="{FF2B5EF4-FFF2-40B4-BE49-F238E27FC236}">
                <a16:creationId xmlns:a16="http://schemas.microsoft.com/office/drawing/2014/main" id="{09E76E48-A2D3-CEE0-CAA4-75C535045748}"/>
              </a:ext>
            </a:extLst>
          </cdr:cNvPr>
          <cdr:cNvSpPr/>
        </cdr:nvSpPr>
        <cdr:spPr>
          <a:xfrm xmlns:a="http://schemas.openxmlformats.org/drawingml/2006/main">
            <a:off x="2696227" y="1279844"/>
            <a:ext cx="79258" cy="45719"/>
          </a:xfrm>
          <a:custGeom xmlns:a="http://schemas.openxmlformats.org/drawingml/2006/main"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227 w 8560"/>
              <a:gd name="connsiteY0" fmla="*/ 0 h 10000"/>
              <a:gd name="connsiteX1" fmla="*/ 8560 w 8560"/>
              <a:gd name="connsiteY1" fmla="*/ 0 h 10000"/>
              <a:gd name="connsiteX2" fmla="*/ 6893 w 8560"/>
              <a:gd name="connsiteY2" fmla="*/ 5000 h 10000"/>
              <a:gd name="connsiteX3" fmla="*/ 8560 w 8560"/>
              <a:gd name="connsiteY3" fmla="*/ 10000 h 10000"/>
              <a:gd name="connsiteX4" fmla="*/ 227 w 8560"/>
              <a:gd name="connsiteY4" fmla="*/ 10000 h 10000"/>
              <a:gd name="connsiteX5" fmla="*/ 1497 w 8560"/>
              <a:gd name="connsiteY5" fmla="*/ 4818 h 10000"/>
              <a:gd name="connsiteX6" fmla="*/ 227 w 8560"/>
              <a:gd name="connsiteY6" fmla="*/ 0 h 10000"/>
              <a:gd name="connsiteX0" fmla="*/ 265 w 10000"/>
              <a:gd name="connsiteY0" fmla="*/ 0 h 10000"/>
              <a:gd name="connsiteX1" fmla="*/ 10000 w 10000"/>
              <a:gd name="connsiteY1" fmla="*/ 0 h 10000"/>
              <a:gd name="connsiteX2" fmla="*/ 6858 w 10000"/>
              <a:gd name="connsiteY2" fmla="*/ 5000 h 10000"/>
              <a:gd name="connsiteX3" fmla="*/ 10000 w 10000"/>
              <a:gd name="connsiteY3" fmla="*/ 10000 h 10000"/>
              <a:gd name="connsiteX4" fmla="*/ 265 w 10000"/>
              <a:gd name="connsiteY4" fmla="*/ 10000 h 10000"/>
              <a:gd name="connsiteX5" fmla="*/ 1749 w 10000"/>
              <a:gd name="connsiteY5" fmla="*/ 4818 h 10000"/>
              <a:gd name="connsiteX6" fmla="*/ 265 w 10000"/>
              <a:gd name="connsiteY6" fmla="*/ 0 h 10000"/>
              <a:gd name="connsiteX0" fmla="*/ 205 w 9940"/>
              <a:gd name="connsiteY0" fmla="*/ 0 h 10000"/>
              <a:gd name="connsiteX1" fmla="*/ 9940 w 9940"/>
              <a:gd name="connsiteY1" fmla="*/ 0 h 10000"/>
              <a:gd name="connsiteX2" fmla="*/ 6798 w 9940"/>
              <a:gd name="connsiteY2" fmla="*/ 5000 h 10000"/>
              <a:gd name="connsiteX3" fmla="*/ 9940 w 9940"/>
              <a:gd name="connsiteY3" fmla="*/ 10000 h 10000"/>
              <a:gd name="connsiteX4" fmla="*/ 205 w 9940"/>
              <a:gd name="connsiteY4" fmla="*/ 10000 h 10000"/>
              <a:gd name="connsiteX5" fmla="*/ 2645 w 9940"/>
              <a:gd name="connsiteY5" fmla="*/ 4818 h 10000"/>
              <a:gd name="connsiteX6" fmla="*/ 205 w 994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40" h="10000">
                <a:moveTo>
                  <a:pt x="205" y="0"/>
                </a:moveTo>
                <a:lnTo>
                  <a:pt x="9940" y="0"/>
                </a:lnTo>
                <a:cubicBezTo>
                  <a:pt x="8864" y="0"/>
                  <a:pt x="6798" y="2239"/>
                  <a:pt x="6798" y="5000"/>
                </a:cubicBezTo>
                <a:cubicBezTo>
                  <a:pt x="6798" y="7761"/>
                  <a:pt x="8864" y="10000"/>
                  <a:pt x="9940" y="10000"/>
                </a:cubicBezTo>
                <a:lnTo>
                  <a:pt x="205" y="10000"/>
                </a:lnTo>
                <a:cubicBezTo>
                  <a:pt x="-871" y="10000"/>
                  <a:pt x="2645" y="7579"/>
                  <a:pt x="2645" y="4818"/>
                </a:cubicBezTo>
                <a:cubicBezTo>
                  <a:pt x="2645" y="2057"/>
                  <a:pt x="-871" y="0"/>
                  <a:pt x="205" y="0"/>
                </a:cubicBezTo>
                <a:close/>
              </a:path>
            </a:pathLst>
          </a:custGeom>
          <a:solidFill xmlns:a="http://schemas.openxmlformats.org/drawingml/2006/main">
            <a:srgbClr val="F3FBFB"/>
          </a:solidFill>
          <a:ln xmlns:a="http://schemas.openxmlformats.org/drawingml/2006/main">
            <a:noFill/>
          </a:ln>
        </cdr:spPr>
        <cdr:style>
          <a:lnRef xmlns:a="http://schemas.openxmlformats.org/drawingml/2006/main" idx="2">
            <a:schemeClr val="accent1">
              <a:shade val="15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/>
          <a:lstStyle xmlns:a="http://schemas.openxmlformats.org/drawingml/2006/main"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endParaRPr lang="en-US" dirty="0"/>
          </a:p>
        </cdr:txBody>
      </cdr:sp>
      <cdr:sp macro="" textlink="">
        <cdr:nvSpPr>
          <cdr:cNvPr id="26" name="Flowchart: Stored Data 1">
            <a:extLst xmlns:a="http://schemas.openxmlformats.org/drawingml/2006/main">
              <a:ext uri="{FF2B5EF4-FFF2-40B4-BE49-F238E27FC236}">
                <a16:creationId xmlns:a16="http://schemas.microsoft.com/office/drawing/2014/main" id="{163D226E-18BF-2623-07B2-D4B3269707B5}"/>
              </a:ext>
            </a:extLst>
          </cdr:cNvPr>
          <cdr:cNvSpPr/>
        </cdr:nvSpPr>
        <cdr:spPr>
          <a:xfrm xmlns:a="http://schemas.openxmlformats.org/drawingml/2006/main">
            <a:off x="2806082" y="1279844"/>
            <a:ext cx="79258" cy="45719"/>
          </a:xfrm>
          <a:custGeom xmlns:a="http://schemas.openxmlformats.org/drawingml/2006/main"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227 w 8560"/>
              <a:gd name="connsiteY0" fmla="*/ 0 h 10000"/>
              <a:gd name="connsiteX1" fmla="*/ 8560 w 8560"/>
              <a:gd name="connsiteY1" fmla="*/ 0 h 10000"/>
              <a:gd name="connsiteX2" fmla="*/ 6893 w 8560"/>
              <a:gd name="connsiteY2" fmla="*/ 5000 h 10000"/>
              <a:gd name="connsiteX3" fmla="*/ 8560 w 8560"/>
              <a:gd name="connsiteY3" fmla="*/ 10000 h 10000"/>
              <a:gd name="connsiteX4" fmla="*/ 227 w 8560"/>
              <a:gd name="connsiteY4" fmla="*/ 10000 h 10000"/>
              <a:gd name="connsiteX5" fmla="*/ 1497 w 8560"/>
              <a:gd name="connsiteY5" fmla="*/ 4818 h 10000"/>
              <a:gd name="connsiteX6" fmla="*/ 227 w 8560"/>
              <a:gd name="connsiteY6" fmla="*/ 0 h 10000"/>
              <a:gd name="connsiteX0" fmla="*/ 265 w 10000"/>
              <a:gd name="connsiteY0" fmla="*/ 0 h 10000"/>
              <a:gd name="connsiteX1" fmla="*/ 10000 w 10000"/>
              <a:gd name="connsiteY1" fmla="*/ 0 h 10000"/>
              <a:gd name="connsiteX2" fmla="*/ 6858 w 10000"/>
              <a:gd name="connsiteY2" fmla="*/ 5000 h 10000"/>
              <a:gd name="connsiteX3" fmla="*/ 10000 w 10000"/>
              <a:gd name="connsiteY3" fmla="*/ 10000 h 10000"/>
              <a:gd name="connsiteX4" fmla="*/ 265 w 10000"/>
              <a:gd name="connsiteY4" fmla="*/ 10000 h 10000"/>
              <a:gd name="connsiteX5" fmla="*/ 1749 w 10000"/>
              <a:gd name="connsiteY5" fmla="*/ 4818 h 10000"/>
              <a:gd name="connsiteX6" fmla="*/ 265 w 10000"/>
              <a:gd name="connsiteY6" fmla="*/ 0 h 10000"/>
              <a:gd name="connsiteX0" fmla="*/ 205 w 9940"/>
              <a:gd name="connsiteY0" fmla="*/ 0 h 10000"/>
              <a:gd name="connsiteX1" fmla="*/ 9940 w 9940"/>
              <a:gd name="connsiteY1" fmla="*/ 0 h 10000"/>
              <a:gd name="connsiteX2" fmla="*/ 6798 w 9940"/>
              <a:gd name="connsiteY2" fmla="*/ 5000 h 10000"/>
              <a:gd name="connsiteX3" fmla="*/ 9940 w 9940"/>
              <a:gd name="connsiteY3" fmla="*/ 10000 h 10000"/>
              <a:gd name="connsiteX4" fmla="*/ 205 w 9940"/>
              <a:gd name="connsiteY4" fmla="*/ 10000 h 10000"/>
              <a:gd name="connsiteX5" fmla="*/ 2645 w 9940"/>
              <a:gd name="connsiteY5" fmla="*/ 4818 h 10000"/>
              <a:gd name="connsiteX6" fmla="*/ 205 w 994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40" h="10000">
                <a:moveTo>
                  <a:pt x="205" y="0"/>
                </a:moveTo>
                <a:lnTo>
                  <a:pt x="9940" y="0"/>
                </a:lnTo>
                <a:cubicBezTo>
                  <a:pt x="8864" y="0"/>
                  <a:pt x="6798" y="2239"/>
                  <a:pt x="6798" y="5000"/>
                </a:cubicBezTo>
                <a:cubicBezTo>
                  <a:pt x="6798" y="7761"/>
                  <a:pt x="8864" y="10000"/>
                  <a:pt x="9940" y="10000"/>
                </a:cubicBezTo>
                <a:lnTo>
                  <a:pt x="205" y="10000"/>
                </a:lnTo>
                <a:cubicBezTo>
                  <a:pt x="-871" y="10000"/>
                  <a:pt x="2645" y="7579"/>
                  <a:pt x="2645" y="4818"/>
                </a:cubicBezTo>
                <a:cubicBezTo>
                  <a:pt x="2645" y="2057"/>
                  <a:pt x="-871" y="0"/>
                  <a:pt x="205" y="0"/>
                </a:cubicBezTo>
                <a:close/>
              </a:path>
            </a:pathLst>
          </a:custGeom>
          <a:solidFill xmlns:a="http://schemas.openxmlformats.org/drawingml/2006/main">
            <a:srgbClr val="F3FBFB"/>
          </a:solidFill>
          <a:ln xmlns:a="http://schemas.openxmlformats.org/drawingml/2006/main">
            <a:noFill/>
          </a:ln>
        </cdr:spPr>
        <cdr:style>
          <a:lnRef xmlns:a="http://schemas.openxmlformats.org/drawingml/2006/main" idx="2">
            <a:schemeClr val="accent1">
              <a:shade val="15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/>
          <a:lstStyle xmlns:a="http://schemas.openxmlformats.org/drawingml/2006/main"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endParaRPr lang="en-US" dirty="0"/>
          </a:p>
        </cdr:txBody>
      </cdr:sp>
      <cdr:sp macro="" textlink="">
        <cdr:nvSpPr>
          <cdr:cNvPr id="27" name="Flowchart: Stored Data 1">
            <a:extLst xmlns:a="http://schemas.openxmlformats.org/drawingml/2006/main">
              <a:ext uri="{FF2B5EF4-FFF2-40B4-BE49-F238E27FC236}">
                <a16:creationId xmlns:a16="http://schemas.microsoft.com/office/drawing/2014/main" id="{2994A0FE-D85B-E5E0-F08F-E806CDFEFE2A}"/>
              </a:ext>
            </a:extLst>
          </cdr:cNvPr>
          <cdr:cNvSpPr/>
        </cdr:nvSpPr>
        <cdr:spPr>
          <a:xfrm xmlns:a="http://schemas.openxmlformats.org/drawingml/2006/main">
            <a:off x="2922287" y="1279844"/>
            <a:ext cx="79258" cy="45719"/>
          </a:xfrm>
          <a:custGeom xmlns:a="http://schemas.openxmlformats.org/drawingml/2006/main"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227 w 8560"/>
              <a:gd name="connsiteY0" fmla="*/ 0 h 10000"/>
              <a:gd name="connsiteX1" fmla="*/ 8560 w 8560"/>
              <a:gd name="connsiteY1" fmla="*/ 0 h 10000"/>
              <a:gd name="connsiteX2" fmla="*/ 6893 w 8560"/>
              <a:gd name="connsiteY2" fmla="*/ 5000 h 10000"/>
              <a:gd name="connsiteX3" fmla="*/ 8560 w 8560"/>
              <a:gd name="connsiteY3" fmla="*/ 10000 h 10000"/>
              <a:gd name="connsiteX4" fmla="*/ 227 w 8560"/>
              <a:gd name="connsiteY4" fmla="*/ 10000 h 10000"/>
              <a:gd name="connsiteX5" fmla="*/ 1497 w 8560"/>
              <a:gd name="connsiteY5" fmla="*/ 4818 h 10000"/>
              <a:gd name="connsiteX6" fmla="*/ 227 w 8560"/>
              <a:gd name="connsiteY6" fmla="*/ 0 h 10000"/>
              <a:gd name="connsiteX0" fmla="*/ 265 w 10000"/>
              <a:gd name="connsiteY0" fmla="*/ 0 h 10000"/>
              <a:gd name="connsiteX1" fmla="*/ 10000 w 10000"/>
              <a:gd name="connsiteY1" fmla="*/ 0 h 10000"/>
              <a:gd name="connsiteX2" fmla="*/ 6858 w 10000"/>
              <a:gd name="connsiteY2" fmla="*/ 5000 h 10000"/>
              <a:gd name="connsiteX3" fmla="*/ 10000 w 10000"/>
              <a:gd name="connsiteY3" fmla="*/ 10000 h 10000"/>
              <a:gd name="connsiteX4" fmla="*/ 265 w 10000"/>
              <a:gd name="connsiteY4" fmla="*/ 10000 h 10000"/>
              <a:gd name="connsiteX5" fmla="*/ 1749 w 10000"/>
              <a:gd name="connsiteY5" fmla="*/ 4818 h 10000"/>
              <a:gd name="connsiteX6" fmla="*/ 265 w 10000"/>
              <a:gd name="connsiteY6" fmla="*/ 0 h 10000"/>
              <a:gd name="connsiteX0" fmla="*/ 205 w 9940"/>
              <a:gd name="connsiteY0" fmla="*/ 0 h 10000"/>
              <a:gd name="connsiteX1" fmla="*/ 9940 w 9940"/>
              <a:gd name="connsiteY1" fmla="*/ 0 h 10000"/>
              <a:gd name="connsiteX2" fmla="*/ 6798 w 9940"/>
              <a:gd name="connsiteY2" fmla="*/ 5000 h 10000"/>
              <a:gd name="connsiteX3" fmla="*/ 9940 w 9940"/>
              <a:gd name="connsiteY3" fmla="*/ 10000 h 10000"/>
              <a:gd name="connsiteX4" fmla="*/ 205 w 9940"/>
              <a:gd name="connsiteY4" fmla="*/ 10000 h 10000"/>
              <a:gd name="connsiteX5" fmla="*/ 2645 w 9940"/>
              <a:gd name="connsiteY5" fmla="*/ 4818 h 10000"/>
              <a:gd name="connsiteX6" fmla="*/ 205 w 994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40" h="10000">
                <a:moveTo>
                  <a:pt x="205" y="0"/>
                </a:moveTo>
                <a:lnTo>
                  <a:pt x="9940" y="0"/>
                </a:lnTo>
                <a:cubicBezTo>
                  <a:pt x="8864" y="0"/>
                  <a:pt x="6798" y="2239"/>
                  <a:pt x="6798" y="5000"/>
                </a:cubicBezTo>
                <a:cubicBezTo>
                  <a:pt x="6798" y="7761"/>
                  <a:pt x="8864" y="10000"/>
                  <a:pt x="9940" y="10000"/>
                </a:cubicBezTo>
                <a:lnTo>
                  <a:pt x="205" y="10000"/>
                </a:lnTo>
                <a:cubicBezTo>
                  <a:pt x="-871" y="10000"/>
                  <a:pt x="2645" y="7579"/>
                  <a:pt x="2645" y="4818"/>
                </a:cubicBezTo>
                <a:cubicBezTo>
                  <a:pt x="2645" y="2057"/>
                  <a:pt x="-871" y="0"/>
                  <a:pt x="205" y="0"/>
                </a:cubicBezTo>
                <a:close/>
              </a:path>
            </a:pathLst>
          </a:custGeom>
          <a:solidFill xmlns:a="http://schemas.openxmlformats.org/drawingml/2006/main">
            <a:srgbClr val="F3FBFB"/>
          </a:solidFill>
          <a:ln xmlns:a="http://schemas.openxmlformats.org/drawingml/2006/main">
            <a:noFill/>
          </a:ln>
        </cdr:spPr>
        <cdr:style>
          <a:lnRef xmlns:a="http://schemas.openxmlformats.org/drawingml/2006/main" idx="2">
            <a:schemeClr val="accent1">
              <a:shade val="15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/>
          <a:lstStyle xmlns:a="http://schemas.openxmlformats.org/drawingml/2006/main"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endParaRPr lang="en-US" dirty="0"/>
          </a:p>
        </cdr:txBody>
      </cdr:sp>
      <cdr:sp macro="" textlink="">
        <cdr:nvSpPr>
          <cdr:cNvPr id="28" name="Flowchart: Stored Data 1">
            <a:extLst xmlns:a="http://schemas.openxmlformats.org/drawingml/2006/main">
              <a:ext uri="{FF2B5EF4-FFF2-40B4-BE49-F238E27FC236}">
                <a16:creationId xmlns:a16="http://schemas.microsoft.com/office/drawing/2014/main" id="{B1D81813-6F32-D06C-CE9B-266D3F968D3B}"/>
              </a:ext>
            </a:extLst>
          </cdr:cNvPr>
          <cdr:cNvSpPr/>
        </cdr:nvSpPr>
        <cdr:spPr>
          <a:xfrm xmlns:a="http://schemas.openxmlformats.org/drawingml/2006/main">
            <a:off x="3038492" y="1279844"/>
            <a:ext cx="79258" cy="45719"/>
          </a:xfrm>
          <a:custGeom xmlns:a="http://schemas.openxmlformats.org/drawingml/2006/main"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227 w 8560"/>
              <a:gd name="connsiteY0" fmla="*/ 0 h 10000"/>
              <a:gd name="connsiteX1" fmla="*/ 8560 w 8560"/>
              <a:gd name="connsiteY1" fmla="*/ 0 h 10000"/>
              <a:gd name="connsiteX2" fmla="*/ 6893 w 8560"/>
              <a:gd name="connsiteY2" fmla="*/ 5000 h 10000"/>
              <a:gd name="connsiteX3" fmla="*/ 8560 w 8560"/>
              <a:gd name="connsiteY3" fmla="*/ 10000 h 10000"/>
              <a:gd name="connsiteX4" fmla="*/ 227 w 8560"/>
              <a:gd name="connsiteY4" fmla="*/ 10000 h 10000"/>
              <a:gd name="connsiteX5" fmla="*/ 1497 w 8560"/>
              <a:gd name="connsiteY5" fmla="*/ 4818 h 10000"/>
              <a:gd name="connsiteX6" fmla="*/ 227 w 8560"/>
              <a:gd name="connsiteY6" fmla="*/ 0 h 10000"/>
              <a:gd name="connsiteX0" fmla="*/ 265 w 10000"/>
              <a:gd name="connsiteY0" fmla="*/ 0 h 10000"/>
              <a:gd name="connsiteX1" fmla="*/ 10000 w 10000"/>
              <a:gd name="connsiteY1" fmla="*/ 0 h 10000"/>
              <a:gd name="connsiteX2" fmla="*/ 6858 w 10000"/>
              <a:gd name="connsiteY2" fmla="*/ 5000 h 10000"/>
              <a:gd name="connsiteX3" fmla="*/ 10000 w 10000"/>
              <a:gd name="connsiteY3" fmla="*/ 10000 h 10000"/>
              <a:gd name="connsiteX4" fmla="*/ 265 w 10000"/>
              <a:gd name="connsiteY4" fmla="*/ 10000 h 10000"/>
              <a:gd name="connsiteX5" fmla="*/ 1749 w 10000"/>
              <a:gd name="connsiteY5" fmla="*/ 4818 h 10000"/>
              <a:gd name="connsiteX6" fmla="*/ 265 w 10000"/>
              <a:gd name="connsiteY6" fmla="*/ 0 h 10000"/>
              <a:gd name="connsiteX0" fmla="*/ 205 w 9940"/>
              <a:gd name="connsiteY0" fmla="*/ 0 h 10000"/>
              <a:gd name="connsiteX1" fmla="*/ 9940 w 9940"/>
              <a:gd name="connsiteY1" fmla="*/ 0 h 10000"/>
              <a:gd name="connsiteX2" fmla="*/ 6798 w 9940"/>
              <a:gd name="connsiteY2" fmla="*/ 5000 h 10000"/>
              <a:gd name="connsiteX3" fmla="*/ 9940 w 9940"/>
              <a:gd name="connsiteY3" fmla="*/ 10000 h 10000"/>
              <a:gd name="connsiteX4" fmla="*/ 205 w 9940"/>
              <a:gd name="connsiteY4" fmla="*/ 10000 h 10000"/>
              <a:gd name="connsiteX5" fmla="*/ 2645 w 9940"/>
              <a:gd name="connsiteY5" fmla="*/ 4818 h 10000"/>
              <a:gd name="connsiteX6" fmla="*/ 205 w 994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40" h="10000">
                <a:moveTo>
                  <a:pt x="205" y="0"/>
                </a:moveTo>
                <a:lnTo>
                  <a:pt x="9940" y="0"/>
                </a:lnTo>
                <a:cubicBezTo>
                  <a:pt x="8864" y="0"/>
                  <a:pt x="6798" y="2239"/>
                  <a:pt x="6798" y="5000"/>
                </a:cubicBezTo>
                <a:cubicBezTo>
                  <a:pt x="6798" y="7761"/>
                  <a:pt x="8864" y="10000"/>
                  <a:pt x="9940" y="10000"/>
                </a:cubicBezTo>
                <a:lnTo>
                  <a:pt x="205" y="10000"/>
                </a:lnTo>
                <a:cubicBezTo>
                  <a:pt x="-871" y="10000"/>
                  <a:pt x="2645" y="7579"/>
                  <a:pt x="2645" y="4818"/>
                </a:cubicBezTo>
                <a:cubicBezTo>
                  <a:pt x="2645" y="2057"/>
                  <a:pt x="-871" y="0"/>
                  <a:pt x="205" y="0"/>
                </a:cubicBezTo>
                <a:close/>
              </a:path>
            </a:pathLst>
          </a:custGeom>
          <a:solidFill xmlns:a="http://schemas.openxmlformats.org/drawingml/2006/main">
            <a:srgbClr val="F3FBFB"/>
          </a:solidFill>
          <a:ln xmlns:a="http://schemas.openxmlformats.org/drawingml/2006/main">
            <a:noFill/>
          </a:ln>
        </cdr:spPr>
        <cdr:style>
          <a:lnRef xmlns:a="http://schemas.openxmlformats.org/drawingml/2006/main" idx="2">
            <a:schemeClr val="accent1">
              <a:shade val="15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/>
          <a:lstStyle xmlns:a="http://schemas.openxmlformats.org/drawingml/2006/main"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endParaRPr lang="en-US" dirty="0"/>
          </a:p>
        </cdr:txBody>
      </cdr:sp>
      <cdr:sp macro="" textlink="">
        <cdr:nvSpPr>
          <cdr:cNvPr id="29" name="Flowchart: Stored Data 1">
            <a:extLst xmlns:a="http://schemas.openxmlformats.org/drawingml/2006/main">
              <a:ext uri="{FF2B5EF4-FFF2-40B4-BE49-F238E27FC236}">
                <a16:creationId xmlns:a16="http://schemas.microsoft.com/office/drawing/2014/main" id="{78267998-70AE-5A8E-CA10-672837CFACF2}"/>
              </a:ext>
            </a:extLst>
          </cdr:cNvPr>
          <cdr:cNvSpPr/>
        </cdr:nvSpPr>
        <cdr:spPr>
          <a:xfrm xmlns:a="http://schemas.openxmlformats.org/drawingml/2006/main">
            <a:off x="3154697" y="1279844"/>
            <a:ext cx="79258" cy="45719"/>
          </a:xfrm>
          <a:custGeom xmlns:a="http://schemas.openxmlformats.org/drawingml/2006/main"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227 w 8560"/>
              <a:gd name="connsiteY0" fmla="*/ 0 h 10000"/>
              <a:gd name="connsiteX1" fmla="*/ 8560 w 8560"/>
              <a:gd name="connsiteY1" fmla="*/ 0 h 10000"/>
              <a:gd name="connsiteX2" fmla="*/ 6893 w 8560"/>
              <a:gd name="connsiteY2" fmla="*/ 5000 h 10000"/>
              <a:gd name="connsiteX3" fmla="*/ 8560 w 8560"/>
              <a:gd name="connsiteY3" fmla="*/ 10000 h 10000"/>
              <a:gd name="connsiteX4" fmla="*/ 227 w 8560"/>
              <a:gd name="connsiteY4" fmla="*/ 10000 h 10000"/>
              <a:gd name="connsiteX5" fmla="*/ 1497 w 8560"/>
              <a:gd name="connsiteY5" fmla="*/ 4818 h 10000"/>
              <a:gd name="connsiteX6" fmla="*/ 227 w 8560"/>
              <a:gd name="connsiteY6" fmla="*/ 0 h 10000"/>
              <a:gd name="connsiteX0" fmla="*/ 265 w 10000"/>
              <a:gd name="connsiteY0" fmla="*/ 0 h 10000"/>
              <a:gd name="connsiteX1" fmla="*/ 10000 w 10000"/>
              <a:gd name="connsiteY1" fmla="*/ 0 h 10000"/>
              <a:gd name="connsiteX2" fmla="*/ 6858 w 10000"/>
              <a:gd name="connsiteY2" fmla="*/ 5000 h 10000"/>
              <a:gd name="connsiteX3" fmla="*/ 10000 w 10000"/>
              <a:gd name="connsiteY3" fmla="*/ 10000 h 10000"/>
              <a:gd name="connsiteX4" fmla="*/ 265 w 10000"/>
              <a:gd name="connsiteY4" fmla="*/ 10000 h 10000"/>
              <a:gd name="connsiteX5" fmla="*/ 1749 w 10000"/>
              <a:gd name="connsiteY5" fmla="*/ 4818 h 10000"/>
              <a:gd name="connsiteX6" fmla="*/ 265 w 10000"/>
              <a:gd name="connsiteY6" fmla="*/ 0 h 10000"/>
              <a:gd name="connsiteX0" fmla="*/ 205 w 9940"/>
              <a:gd name="connsiteY0" fmla="*/ 0 h 10000"/>
              <a:gd name="connsiteX1" fmla="*/ 9940 w 9940"/>
              <a:gd name="connsiteY1" fmla="*/ 0 h 10000"/>
              <a:gd name="connsiteX2" fmla="*/ 6798 w 9940"/>
              <a:gd name="connsiteY2" fmla="*/ 5000 h 10000"/>
              <a:gd name="connsiteX3" fmla="*/ 9940 w 9940"/>
              <a:gd name="connsiteY3" fmla="*/ 10000 h 10000"/>
              <a:gd name="connsiteX4" fmla="*/ 205 w 9940"/>
              <a:gd name="connsiteY4" fmla="*/ 10000 h 10000"/>
              <a:gd name="connsiteX5" fmla="*/ 2645 w 9940"/>
              <a:gd name="connsiteY5" fmla="*/ 4818 h 10000"/>
              <a:gd name="connsiteX6" fmla="*/ 205 w 994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40" h="10000">
                <a:moveTo>
                  <a:pt x="205" y="0"/>
                </a:moveTo>
                <a:lnTo>
                  <a:pt x="9940" y="0"/>
                </a:lnTo>
                <a:cubicBezTo>
                  <a:pt x="8864" y="0"/>
                  <a:pt x="6798" y="2239"/>
                  <a:pt x="6798" y="5000"/>
                </a:cubicBezTo>
                <a:cubicBezTo>
                  <a:pt x="6798" y="7761"/>
                  <a:pt x="8864" y="10000"/>
                  <a:pt x="9940" y="10000"/>
                </a:cubicBezTo>
                <a:lnTo>
                  <a:pt x="205" y="10000"/>
                </a:lnTo>
                <a:cubicBezTo>
                  <a:pt x="-871" y="10000"/>
                  <a:pt x="2645" y="7579"/>
                  <a:pt x="2645" y="4818"/>
                </a:cubicBezTo>
                <a:cubicBezTo>
                  <a:pt x="2645" y="2057"/>
                  <a:pt x="-871" y="0"/>
                  <a:pt x="205" y="0"/>
                </a:cubicBezTo>
                <a:close/>
              </a:path>
            </a:pathLst>
          </a:custGeom>
          <a:solidFill xmlns:a="http://schemas.openxmlformats.org/drawingml/2006/main">
            <a:srgbClr val="F3FBFB"/>
          </a:solidFill>
          <a:ln xmlns:a="http://schemas.openxmlformats.org/drawingml/2006/main">
            <a:noFill/>
          </a:ln>
        </cdr:spPr>
        <cdr:style>
          <a:lnRef xmlns:a="http://schemas.openxmlformats.org/drawingml/2006/main" idx="2">
            <a:schemeClr val="accent1">
              <a:shade val="15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/>
          <a:lstStyle xmlns:a="http://schemas.openxmlformats.org/drawingml/2006/main"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endParaRPr lang="en-US" dirty="0"/>
          </a:p>
        </cdr:txBody>
      </cdr:sp>
      <cdr:sp macro="" textlink="">
        <cdr:nvSpPr>
          <cdr:cNvPr id="30" name="Flowchart: Stored Data 1">
            <a:extLst xmlns:a="http://schemas.openxmlformats.org/drawingml/2006/main">
              <a:ext uri="{FF2B5EF4-FFF2-40B4-BE49-F238E27FC236}">
                <a16:creationId xmlns:a16="http://schemas.microsoft.com/office/drawing/2014/main" id="{AB2AE559-135B-1A6D-75A0-5398CC3B8AF3}"/>
              </a:ext>
            </a:extLst>
          </cdr:cNvPr>
          <cdr:cNvSpPr/>
        </cdr:nvSpPr>
        <cdr:spPr>
          <a:xfrm xmlns:a="http://schemas.openxmlformats.org/drawingml/2006/main">
            <a:off x="3264552" y="1279844"/>
            <a:ext cx="79258" cy="45719"/>
          </a:xfrm>
          <a:custGeom xmlns:a="http://schemas.openxmlformats.org/drawingml/2006/main"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227 w 8560"/>
              <a:gd name="connsiteY0" fmla="*/ 0 h 10000"/>
              <a:gd name="connsiteX1" fmla="*/ 8560 w 8560"/>
              <a:gd name="connsiteY1" fmla="*/ 0 h 10000"/>
              <a:gd name="connsiteX2" fmla="*/ 6893 w 8560"/>
              <a:gd name="connsiteY2" fmla="*/ 5000 h 10000"/>
              <a:gd name="connsiteX3" fmla="*/ 8560 w 8560"/>
              <a:gd name="connsiteY3" fmla="*/ 10000 h 10000"/>
              <a:gd name="connsiteX4" fmla="*/ 227 w 8560"/>
              <a:gd name="connsiteY4" fmla="*/ 10000 h 10000"/>
              <a:gd name="connsiteX5" fmla="*/ 1497 w 8560"/>
              <a:gd name="connsiteY5" fmla="*/ 4818 h 10000"/>
              <a:gd name="connsiteX6" fmla="*/ 227 w 8560"/>
              <a:gd name="connsiteY6" fmla="*/ 0 h 10000"/>
              <a:gd name="connsiteX0" fmla="*/ 265 w 10000"/>
              <a:gd name="connsiteY0" fmla="*/ 0 h 10000"/>
              <a:gd name="connsiteX1" fmla="*/ 10000 w 10000"/>
              <a:gd name="connsiteY1" fmla="*/ 0 h 10000"/>
              <a:gd name="connsiteX2" fmla="*/ 6858 w 10000"/>
              <a:gd name="connsiteY2" fmla="*/ 5000 h 10000"/>
              <a:gd name="connsiteX3" fmla="*/ 10000 w 10000"/>
              <a:gd name="connsiteY3" fmla="*/ 10000 h 10000"/>
              <a:gd name="connsiteX4" fmla="*/ 265 w 10000"/>
              <a:gd name="connsiteY4" fmla="*/ 10000 h 10000"/>
              <a:gd name="connsiteX5" fmla="*/ 1749 w 10000"/>
              <a:gd name="connsiteY5" fmla="*/ 4818 h 10000"/>
              <a:gd name="connsiteX6" fmla="*/ 265 w 10000"/>
              <a:gd name="connsiteY6" fmla="*/ 0 h 10000"/>
              <a:gd name="connsiteX0" fmla="*/ 205 w 9940"/>
              <a:gd name="connsiteY0" fmla="*/ 0 h 10000"/>
              <a:gd name="connsiteX1" fmla="*/ 9940 w 9940"/>
              <a:gd name="connsiteY1" fmla="*/ 0 h 10000"/>
              <a:gd name="connsiteX2" fmla="*/ 6798 w 9940"/>
              <a:gd name="connsiteY2" fmla="*/ 5000 h 10000"/>
              <a:gd name="connsiteX3" fmla="*/ 9940 w 9940"/>
              <a:gd name="connsiteY3" fmla="*/ 10000 h 10000"/>
              <a:gd name="connsiteX4" fmla="*/ 205 w 9940"/>
              <a:gd name="connsiteY4" fmla="*/ 10000 h 10000"/>
              <a:gd name="connsiteX5" fmla="*/ 2645 w 9940"/>
              <a:gd name="connsiteY5" fmla="*/ 4818 h 10000"/>
              <a:gd name="connsiteX6" fmla="*/ 205 w 994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40" h="10000">
                <a:moveTo>
                  <a:pt x="205" y="0"/>
                </a:moveTo>
                <a:lnTo>
                  <a:pt x="9940" y="0"/>
                </a:lnTo>
                <a:cubicBezTo>
                  <a:pt x="8864" y="0"/>
                  <a:pt x="6798" y="2239"/>
                  <a:pt x="6798" y="5000"/>
                </a:cubicBezTo>
                <a:cubicBezTo>
                  <a:pt x="6798" y="7761"/>
                  <a:pt x="8864" y="10000"/>
                  <a:pt x="9940" y="10000"/>
                </a:cubicBezTo>
                <a:lnTo>
                  <a:pt x="205" y="10000"/>
                </a:lnTo>
                <a:cubicBezTo>
                  <a:pt x="-871" y="10000"/>
                  <a:pt x="2645" y="7579"/>
                  <a:pt x="2645" y="4818"/>
                </a:cubicBezTo>
                <a:cubicBezTo>
                  <a:pt x="2645" y="2057"/>
                  <a:pt x="-871" y="0"/>
                  <a:pt x="205" y="0"/>
                </a:cubicBezTo>
                <a:close/>
              </a:path>
            </a:pathLst>
          </a:custGeom>
          <a:solidFill xmlns:a="http://schemas.openxmlformats.org/drawingml/2006/main">
            <a:srgbClr val="F3FBFB"/>
          </a:solidFill>
          <a:ln xmlns:a="http://schemas.openxmlformats.org/drawingml/2006/main">
            <a:noFill/>
          </a:ln>
        </cdr:spPr>
        <cdr:style>
          <a:lnRef xmlns:a="http://schemas.openxmlformats.org/drawingml/2006/main" idx="2">
            <a:schemeClr val="accent1">
              <a:shade val="15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/>
          <a:lstStyle xmlns:a="http://schemas.openxmlformats.org/drawingml/2006/main"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endParaRPr lang="en-US" dirty="0"/>
          </a:p>
        </cdr:txBody>
      </cdr:sp>
      <cdr:sp macro="" textlink="">
        <cdr:nvSpPr>
          <cdr:cNvPr id="31" name="Flowchart: Stored Data 1">
            <a:extLst xmlns:a="http://schemas.openxmlformats.org/drawingml/2006/main">
              <a:ext uri="{FF2B5EF4-FFF2-40B4-BE49-F238E27FC236}">
                <a16:creationId xmlns:a16="http://schemas.microsoft.com/office/drawing/2014/main" id="{B52C68AF-F0B7-624A-776C-9A4E8915A89D}"/>
              </a:ext>
            </a:extLst>
          </cdr:cNvPr>
          <cdr:cNvSpPr/>
        </cdr:nvSpPr>
        <cdr:spPr>
          <a:xfrm xmlns:a="http://schemas.openxmlformats.org/drawingml/2006/main">
            <a:off x="3380757" y="1279844"/>
            <a:ext cx="79258" cy="45719"/>
          </a:xfrm>
          <a:custGeom xmlns:a="http://schemas.openxmlformats.org/drawingml/2006/main"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227 w 8560"/>
              <a:gd name="connsiteY0" fmla="*/ 0 h 10000"/>
              <a:gd name="connsiteX1" fmla="*/ 8560 w 8560"/>
              <a:gd name="connsiteY1" fmla="*/ 0 h 10000"/>
              <a:gd name="connsiteX2" fmla="*/ 6893 w 8560"/>
              <a:gd name="connsiteY2" fmla="*/ 5000 h 10000"/>
              <a:gd name="connsiteX3" fmla="*/ 8560 w 8560"/>
              <a:gd name="connsiteY3" fmla="*/ 10000 h 10000"/>
              <a:gd name="connsiteX4" fmla="*/ 227 w 8560"/>
              <a:gd name="connsiteY4" fmla="*/ 10000 h 10000"/>
              <a:gd name="connsiteX5" fmla="*/ 1497 w 8560"/>
              <a:gd name="connsiteY5" fmla="*/ 4818 h 10000"/>
              <a:gd name="connsiteX6" fmla="*/ 227 w 8560"/>
              <a:gd name="connsiteY6" fmla="*/ 0 h 10000"/>
              <a:gd name="connsiteX0" fmla="*/ 265 w 10000"/>
              <a:gd name="connsiteY0" fmla="*/ 0 h 10000"/>
              <a:gd name="connsiteX1" fmla="*/ 10000 w 10000"/>
              <a:gd name="connsiteY1" fmla="*/ 0 h 10000"/>
              <a:gd name="connsiteX2" fmla="*/ 6858 w 10000"/>
              <a:gd name="connsiteY2" fmla="*/ 5000 h 10000"/>
              <a:gd name="connsiteX3" fmla="*/ 10000 w 10000"/>
              <a:gd name="connsiteY3" fmla="*/ 10000 h 10000"/>
              <a:gd name="connsiteX4" fmla="*/ 265 w 10000"/>
              <a:gd name="connsiteY4" fmla="*/ 10000 h 10000"/>
              <a:gd name="connsiteX5" fmla="*/ 1749 w 10000"/>
              <a:gd name="connsiteY5" fmla="*/ 4818 h 10000"/>
              <a:gd name="connsiteX6" fmla="*/ 265 w 10000"/>
              <a:gd name="connsiteY6" fmla="*/ 0 h 10000"/>
              <a:gd name="connsiteX0" fmla="*/ 205 w 9940"/>
              <a:gd name="connsiteY0" fmla="*/ 0 h 10000"/>
              <a:gd name="connsiteX1" fmla="*/ 9940 w 9940"/>
              <a:gd name="connsiteY1" fmla="*/ 0 h 10000"/>
              <a:gd name="connsiteX2" fmla="*/ 6798 w 9940"/>
              <a:gd name="connsiteY2" fmla="*/ 5000 h 10000"/>
              <a:gd name="connsiteX3" fmla="*/ 9940 w 9940"/>
              <a:gd name="connsiteY3" fmla="*/ 10000 h 10000"/>
              <a:gd name="connsiteX4" fmla="*/ 205 w 9940"/>
              <a:gd name="connsiteY4" fmla="*/ 10000 h 10000"/>
              <a:gd name="connsiteX5" fmla="*/ 2645 w 9940"/>
              <a:gd name="connsiteY5" fmla="*/ 4818 h 10000"/>
              <a:gd name="connsiteX6" fmla="*/ 205 w 994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40" h="10000">
                <a:moveTo>
                  <a:pt x="205" y="0"/>
                </a:moveTo>
                <a:lnTo>
                  <a:pt x="9940" y="0"/>
                </a:lnTo>
                <a:cubicBezTo>
                  <a:pt x="8864" y="0"/>
                  <a:pt x="6798" y="2239"/>
                  <a:pt x="6798" y="5000"/>
                </a:cubicBezTo>
                <a:cubicBezTo>
                  <a:pt x="6798" y="7761"/>
                  <a:pt x="8864" y="10000"/>
                  <a:pt x="9940" y="10000"/>
                </a:cubicBezTo>
                <a:lnTo>
                  <a:pt x="205" y="10000"/>
                </a:lnTo>
                <a:cubicBezTo>
                  <a:pt x="-871" y="10000"/>
                  <a:pt x="2645" y="7579"/>
                  <a:pt x="2645" y="4818"/>
                </a:cubicBezTo>
                <a:cubicBezTo>
                  <a:pt x="2645" y="2057"/>
                  <a:pt x="-871" y="0"/>
                  <a:pt x="205" y="0"/>
                </a:cubicBezTo>
                <a:close/>
              </a:path>
            </a:pathLst>
          </a:custGeom>
          <a:solidFill xmlns:a="http://schemas.openxmlformats.org/drawingml/2006/main">
            <a:srgbClr val="F3FBFB"/>
          </a:solidFill>
          <a:ln xmlns:a="http://schemas.openxmlformats.org/drawingml/2006/main">
            <a:noFill/>
          </a:ln>
        </cdr:spPr>
        <cdr:style>
          <a:lnRef xmlns:a="http://schemas.openxmlformats.org/drawingml/2006/main" idx="2">
            <a:schemeClr val="accent1">
              <a:shade val="15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/>
          <a:lstStyle xmlns:a="http://schemas.openxmlformats.org/drawingml/2006/main"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endParaRPr lang="en-US" dirty="0"/>
          </a:p>
        </cdr:txBody>
      </cdr:sp>
      <cdr:sp macro="" textlink="">
        <cdr:nvSpPr>
          <cdr:cNvPr id="32" name="Flowchart: Stored Data 1">
            <a:extLst xmlns:a="http://schemas.openxmlformats.org/drawingml/2006/main">
              <a:ext uri="{FF2B5EF4-FFF2-40B4-BE49-F238E27FC236}">
                <a16:creationId xmlns:a16="http://schemas.microsoft.com/office/drawing/2014/main" id="{EAD45F33-99DF-0962-B924-721B46A55D67}"/>
              </a:ext>
            </a:extLst>
          </cdr:cNvPr>
          <cdr:cNvSpPr/>
        </cdr:nvSpPr>
        <cdr:spPr>
          <a:xfrm xmlns:a="http://schemas.openxmlformats.org/drawingml/2006/main">
            <a:off x="3496962" y="1279844"/>
            <a:ext cx="79258" cy="45719"/>
          </a:xfrm>
          <a:custGeom xmlns:a="http://schemas.openxmlformats.org/drawingml/2006/main"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227 w 8560"/>
              <a:gd name="connsiteY0" fmla="*/ 0 h 10000"/>
              <a:gd name="connsiteX1" fmla="*/ 8560 w 8560"/>
              <a:gd name="connsiteY1" fmla="*/ 0 h 10000"/>
              <a:gd name="connsiteX2" fmla="*/ 6893 w 8560"/>
              <a:gd name="connsiteY2" fmla="*/ 5000 h 10000"/>
              <a:gd name="connsiteX3" fmla="*/ 8560 w 8560"/>
              <a:gd name="connsiteY3" fmla="*/ 10000 h 10000"/>
              <a:gd name="connsiteX4" fmla="*/ 227 w 8560"/>
              <a:gd name="connsiteY4" fmla="*/ 10000 h 10000"/>
              <a:gd name="connsiteX5" fmla="*/ 1497 w 8560"/>
              <a:gd name="connsiteY5" fmla="*/ 4818 h 10000"/>
              <a:gd name="connsiteX6" fmla="*/ 227 w 8560"/>
              <a:gd name="connsiteY6" fmla="*/ 0 h 10000"/>
              <a:gd name="connsiteX0" fmla="*/ 265 w 10000"/>
              <a:gd name="connsiteY0" fmla="*/ 0 h 10000"/>
              <a:gd name="connsiteX1" fmla="*/ 10000 w 10000"/>
              <a:gd name="connsiteY1" fmla="*/ 0 h 10000"/>
              <a:gd name="connsiteX2" fmla="*/ 6858 w 10000"/>
              <a:gd name="connsiteY2" fmla="*/ 5000 h 10000"/>
              <a:gd name="connsiteX3" fmla="*/ 10000 w 10000"/>
              <a:gd name="connsiteY3" fmla="*/ 10000 h 10000"/>
              <a:gd name="connsiteX4" fmla="*/ 265 w 10000"/>
              <a:gd name="connsiteY4" fmla="*/ 10000 h 10000"/>
              <a:gd name="connsiteX5" fmla="*/ 1749 w 10000"/>
              <a:gd name="connsiteY5" fmla="*/ 4818 h 10000"/>
              <a:gd name="connsiteX6" fmla="*/ 265 w 10000"/>
              <a:gd name="connsiteY6" fmla="*/ 0 h 10000"/>
              <a:gd name="connsiteX0" fmla="*/ 205 w 9940"/>
              <a:gd name="connsiteY0" fmla="*/ 0 h 10000"/>
              <a:gd name="connsiteX1" fmla="*/ 9940 w 9940"/>
              <a:gd name="connsiteY1" fmla="*/ 0 h 10000"/>
              <a:gd name="connsiteX2" fmla="*/ 6798 w 9940"/>
              <a:gd name="connsiteY2" fmla="*/ 5000 h 10000"/>
              <a:gd name="connsiteX3" fmla="*/ 9940 w 9940"/>
              <a:gd name="connsiteY3" fmla="*/ 10000 h 10000"/>
              <a:gd name="connsiteX4" fmla="*/ 205 w 9940"/>
              <a:gd name="connsiteY4" fmla="*/ 10000 h 10000"/>
              <a:gd name="connsiteX5" fmla="*/ 2645 w 9940"/>
              <a:gd name="connsiteY5" fmla="*/ 4818 h 10000"/>
              <a:gd name="connsiteX6" fmla="*/ 205 w 994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40" h="10000">
                <a:moveTo>
                  <a:pt x="205" y="0"/>
                </a:moveTo>
                <a:lnTo>
                  <a:pt x="9940" y="0"/>
                </a:lnTo>
                <a:cubicBezTo>
                  <a:pt x="8864" y="0"/>
                  <a:pt x="6798" y="2239"/>
                  <a:pt x="6798" y="5000"/>
                </a:cubicBezTo>
                <a:cubicBezTo>
                  <a:pt x="6798" y="7761"/>
                  <a:pt x="8864" y="10000"/>
                  <a:pt x="9940" y="10000"/>
                </a:cubicBezTo>
                <a:lnTo>
                  <a:pt x="205" y="10000"/>
                </a:lnTo>
                <a:cubicBezTo>
                  <a:pt x="-871" y="10000"/>
                  <a:pt x="2645" y="7579"/>
                  <a:pt x="2645" y="4818"/>
                </a:cubicBezTo>
                <a:cubicBezTo>
                  <a:pt x="2645" y="2057"/>
                  <a:pt x="-871" y="0"/>
                  <a:pt x="205" y="0"/>
                </a:cubicBezTo>
                <a:close/>
              </a:path>
            </a:pathLst>
          </a:custGeom>
          <a:solidFill xmlns:a="http://schemas.openxmlformats.org/drawingml/2006/main">
            <a:srgbClr val="F3FBFB"/>
          </a:solidFill>
          <a:ln xmlns:a="http://schemas.openxmlformats.org/drawingml/2006/main">
            <a:noFill/>
          </a:ln>
        </cdr:spPr>
        <cdr:style>
          <a:lnRef xmlns:a="http://schemas.openxmlformats.org/drawingml/2006/main" idx="2">
            <a:schemeClr val="accent1">
              <a:shade val="15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/>
          <a:lstStyle xmlns:a="http://schemas.openxmlformats.org/drawingml/2006/main"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endParaRPr lang="en-US" dirty="0"/>
          </a:p>
        </cdr:txBody>
      </cdr:sp>
      <cdr:sp macro="" textlink="">
        <cdr:nvSpPr>
          <cdr:cNvPr id="33" name="Flowchart: Stored Data 1">
            <a:extLst xmlns:a="http://schemas.openxmlformats.org/drawingml/2006/main">
              <a:ext uri="{FF2B5EF4-FFF2-40B4-BE49-F238E27FC236}">
                <a16:creationId xmlns:a16="http://schemas.microsoft.com/office/drawing/2014/main" id="{2E49BFAF-8ECF-4D6A-D8A1-3F5EEAC72056}"/>
              </a:ext>
            </a:extLst>
          </cdr:cNvPr>
          <cdr:cNvSpPr/>
        </cdr:nvSpPr>
        <cdr:spPr>
          <a:xfrm xmlns:a="http://schemas.openxmlformats.org/drawingml/2006/main">
            <a:off x="3604912" y="1279844"/>
            <a:ext cx="79258" cy="45719"/>
          </a:xfrm>
          <a:custGeom xmlns:a="http://schemas.openxmlformats.org/drawingml/2006/main"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227 w 8560"/>
              <a:gd name="connsiteY0" fmla="*/ 0 h 10000"/>
              <a:gd name="connsiteX1" fmla="*/ 8560 w 8560"/>
              <a:gd name="connsiteY1" fmla="*/ 0 h 10000"/>
              <a:gd name="connsiteX2" fmla="*/ 6893 w 8560"/>
              <a:gd name="connsiteY2" fmla="*/ 5000 h 10000"/>
              <a:gd name="connsiteX3" fmla="*/ 8560 w 8560"/>
              <a:gd name="connsiteY3" fmla="*/ 10000 h 10000"/>
              <a:gd name="connsiteX4" fmla="*/ 227 w 8560"/>
              <a:gd name="connsiteY4" fmla="*/ 10000 h 10000"/>
              <a:gd name="connsiteX5" fmla="*/ 1497 w 8560"/>
              <a:gd name="connsiteY5" fmla="*/ 4818 h 10000"/>
              <a:gd name="connsiteX6" fmla="*/ 227 w 8560"/>
              <a:gd name="connsiteY6" fmla="*/ 0 h 10000"/>
              <a:gd name="connsiteX0" fmla="*/ 265 w 10000"/>
              <a:gd name="connsiteY0" fmla="*/ 0 h 10000"/>
              <a:gd name="connsiteX1" fmla="*/ 10000 w 10000"/>
              <a:gd name="connsiteY1" fmla="*/ 0 h 10000"/>
              <a:gd name="connsiteX2" fmla="*/ 6858 w 10000"/>
              <a:gd name="connsiteY2" fmla="*/ 5000 h 10000"/>
              <a:gd name="connsiteX3" fmla="*/ 10000 w 10000"/>
              <a:gd name="connsiteY3" fmla="*/ 10000 h 10000"/>
              <a:gd name="connsiteX4" fmla="*/ 265 w 10000"/>
              <a:gd name="connsiteY4" fmla="*/ 10000 h 10000"/>
              <a:gd name="connsiteX5" fmla="*/ 1749 w 10000"/>
              <a:gd name="connsiteY5" fmla="*/ 4818 h 10000"/>
              <a:gd name="connsiteX6" fmla="*/ 265 w 10000"/>
              <a:gd name="connsiteY6" fmla="*/ 0 h 10000"/>
              <a:gd name="connsiteX0" fmla="*/ 205 w 9940"/>
              <a:gd name="connsiteY0" fmla="*/ 0 h 10000"/>
              <a:gd name="connsiteX1" fmla="*/ 9940 w 9940"/>
              <a:gd name="connsiteY1" fmla="*/ 0 h 10000"/>
              <a:gd name="connsiteX2" fmla="*/ 6798 w 9940"/>
              <a:gd name="connsiteY2" fmla="*/ 5000 h 10000"/>
              <a:gd name="connsiteX3" fmla="*/ 9940 w 9940"/>
              <a:gd name="connsiteY3" fmla="*/ 10000 h 10000"/>
              <a:gd name="connsiteX4" fmla="*/ 205 w 9940"/>
              <a:gd name="connsiteY4" fmla="*/ 10000 h 10000"/>
              <a:gd name="connsiteX5" fmla="*/ 2645 w 9940"/>
              <a:gd name="connsiteY5" fmla="*/ 4818 h 10000"/>
              <a:gd name="connsiteX6" fmla="*/ 205 w 994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40" h="10000">
                <a:moveTo>
                  <a:pt x="205" y="0"/>
                </a:moveTo>
                <a:lnTo>
                  <a:pt x="9940" y="0"/>
                </a:lnTo>
                <a:cubicBezTo>
                  <a:pt x="8864" y="0"/>
                  <a:pt x="6798" y="2239"/>
                  <a:pt x="6798" y="5000"/>
                </a:cubicBezTo>
                <a:cubicBezTo>
                  <a:pt x="6798" y="7761"/>
                  <a:pt x="8864" y="10000"/>
                  <a:pt x="9940" y="10000"/>
                </a:cubicBezTo>
                <a:lnTo>
                  <a:pt x="205" y="10000"/>
                </a:lnTo>
                <a:cubicBezTo>
                  <a:pt x="-871" y="10000"/>
                  <a:pt x="2645" y="7579"/>
                  <a:pt x="2645" y="4818"/>
                </a:cubicBezTo>
                <a:cubicBezTo>
                  <a:pt x="2645" y="2057"/>
                  <a:pt x="-871" y="0"/>
                  <a:pt x="205" y="0"/>
                </a:cubicBezTo>
                <a:close/>
              </a:path>
            </a:pathLst>
          </a:custGeom>
          <a:solidFill xmlns:a="http://schemas.openxmlformats.org/drawingml/2006/main">
            <a:srgbClr val="F3FBFB"/>
          </a:solidFill>
          <a:ln xmlns:a="http://schemas.openxmlformats.org/drawingml/2006/main">
            <a:noFill/>
          </a:ln>
        </cdr:spPr>
        <cdr:style>
          <a:lnRef xmlns:a="http://schemas.openxmlformats.org/drawingml/2006/main" idx="2">
            <a:schemeClr val="accent1">
              <a:shade val="15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/>
          <a:lstStyle xmlns:a="http://schemas.openxmlformats.org/drawingml/2006/main"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endParaRPr lang="en-US" dirty="0"/>
          </a:p>
        </cdr:txBody>
      </cdr:sp>
      <cdr:sp macro="" textlink="">
        <cdr:nvSpPr>
          <cdr:cNvPr id="34" name="Flowchart: Stored Data 1">
            <a:extLst xmlns:a="http://schemas.openxmlformats.org/drawingml/2006/main">
              <a:ext uri="{FF2B5EF4-FFF2-40B4-BE49-F238E27FC236}">
                <a16:creationId xmlns:a16="http://schemas.microsoft.com/office/drawing/2014/main" id="{C88D9121-7E5D-FE69-8688-5B6C8B7270BF}"/>
              </a:ext>
            </a:extLst>
          </cdr:cNvPr>
          <cdr:cNvSpPr/>
        </cdr:nvSpPr>
        <cdr:spPr>
          <a:xfrm xmlns:a="http://schemas.openxmlformats.org/drawingml/2006/main">
            <a:off x="3721117" y="1279844"/>
            <a:ext cx="79258" cy="45719"/>
          </a:xfrm>
          <a:custGeom xmlns:a="http://schemas.openxmlformats.org/drawingml/2006/main"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227 w 8560"/>
              <a:gd name="connsiteY0" fmla="*/ 0 h 10000"/>
              <a:gd name="connsiteX1" fmla="*/ 8560 w 8560"/>
              <a:gd name="connsiteY1" fmla="*/ 0 h 10000"/>
              <a:gd name="connsiteX2" fmla="*/ 6893 w 8560"/>
              <a:gd name="connsiteY2" fmla="*/ 5000 h 10000"/>
              <a:gd name="connsiteX3" fmla="*/ 8560 w 8560"/>
              <a:gd name="connsiteY3" fmla="*/ 10000 h 10000"/>
              <a:gd name="connsiteX4" fmla="*/ 227 w 8560"/>
              <a:gd name="connsiteY4" fmla="*/ 10000 h 10000"/>
              <a:gd name="connsiteX5" fmla="*/ 1497 w 8560"/>
              <a:gd name="connsiteY5" fmla="*/ 4818 h 10000"/>
              <a:gd name="connsiteX6" fmla="*/ 227 w 8560"/>
              <a:gd name="connsiteY6" fmla="*/ 0 h 10000"/>
              <a:gd name="connsiteX0" fmla="*/ 265 w 10000"/>
              <a:gd name="connsiteY0" fmla="*/ 0 h 10000"/>
              <a:gd name="connsiteX1" fmla="*/ 10000 w 10000"/>
              <a:gd name="connsiteY1" fmla="*/ 0 h 10000"/>
              <a:gd name="connsiteX2" fmla="*/ 6858 w 10000"/>
              <a:gd name="connsiteY2" fmla="*/ 5000 h 10000"/>
              <a:gd name="connsiteX3" fmla="*/ 10000 w 10000"/>
              <a:gd name="connsiteY3" fmla="*/ 10000 h 10000"/>
              <a:gd name="connsiteX4" fmla="*/ 265 w 10000"/>
              <a:gd name="connsiteY4" fmla="*/ 10000 h 10000"/>
              <a:gd name="connsiteX5" fmla="*/ 1749 w 10000"/>
              <a:gd name="connsiteY5" fmla="*/ 4818 h 10000"/>
              <a:gd name="connsiteX6" fmla="*/ 265 w 10000"/>
              <a:gd name="connsiteY6" fmla="*/ 0 h 10000"/>
              <a:gd name="connsiteX0" fmla="*/ 205 w 9940"/>
              <a:gd name="connsiteY0" fmla="*/ 0 h 10000"/>
              <a:gd name="connsiteX1" fmla="*/ 9940 w 9940"/>
              <a:gd name="connsiteY1" fmla="*/ 0 h 10000"/>
              <a:gd name="connsiteX2" fmla="*/ 6798 w 9940"/>
              <a:gd name="connsiteY2" fmla="*/ 5000 h 10000"/>
              <a:gd name="connsiteX3" fmla="*/ 9940 w 9940"/>
              <a:gd name="connsiteY3" fmla="*/ 10000 h 10000"/>
              <a:gd name="connsiteX4" fmla="*/ 205 w 9940"/>
              <a:gd name="connsiteY4" fmla="*/ 10000 h 10000"/>
              <a:gd name="connsiteX5" fmla="*/ 2645 w 9940"/>
              <a:gd name="connsiteY5" fmla="*/ 4818 h 10000"/>
              <a:gd name="connsiteX6" fmla="*/ 205 w 994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40" h="10000">
                <a:moveTo>
                  <a:pt x="205" y="0"/>
                </a:moveTo>
                <a:lnTo>
                  <a:pt x="9940" y="0"/>
                </a:lnTo>
                <a:cubicBezTo>
                  <a:pt x="8864" y="0"/>
                  <a:pt x="6798" y="2239"/>
                  <a:pt x="6798" y="5000"/>
                </a:cubicBezTo>
                <a:cubicBezTo>
                  <a:pt x="6798" y="7761"/>
                  <a:pt x="8864" y="10000"/>
                  <a:pt x="9940" y="10000"/>
                </a:cubicBezTo>
                <a:lnTo>
                  <a:pt x="205" y="10000"/>
                </a:lnTo>
                <a:cubicBezTo>
                  <a:pt x="-871" y="10000"/>
                  <a:pt x="2645" y="7579"/>
                  <a:pt x="2645" y="4818"/>
                </a:cubicBezTo>
                <a:cubicBezTo>
                  <a:pt x="2645" y="2057"/>
                  <a:pt x="-871" y="0"/>
                  <a:pt x="205" y="0"/>
                </a:cubicBezTo>
                <a:close/>
              </a:path>
            </a:pathLst>
          </a:custGeom>
          <a:solidFill xmlns:a="http://schemas.openxmlformats.org/drawingml/2006/main">
            <a:srgbClr val="F3FBFB"/>
          </a:solidFill>
          <a:ln xmlns:a="http://schemas.openxmlformats.org/drawingml/2006/main">
            <a:noFill/>
          </a:ln>
        </cdr:spPr>
        <cdr:style>
          <a:lnRef xmlns:a="http://schemas.openxmlformats.org/drawingml/2006/main" idx="2">
            <a:schemeClr val="accent1">
              <a:shade val="15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/>
          <a:lstStyle xmlns:a="http://schemas.openxmlformats.org/drawingml/2006/main"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endParaRPr lang="en-US" dirty="0"/>
          </a:p>
        </cdr:txBody>
      </cdr:sp>
      <cdr:sp macro="" textlink="">
        <cdr:nvSpPr>
          <cdr:cNvPr id="35" name="Flowchart: Stored Data 1">
            <a:extLst xmlns:a="http://schemas.openxmlformats.org/drawingml/2006/main">
              <a:ext uri="{FF2B5EF4-FFF2-40B4-BE49-F238E27FC236}">
                <a16:creationId xmlns:a16="http://schemas.microsoft.com/office/drawing/2014/main" id="{CF0E84AF-E6CF-CEEF-472F-92E1C5983049}"/>
              </a:ext>
            </a:extLst>
          </cdr:cNvPr>
          <cdr:cNvSpPr/>
        </cdr:nvSpPr>
        <cdr:spPr>
          <a:xfrm xmlns:a="http://schemas.openxmlformats.org/drawingml/2006/main">
            <a:off x="3837322" y="1279844"/>
            <a:ext cx="79258" cy="45719"/>
          </a:xfrm>
          <a:custGeom xmlns:a="http://schemas.openxmlformats.org/drawingml/2006/main"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227 w 8560"/>
              <a:gd name="connsiteY0" fmla="*/ 0 h 10000"/>
              <a:gd name="connsiteX1" fmla="*/ 8560 w 8560"/>
              <a:gd name="connsiteY1" fmla="*/ 0 h 10000"/>
              <a:gd name="connsiteX2" fmla="*/ 6893 w 8560"/>
              <a:gd name="connsiteY2" fmla="*/ 5000 h 10000"/>
              <a:gd name="connsiteX3" fmla="*/ 8560 w 8560"/>
              <a:gd name="connsiteY3" fmla="*/ 10000 h 10000"/>
              <a:gd name="connsiteX4" fmla="*/ 227 w 8560"/>
              <a:gd name="connsiteY4" fmla="*/ 10000 h 10000"/>
              <a:gd name="connsiteX5" fmla="*/ 1497 w 8560"/>
              <a:gd name="connsiteY5" fmla="*/ 4818 h 10000"/>
              <a:gd name="connsiteX6" fmla="*/ 227 w 8560"/>
              <a:gd name="connsiteY6" fmla="*/ 0 h 10000"/>
              <a:gd name="connsiteX0" fmla="*/ 265 w 10000"/>
              <a:gd name="connsiteY0" fmla="*/ 0 h 10000"/>
              <a:gd name="connsiteX1" fmla="*/ 10000 w 10000"/>
              <a:gd name="connsiteY1" fmla="*/ 0 h 10000"/>
              <a:gd name="connsiteX2" fmla="*/ 6858 w 10000"/>
              <a:gd name="connsiteY2" fmla="*/ 5000 h 10000"/>
              <a:gd name="connsiteX3" fmla="*/ 10000 w 10000"/>
              <a:gd name="connsiteY3" fmla="*/ 10000 h 10000"/>
              <a:gd name="connsiteX4" fmla="*/ 265 w 10000"/>
              <a:gd name="connsiteY4" fmla="*/ 10000 h 10000"/>
              <a:gd name="connsiteX5" fmla="*/ 1749 w 10000"/>
              <a:gd name="connsiteY5" fmla="*/ 4818 h 10000"/>
              <a:gd name="connsiteX6" fmla="*/ 265 w 10000"/>
              <a:gd name="connsiteY6" fmla="*/ 0 h 10000"/>
              <a:gd name="connsiteX0" fmla="*/ 205 w 9940"/>
              <a:gd name="connsiteY0" fmla="*/ 0 h 10000"/>
              <a:gd name="connsiteX1" fmla="*/ 9940 w 9940"/>
              <a:gd name="connsiteY1" fmla="*/ 0 h 10000"/>
              <a:gd name="connsiteX2" fmla="*/ 6798 w 9940"/>
              <a:gd name="connsiteY2" fmla="*/ 5000 h 10000"/>
              <a:gd name="connsiteX3" fmla="*/ 9940 w 9940"/>
              <a:gd name="connsiteY3" fmla="*/ 10000 h 10000"/>
              <a:gd name="connsiteX4" fmla="*/ 205 w 9940"/>
              <a:gd name="connsiteY4" fmla="*/ 10000 h 10000"/>
              <a:gd name="connsiteX5" fmla="*/ 2645 w 9940"/>
              <a:gd name="connsiteY5" fmla="*/ 4818 h 10000"/>
              <a:gd name="connsiteX6" fmla="*/ 205 w 994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40" h="10000">
                <a:moveTo>
                  <a:pt x="205" y="0"/>
                </a:moveTo>
                <a:lnTo>
                  <a:pt x="9940" y="0"/>
                </a:lnTo>
                <a:cubicBezTo>
                  <a:pt x="8864" y="0"/>
                  <a:pt x="6798" y="2239"/>
                  <a:pt x="6798" y="5000"/>
                </a:cubicBezTo>
                <a:cubicBezTo>
                  <a:pt x="6798" y="7761"/>
                  <a:pt x="8864" y="10000"/>
                  <a:pt x="9940" y="10000"/>
                </a:cubicBezTo>
                <a:lnTo>
                  <a:pt x="205" y="10000"/>
                </a:lnTo>
                <a:cubicBezTo>
                  <a:pt x="-871" y="10000"/>
                  <a:pt x="2645" y="7579"/>
                  <a:pt x="2645" y="4818"/>
                </a:cubicBezTo>
                <a:cubicBezTo>
                  <a:pt x="2645" y="2057"/>
                  <a:pt x="-871" y="0"/>
                  <a:pt x="205" y="0"/>
                </a:cubicBezTo>
                <a:close/>
              </a:path>
            </a:pathLst>
          </a:custGeom>
          <a:solidFill xmlns:a="http://schemas.openxmlformats.org/drawingml/2006/main">
            <a:srgbClr val="F3FBFB"/>
          </a:solidFill>
          <a:ln xmlns:a="http://schemas.openxmlformats.org/drawingml/2006/main">
            <a:noFill/>
          </a:ln>
        </cdr:spPr>
        <cdr:style>
          <a:lnRef xmlns:a="http://schemas.openxmlformats.org/drawingml/2006/main" idx="2">
            <a:schemeClr val="accent1">
              <a:shade val="15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/>
          <a:lstStyle xmlns:a="http://schemas.openxmlformats.org/drawingml/2006/main"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endParaRPr lang="en-US" dirty="0"/>
          </a:p>
        </cdr:txBody>
      </cdr:sp>
    </cdr:grp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BE7ED-0BAB-4865-A10E-9BD0DEBCBC2F}" type="datetimeFigureOut">
              <a:rPr lang="en-GB" smtClean="0"/>
              <a:t>06/04/2024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CFAF2-B700-4250-AA19-198B36DFF0D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3539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9CFAF2-B700-4250-AA19-198B36DFF0D5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1032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9CFAF2-B700-4250-AA19-198B36DFF0D5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2307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9CFAF2-B700-4250-AA19-198B36DFF0D5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356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9CFAF2-B700-4250-AA19-198B36DFF0D5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5223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9CFAF2-B700-4250-AA19-198B36DFF0D5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7591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9CFAF2-B700-4250-AA19-198B36DFF0D5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476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9CFAF2-B700-4250-AA19-198B36DFF0D5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8149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9CFAF2-B700-4250-AA19-198B36DFF0D5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216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9CFAF2-B700-4250-AA19-198B36DFF0D5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056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E98C9-EC95-7720-C285-80B6F5F9B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719D10-4D0C-2F95-7D0E-27D4E0641D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3618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6AE9C-803C-E5F0-9A30-E2FD489CD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A495E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7B7B4-0623-426B-8CBB-7B83AD30C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3A495E"/>
                </a:solidFill>
              </a:defRPr>
            </a:lvl1pPr>
            <a:lvl2pPr>
              <a:defRPr>
                <a:solidFill>
                  <a:srgbClr val="3A495E"/>
                </a:solidFill>
              </a:defRPr>
            </a:lvl2pPr>
            <a:lvl3pPr>
              <a:defRPr>
                <a:solidFill>
                  <a:srgbClr val="3A495E"/>
                </a:solidFill>
              </a:defRPr>
            </a:lvl3pPr>
            <a:lvl4pPr>
              <a:defRPr>
                <a:solidFill>
                  <a:srgbClr val="3A495E"/>
                </a:solidFill>
              </a:defRPr>
            </a:lvl4pPr>
            <a:lvl5pPr>
              <a:defRPr>
                <a:solidFill>
                  <a:srgbClr val="3A495E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7F5275-2B42-E3DF-3861-134FBCEBAA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2AB37EF-7A50-44F2-B278-011F6F08DE0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79C01E-5B45-B8FF-B9B4-54021B085755}"/>
              </a:ext>
            </a:extLst>
          </p:cNvPr>
          <p:cNvSpPr txBox="1"/>
          <p:nvPr userDrawn="1"/>
        </p:nvSpPr>
        <p:spPr>
          <a:xfrm>
            <a:off x="134817" y="6432170"/>
            <a:ext cx="3903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1400" dirty="0">
                <a:solidFill>
                  <a:schemeClr val="bg1"/>
                </a:solidFill>
                <a:latin typeface="HvDTrial Brandon Grotesque Med" panose="020B0603020203060202" pitchFamily="34" charset="0"/>
              </a:rPr>
              <a:t>POLITECNICO MILANO 1863</a:t>
            </a:r>
            <a:endParaRPr lang="en-GB" sz="1400" dirty="0">
              <a:solidFill>
                <a:schemeClr val="bg1"/>
              </a:solidFill>
              <a:latin typeface="HvDTrial Brandon Grotesque Med" panose="020B0603020203060202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63E7BFF-B712-9602-07BD-4B6432ED923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199627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0646A5-85A2-8756-E40D-2FCB84814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A6801C-2717-7292-1B8C-9C37F7C04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4F969-9DB3-ED60-4441-3D5AFD3D49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17AB6-2228-AE74-871F-5374574DA8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AB37EF-7A50-44F2-B278-011F6F08DE0B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8E3AA4-0CA1-0ED3-4BE6-EF19BBE89CE5}"/>
              </a:ext>
            </a:extLst>
          </p:cNvPr>
          <p:cNvSpPr/>
          <p:nvPr userDrawn="1"/>
        </p:nvSpPr>
        <p:spPr>
          <a:xfrm>
            <a:off x="1" y="6264875"/>
            <a:ext cx="12191999" cy="593125"/>
          </a:xfrm>
          <a:prstGeom prst="rect">
            <a:avLst/>
          </a:prstGeom>
          <a:solidFill>
            <a:srgbClr val="6085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1415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 Nova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 Nova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 Nova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 Nova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Nova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Nova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46.png"/><Relationship Id="rId7" Type="http://schemas.openxmlformats.org/officeDocument/2006/relationships/image" Target="../media/image39.png"/><Relationship Id="rId12" Type="http://schemas.openxmlformats.org/officeDocument/2006/relationships/image" Target="../media/image53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jpg"/><Relationship Id="rId11" Type="http://schemas.openxmlformats.org/officeDocument/2006/relationships/image" Target="../media/image52.png"/><Relationship Id="rId5" Type="http://schemas.openxmlformats.org/officeDocument/2006/relationships/image" Target="../media/image48.jpg"/><Relationship Id="rId10" Type="http://schemas.openxmlformats.org/officeDocument/2006/relationships/image" Target="../media/image51.svg"/><Relationship Id="rId4" Type="http://schemas.openxmlformats.org/officeDocument/2006/relationships/image" Target="../media/image47.jpg"/><Relationship Id="rId9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svg"/><Relationship Id="rId4" Type="http://schemas.openxmlformats.org/officeDocument/2006/relationships/image" Target="../media/image56.png"/><Relationship Id="rId9" Type="http://schemas.openxmlformats.org/officeDocument/2006/relationships/image" Target="../media/image61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sv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svg"/><Relationship Id="rId4" Type="http://schemas.openxmlformats.org/officeDocument/2006/relationships/image" Target="../media/image5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11" Type="http://schemas.openxmlformats.org/officeDocument/2006/relationships/image" Target="../media/image24.svg"/><Relationship Id="rId5" Type="http://schemas.openxmlformats.org/officeDocument/2006/relationships/image" Target="../media/image18.png"/><Relationship Id="rId15" Type="http://schemas.openxmlformats.org/officeDocument/2006/relationships/image" Target="../media/image28.svg"/><Relationship Id="rId10" Type="http://schemas.openxmlformats.org/officeDocument/2006/relationships/image" Target="../media/image23.png"/><Relationship Id="rId4" Type="http://schemas.openxmlformats.org/officeDocument/2006/relationships/image" Target="../media/image17.sv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drone flying in the sky&#10;&#10;Description automatically generated">
            <a:extLst>
              <a:ext uri="{FF2B5EF4-FFF2-40B4-BE49-F238E27FC236}">
                <a16:creationId xmlns:a16="http://schemas.microsoft.com/office/drawing/2014/main" id="{7D839772-BAB6-4198-9D61-25654EB539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66" t="4941" b="55392"/>
          <a:stretch/>
        </p:blipFill>
        <p:spPr>
          <a:xfrm>
            <a:off x="3311611" y="434976"/>
            <a:ext cx="3268093" cy="2525328"/>
          </a:xfrm>
          <a:prstGeom prst="rect">
            <a:avLst/>
          </a:prstGeom>
        </p:spPr>
      </p:pic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514FD834-C510-764F-B41A-E6A816BEAED7}"/>
              </a:ext>
            </a:extLst>
          </p:cNvPr>
          <p:cNvSpPr/>
          <p:nvPr/>
        </p:nvSpPr>
        <p:spPr>
          <a:xfrm rot="10800000">
            <a:off x="6344264" y="0"/>
            <a:ext cx="1366684" cy="2487562"/>
          </a:xfrm>
          <a:prstGeom prst="triangle">
            <a:avLst/>
          </a:prstGeom>
          <a:gradFill flip="none" rotWithShape="1">
            <a:gsLst>
              <a:gs pos="0">
                <a:schemeClr val="dk2">
                  <a:tint val="93000"/>
                  <a:satMod val="150000"/>
                  <a:shade val="98000"/>
                  <a:lumMod val="102000"/>
                  <a:alpha val="97000"/>
                </a:schemeClr>
              </a:gs>
              <a:gs pos="50000">
                <a:schemeClr val="dk2">
                  <a:tint val="98000"/>
                  <a:satMod val="130000"/>
                  <a:shade val="90000"/>
                  <a:lumMod val="103000"/>
                </a:schemeClr>
              </a:gs>
              <a:gs pos="100000">
                <a:schemeClr val="dk2">
                  <a:shade val="63000"/>
                  <a:satMod val="12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4E46D5C-7F0E-B1E3-63FE-77500626CCC3}"/>
              </a:ext>
            </a:extLst>
          </p:cNvPr>
          <p:cNvGrpSpPr/>
          <p:nvPr/>
        </p:nvGrpSpPr>
        <p:grpSpPr>
          <a:xfrm>
            <a:off x="5097699" y="-3"/>
            <a:ext cx="7094299" cy="6860750"/>
            <a:chOff x="5097699" y="-3"/>
            <a:chExt cx="7094299" cy="686075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62977D3-0739-A572-00F7-EF95C595B7C2}"/>
                </a:ext>
              </a:extLst>
            </p:cNvPr>
            <p:cNvGrpSpPr/>
            <p:nvPr/>
          </p:nvGrpSpPr>
          <p:grpSpPr>
            <a:xfrm>
              <a:off x="5097699" y="-3"/>
              <a:ext cx="7094299" cy="6860750"/>
              <a:chOff x="5097699" y="-3"/>
              <a:chExt cx="7094299" cy="6860750"/>
            </a:xfrm>
          </p:grpSpPr>
          <p:sp>
            <p:nvSpPr>
              <p:cNvPr id="23" name="Flowchart: Manual Input 12">
                <a:extLst>
                  <a:ext uri="{FF2B5EF4-FFF2-40B4-BE49-F238E27FC236}">
                    <a16:creationId xmlns:a16="http://schemas.microsoft.com/office/drawing/2014/main" id="{9193E918-E723-5EED-8B0F-73DB1DB679E1}"/>
                  </a:ext>
                </a:extLst>
              </p:cNvPr>
              <p:cNvSpPr/>
              <p:nvPr/>
            </p:nvSpPr>
            <p:spPr>
              <a:xfrm rot="16200000">
                <a:off x="5157938" y="-60242"/>
                <a:ext cx="6860749" cy="6981227"/>
              </a:xfrm>
              <a:custGeom>
                <a:avLst/>
                <a:gdLst>
                  <a:gd name="connsiteX0" fmla="*/ 0 w 10000"/>
                  <a:gd name="connsiteY0" fmla="*/ 2000 h 10000"/>
                  <a:gd name="connsiteX1" fmla="*/ 10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4" fmla="*/ 0 w 10000"/>
                  <a:gd name="connsiteY4" fmla="*/ 2000 h 10000"/>
                  <a:gd name="connsiteX0" fmla="*/ 0 w 10000"/>
                  <a:gd name="connsiteY0" fmla="*/ 5269 h 10000"/>
                  <a:gd name="connsiteX1" fmla="*/ 10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4" fmla="*/ 0 w 10000"/>
                  <a:gd name="connsiteY4" fmla="*/ 5269 h 10000"/>
                  <a:gd name="connsiteX0" fmla="*/ 0 w 10000"/>
                  <a:gd name="connsiteY0" fmla="*/ 0 h 12681"/>
                  <a:gd name="connsiteX1" fmla="*/ 10000 w 10000"/>
                  <a:gd name="connsiteY1" fmla="*/ 2681 h 12681"/>
                  <a:gd name="connsiteX2" fmla="*/ 10000 w 10000"/>
                  <a:gd name="connsiteY2" fmla="*/ 12681 h 12681"/>
                  <a:gd name="connsiteX3" fmla="*/ 0 w 10000"/>
                  <a:gd name="connsiteY3" fmla="*/ 12681 h 12681"/>
                  <a:gd name="connsiteX4" fmla="*/ 0 w 10000"/>
                  <a:gd name="connsiteY4" fmla="*/ 0 h 12681"/>
                  <a:gd name="connsiteX0" fmla="*/ 0 w 10000"/>
                  <a:gd name="connsiteY0" fmla="*/ 0 h 14831"/>
                  <a:gd name="connsiteX1" fmla="*/ 10000 w 10000"/>
                  <a:gd name="connsiteY1" fmla="*/ 4831 h 14831"/>
                  <a:gd name="connsiteX2" fmla="*/ 10000 w 10000"/>
                  <a:gd name="connsiteY2" fmla="*/ 14831 h 14831"/>
                  <a:gd name="connsiteX3" fmla="*/ 0 w 10000"/>
                  <a:gd name="connsiteY3" fmla="*/ 14831 h 14831"/>
                  <a:gd name="connsiteX4" fmla="*/ 0 w 10000"/>
                  <a:gd name="connsiteY4" fmla="*/ 0 h 14831"/>
                  <a:gd name="connsiteX0" fmla="*/ 43 w 10000"/>
                  <a:gd name="connsiteY0" fmla="*/ 0 h 14082"/>
                  <a:gd name="connsiteX1" fmla="*/ 10000 w 10000"/>
                  <a:gd name="connsiteY1" fmla="*/ 4082 h 14082"/>
                  <a:gd name="connsiteX2" fmla="*/ 10000 w 10000"/>
                  <a:gd name="connsiteY2" fmla="*/ 14082 h 14082"/>
                  <a:gd name="connsiteX3" fmla="*/ 0 w 10000"/>
                  <a:gd name="connsiteY3" fmla="*/ 14082 h 14082"/>
                  <a:gd name="connsiteX4" fmla="*/ 43 w 10000"/>
                  <a:gd name="connsiteY4" fmla="*/ 0 h 14082"/>
                  <a:gd name="connsiteX0" fmla="*/ 4 w 10004"/>
                  <a:gd name="connsiteY0" fmla="*/ 0 h 14003"/>
                  <a:gd name="connsiteX1" fmla="*/ 10004 w 10004"/>
                  <a:gd name="connsiteY1" fmla="*/ 4003 h 14003"/>
                  <a:gd name="connsiteX2" fmla="*/ 10004 w 10004"/>
                  <a:gd name="connsiteY2" fmla="*/ 14003 h 14003"/>
                  <a:gd name="connsiteX3" fmla="*/ 4 w 10004"/>
                  <a:gd name="connsiteY3" fmla="*/ 14003 h 14003"/>
                  <a:gd name="connsiteX4" fmla="*/ 4 w 10004"/>
                  <a:gd name="connsiteY4" fmla="*/ 0 h 14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4" h="14003">
                    <a:moveTo>
                      <a:pt x="4" y="0"/>
                    </a:moveTo>
                    <a:lnTo>
                      <a:pt x="10004" y="4003"/>
                    </a:lnTo>
                    <a:lnTo>
                      <a:pt x="10004" y="14003"/>
                    </a:lnTo>
                    <a:lnTo>
                      <a:pt x="4" y="14003"/>
                    </a:lnTo>
                    <a:cubicBezTo>
                      <a:pt x="18" y="9309"/>
                      <a:pt x="-10" y="4694"/>
                      <a:pt x="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" name="Flowchart: Manual Input 12">
                <a:extLst>
                  <a:ext uri="{FF2B5EF4-FFF2-40B4-BE49-F238E27FC236}">
                    <a16:creationId xmlns:a16="http://schemas.microsoft.com/office/drawing/2014/main" id="{C36B6561-9525-36D7-165A-62773AB7AEBA}"/>
                  </a:ext>
                </a:extLst>
              </p:cNvPr>
              <p:cNvSpPr/>
              <p:nvPr/>
            </p:nvSpPr>
            <p:spPr>
              <a:xfrm rot="16200000">
                <a:off x="5271012" y="-60240"/>
                <a:ext cx="6860746" cy="6981227"/>
              </a:xfrm>
              <a:custGeom>
                <a:avLst/>
                <a:gdLst>
                  <a:gd name="connsiteX0" fmla="*/ 0 w 10000"/>
                  <a:gd name="connsiteY0" fmla="*/ 2000 h 10000"/>
                  <a:gd name="connsiteX1" fmla="*/ 10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4" fmla="*/ 0 w 10000"/>
                  <a:gd name="connsiteY4" fmla="*/ 2000 h 10000"/>
                  <a:gd name="connsiteX0" fmla="*/ 0 w 10000"/>
                  <a:gd name="connsiteY0" fmla="*/ 5269 h 10000"/>
                  <a:gd name="connsiteX1" fmla="*/ 10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4" fmla="*/ 0 w 10000"/>
                  <a:gd name="connsiteY4" fmla="*/ 5269 h 10000"/>
                  <a:gd name="connsiteX0" fmla="*/ 0 w 10000"/>
                  <a:gd name="connsiteY0" fmla="*/ 0 h 12681"/>
                  <a:gd name="connsiteX1" fmla="*/ 10000 w 10000"/>
                  <a:gd name="connsiteY1" fmla="*/ 2681 h 12681"/>
                  <a:gd name="connsiteX2" fmla="*/ 10000 w 10000"/>
                  <a:gd name="connsiteY2" fmla="*/ 12681 h 12681"/>
                  <a:gd name="connsiteX3" fmla="*/ 0 w 10000"/>
                  <a:gd name="connsiteY3" fmla="*/ 12681 h 12681"/>
                  <a:gd name="connsiteX4" fmla="*/ 0 w 10000"/>
                  <a:gd name="connsiteY4" fmla="*/ 0 h 12681"/>
                  <a:gd name="connsiteX0" fmla="*/ 0 w 10000"/>
                  <a:gd name="connsiteY0" fmla="*/ 0 h 14831"/>
                  <a:gd name="connsiteX1" fmla="*/ 10000 w 10000"/>
                  <a:gd name="connsiteY1" fmla="*/ 4831 h 14831"/>
                  <a:gd name="connsiteX2" fmla="*/ 10000 w 10000"/>
                  <a:gd name="connsiteY2" fmla="*/ 14831 h 14831"/>
                  <a:gd name="connsiteX3" fmla="*/ 0 w 10000"/>
                  <a:gd name="connsiteY3" fmla="*/ 14831 h 14831"/>
                  <a:gd name="connsiteX4" fmla="*/ 0 w 10000"/>
                  <a:gd name="connsiteY4" fmla="*/ 0 h 14831"/>
                  <a:gd name="connsiteX0" fmla="*/ 43 w 10000"/>
                  <a:gd name="connsiteY0" fmla="*/ 0 h 14082"/>
                  <a:gd name="connsiteX1" fmla="*/ 10000 w 10000"/>
                  <a:gd name="connsiteY1" fmla="*/ 4082 h 14082"/>
                  <a:gd name="connsiteX2" fmla="*/ 10000 w 10000"/>
                  <a:gd name="connsiteY2" fmla="*/ 14082 h 14082"/>
                  <a:gd name="connsiteX3" fmla="*/ 0 w 10000"/>
                  <a:gd name="connsiteY3" fmla="*/ 14082 h 14082"/>
                  <a:gd name="connsiteX4" fmla="*/ 43 w 10000"/>
                  <a:gd name="connsiteY4" fmla="*/ 0 h 14082"/>
                  <a:gd name="connsiteX0" fmla="*/ 4 w 10004"/>
                  <a:gd name="connsiteY0" fmla="*/ 0 h 14003"/>
                  <a:gd name="connsiteX1" fmla="*/ 10004 w 10004"/>
                  <a:gd name="connsiteY1" fmla="*/ 4003 h 14003"/>
                  <a:gd name="connsiteX2" fmla="*/ 10004 w 10004"/>
                  <a:gd name="connsiteY2" fmla="*/ 14003 h 14003"/>
                  <a:gd name="connsiteX3" fmla="*/ 4 w 10004"/>
                  <a:gd name="connsiteY3" fmla="*/ 14003 h 14003"/>
                  <a:gd name="connsiteX4" fmla="*/ 4 w 10004"/>
                  <a:gd name="connsiteY4" fmla="*/ 0 h 14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4" h="14003">
                    <a:moveTo>
                      <a:pt x="4" y="0"/>
                    </a:moveTo>
                    <a:lnTo>
                      <a:pt x="10004" y="4003"/>
                    </a:lnTo>
                    <a:lnTo>
                      <a:pt x="10004" y="14003"/>
                    </a:lnTo>
                    <a:lnTo>
                      <a:pt x="4" y="14003"/>
                    </a:lnTo>
                    <a:cubicBezTo>
                      <a:pt x="18" y="9309"/>
                      <a:pt x="-10" y="4694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779FBB">
                      <a:lumMod val="71000"/>
                      <a:lumOff val="29000"/>
                    </a:srgbClr>
                  </a:gs>
                  <a:gs pos="100000">
                    <a:srgbClr val="779FBB"/>
                  </a:gs>
                </a:gsLst>
              </a:gra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pic>
          <p:nvPicPr>
            <p:cNvPr id="42" name="Picture 41" descr="A black text on a black background&#10;&#10;Description automatically generated">
              <a:extLst>
                <a:ext uri="{FF2B5EF4-FFF2-40B4-BE49-F238E27FC236}">
                  <a16:creationId xmlns:a16="http://schemas.microsoft.com/office/drawing/2014/main" id="{A7378A83-E460-9306-DDB4-78EAE637E8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2151" y="239952"/>
              <a:ext cx="4655900" cy="1458570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2667339-97ED-B1C4-E265-3EC701D85AA9}"/>
                </a:ext>
              </a:extLst>
            </p:cNvPr>
            <p:cNvSpPr txBox="1"/>
            <p:nvPr/>
          </p:nvSpPr>
          <p:spPr>
            <a:xfrm>
              <a:off x="8588312" y="1514589"/>
              <a:ext cx="30727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b="1" dirty="0">
                  <a:solidFill>
                    <a:srgbClr val="3A495E"/>
                  </a:solidFill>
                  <a:latin typeface="Brandon Grotesque Light" panose="020B0303020203060202" pitchFamily="34" charset="0"/>
                </a:rPr>
                <a:t>SCUOLA DI INGEGNERIA INDUSTRIALE E DELL’ INFORMAZIONE</a:t>
              </a:r>
              <a:endParaRPr lang="en-GB" sz="1200" b="1" dirty="0">
                <a:solidFill>
                  <a:srgbClr val="3A495E"/>
                </a:solidFill>
                <a:latin typeface="Brandon Grotesque Light" panose="020B0303020203060202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9D0D262-A8AD-17E5-60EB-F0DEE2E56CEA}"/>
                </a:ext>
              </a:extLst>
            </p:cNvPr>
            <p:cNvSpPr txBox="1"/>
            <p:nvPr/>
          </p:nvSpPr>
          <p:spPr>
            <a:xfrm>
              <a:off x="7118874" y="2311652"/>
              <a:ext cx="413746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b="1" dirty="0">
                  <a:solidFill>
                    <a:srgbClr val="3A495E"/>
                  </a:solidFill>
                  <a:latin typeface="Brandon Grotesque Light" panose="020B0303020203060202" pitchFamily="34" charset="0"/>
                </a:rPr>
                <a:t>LAUREA MAGISTRALE IN </a:t>
              </a:r>
            </a:p>
            <a:p>
              <a:r>
                <a:rPr lang="it-IT" sz="1600" b="1" dirty="0">
                  <a:solidFill>
                    <a:srgbClr val="3A495E"/>
                  </a:solidFill>
                  <a:latin typeface="Brandon Grotesque Light" panose="020B0303020203060202" pitchFamily="34" charset="0"/>
                </a:rPr>
                <a:t>COMPUTER SCIENCE ENGINEERING </a:t>
              </a:r>
              <a:endParaRPr lang="en-GB" sz="1600" b="1" dirty="0">
                <a:solidFill>
                  <a:srgbClr val="3A495E"/>
                </a:solidFill>
                <a:latin typeface="Brandon Grotesque Light" panose="020B0303020203060202" pitchFamily="34" charset="0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F1F1D251-D409-B898-FA62-B74EB1127CB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770"/>
          <a:stretch/>
        </p:blipFill>
        <p:spPr>
          <a:xfrm>
            <a:off x="732" y="192267"/>
            <a:ext cx="4387450" cy="607422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317E299-A5EF-AC2D-7AF9-7A4B86D87931}"/>
              </a:ext>
            </a:extLst>
          </p:cNvPr>
          <p:cNvSpPr txBox="1"/>
          <p:nvPr/>
        </p:nvSpPr>
        <p:spPr>
          <a:xfrm>
            <a:off x="8779881" y="5628174"/>
            <a:ext cx="328889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000" b="1" dirty="0">
                <a:solidFill>
                  <a:srgbClr val="3A495E"/>
                </a:solidFill>
                <a:latin typeface="Arial Nova" panose="020B0504020202020204" pitchFamily="34" charset="0"/>
              </a:rPr>
              <a:t>Author: Matteo Plona</a:t>
            </a:r>
          </a:p>
          <a:p>
            <a:pPr algn="r"/>
            <a:r>
              <a:rPr lang="en-GB" sz="1600" dirty="0">
                <a:solidFill>
                  <a:srgbClr val="3A495E"/>
                </a:solidFill>
                <a:latin typeface="Arial Nova" panose="020B0504020202020204" pitchFamily="34" charset="0"/>
              </a:rPr>
              <a:t>Student ID: 952967 </a:t>
            </a:r>
          </a:p>
          <a:p>
            <a:pPr algn="r"/>
            <a:r>
              <a:rPr lang="en-GB" sz="1600" dirty="0">
                <a:solidFill>
                  <a:srgbClr val="3A495E"/>
                </a:solidFill>
                <a:latin typeface="Arial Nova" panose="020B0504020202020204" pitchFamily="34" charset="0"/>
              </a:rPr>
              <a:t>Advisor: Prof. Luca Mottola Academic Year: 2022-23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065C85-B9AE-D954-4A94-EE37B105C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5480" y="3429000"/>
            <a:ext cx="6858000" cy="1730478"/>
          </a:xfrm>
        </p:spPr>
        <p:txBody>
          <a:bodyPr>
            <a:noAutofit/>
          </a:bodyPr>
          <a:lstStyle/>
          <a:p>
            <a:r>
              <a:rPr lang="en-GB" sz="3200" b="1" dirty="0">
                <a:solidFill>
                  <a:srgbClr val="3A495E"/>
                </a:solidFill>
                <a:latin typeface="Arial Nova" panose="020B0504020202020204" pitchFamily="34" charset="0"/>
              </a:rPr>
              <a:t>Programming Environment for </a:t>
            </a:r>
            <a:br>
              <a:rPr lang="en-GB" sz="3200" b="1" dirty="0">
                <a:solidFill>
                  <a:srgbClr val="3A495E"/>
                </a:solidFill>
                <a:latin typeface="Arial Nova" panose="020B0504020202020204" pitchFamily="34" charset="0"/>
              </a:rPr>
            </a:br>
            <a:r>
              <a:rPr lang="en-GB" sz="3200" b="1" dirty="0">
                <a:solidFill>
                  <a:srgbClr val="3A495E"/>
                </a:solidFill>
                <a:latin typeface="Arial Nova" panose="020B0504020202020204" pitchFamily="34" charset="0"/>
              </a:rPr>
              <a:t>Human-Drone Interaction: </a:t>
            </a:r>
            <a:br>
              <a:rPr lang="en-GB" sz="3200" b="1" dirty="0">
                <a:solidFill>
                  <a:srgbClr val="3A495E"/>
                </a:solidFill>
                <a:latin typeface="Arial Nova" panose="020B0504020202020204" pitchFamily="34" charset="0"/>
              </a:rPr>
            </a:br>
            <a:r>
              <a:rPr lang="it-IT" sz="3200" b="1" dirty="0">
                <a:solidFill>
                  <a:srgbClr val="3A495E"/>
                </a:solidFill>
                <a:latin typeface="Arial Nova" panose="020B0504020202020204" pitchFamily="34" charset="0"/>
              </a:rPr>
              <a:t>EasyFly</a:t>
            </a:r>
            <a:endParaRPr lang="en-GB" sz="3200" b="1" dirty="0">
              <a:solidFill>
                <a:srgbClr val="3A495E"/>
              </a:solidFill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69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2.77556E-17 L 0.76159 -0.429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073" y="-2145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1.48148E-6 L 0.60144 -0.0002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65" y="-2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2.59259E-6 L 0.63503 -0.0009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45" y="-4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7037E-6 L 0.31367 -0.0009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77" y="-4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3.33333E-6 L -0.08151 -0.4333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76" y="-2166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33333E-6 L -0.4194 0.004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64" y="20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33" grpId="0"/>
      <p:bldP spid="33" grpId="1"/>
      <p:bldP spid="2" grpId="0"/>
      <p:bldP spid="2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83DB6-6342-10DA-8115-3EECC3D50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Coordination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3A225D-8D13-D073-C8DC-0C1DDDE23E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AB37EF-7A50-44F2-B278-011F6F08DE0B}" type="slidenum">
              <a:rPr lang="en-GB" smtClean="0"/>
              <a:pPr/>
              <a:t>10</a:t>
            </a:fld>
            <a:endParaRPr lang="en-GB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C77BCB-4B21-8A2D-C760-3F31B437BB9D}"/>
              </a:ext>
            </a:extLst>
          </p:cNvPr>
          <p:cNvGrpSpPr/>
          <p:nvPr/>
        </p:nvGrpSpPr>
        <p:grpSpPr>
          <a:xfrm>
            <a:off x="6335731" y="2333356"/>
            <a:ext cx="5409792" cy="2624406"/>
            <a:chOff x="6335731" y="2333356"/>
            <a:chExt cx="5409792" cy="2624406"/>
          </a:xfrm>
        </p:grpSpPr>
        <p:sp>
          <p:nvSpPr>
            <p:cNvPr id="25" name="Rectangle 8">
              <a:extLst>
                <a:ext uri="{FF2B5EF4-FFF2-40B4-BE49-F238E27FC236}">
                  <a16:creationId xmlns:a16="http://schemas.microsoft.com/office/drawing/2014/main" id="{22A956A5-D850-2B0E-00FC-FB83DB364EFC}"/>
                </a:ext>
              </a:extLst>
            </p:cNvPr>
            <p:cNvSpPr/>
            <p:nvPr/>
          </p:nvSpPr>
          <p:spPr>
            <a:xfrm>
              <a:off x="7627798" y="2333356"/>
              <a:ext cx="2851326" cy="2624399"/>
            </a:xfrm>
            <a:prstGeom prst="roundRect">
              <a:avLst>
                <a:gd name="adj" fmla="val 3818"/>
              </a:avLst>
            </a:prstGeom>
            <a:solidFill>
              <a:srgbClr val="6085A0"/>
            </a:solidFill>
            <a:ln>
              <a:solidFill>
                <a:srgbClr val="3A495E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rgbClr val="F3FBFB"/>
                  </a:solidFill>
                </a:rPr>
                <a:t>Coordination Framework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B83F853-FEB8-D4B1-3809-8E64FFA955AC}"/>
                </a:ext>
              </a:extLst>
            </p:cNvPr>
            <p:cNvSpPr/>
            <p:nvPr/>
          </p:nvSpPr>
          <p:spPr>
            <a:xfrm rot="16200000">
              <a:off x="5212825" y="3456264"/>
              <a:ext cx="2624404" cy="378591"/>
            </a:xfrm>
            <a:prstGeom prst="roundRect">
              <a:avLst>
                <a:gd name="adj" fmla="val 8076"/>
              </a:avLst>
            </a:prstGeom>
            <a:gradFill>
              <a:gsLst>
                <a:gs pos="0">
                  <a:srgbClr val="00B050">
                    <a:lumMod val="90000"/>
                  </a:srgbClr>
                </a:gs>
                <a:gs pos="50000">
                  <a:srgbClr val="00B050">
                    <a:lumMod val="80000"/>
                  </a:srgbClr>
                </a:gs>
                <a:gs pos="100000">
                  <a:srgbClr val="00B050">
                    <a:lumMod val="70000"/>
                  </a:srgbClr>
                </a:gs>
              </a:gsLst>
            </a:gradFill>
            <a:effectLst>
              <a:softEdge rad="12700"/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1600" dirty="0">
                  <a:solidFill>
                    <a:schemeClr val="lt1"/>
                  </a:solidFill>
                  <a:latin typeface="Arial Nova" panose="020B0504020202020204" pitchFamily="34" charset="0"/>
                </a:rPr>
                <a:t>Producer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F4B0A2E-4091-2973-CA61-316B9B2A8902}"/>
                </a:ext>
              </a:extLst>
            </p:cNvPr>
            <p:cNvSpPr/>
            <p:nvPr/>
          </p:nvSpPr>
          <p:spPr>
            <a:xfrm rot="16200000">
              <a:off x="10244026" y="3456264"/>
              <a:ext cx="2624404" cy="378591"/>
            </a:xfrm>
            <a:prstGeom prst="roundRect">
              <a:avLst>
                <a:gd name="adj" fmla="val 8076"/>
              </a:avLst>
            </a:prstGeom>
            <a:gradFill>
              <a:gsLst>
                <a:gs pos="0">
                  <a:srgbClr val="C00000">
                    <a:lumMod val="90000"/>
                    <a:lumOff val="10000"/>
                  </a:srgbClr>
                </a:gs>
                <a:gs pos="50000">
                  <a:srgbClr val="C00000"/>
                </a:gs>
                <a:gs pos="100000">
                  <a:srgbClr val="C00000">
                    <a:lumMod val="90000"/>
                  </a:srgbClr>
                </a:gs>
              </a:gsLst>
            </a:gradFill>
            <a:effectLst>
              <a:softEdge rad="12700"/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1600" dirty="0">
                  <a:solidFill>
                    <a:schemeClr val="lt1"/>
                  </a:solidFill>
                  <a:latin typeface="Arial Nova" panose="020B0504020202020204" pitchFamily="34" charset="0"/>
                </a:rPr>
                <a:t>Observer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4B872A9-D8DD-F280-CA19-06F759AD8A9C}"/>
                </a:ext>
              </a:extLst>
            </p:cNvPr>
            <p:cNvSpPr/>
            <p:nvPr/>
          </p:nvSpPr>
          <p:spPr>
            <a:xfrm>
              <a:off x="7731172" y="4125866"/>
              <a:ext cx="2624404" cy="378591"/>
            </a:xfrm>
            <a:prstGeom prst="roundRect">
              <a:avLst>
                <a:gd name="adj" fmla="val 8076"/>
              </a:avLst>
            </a:prstGeom>
            <a:ln>
              <a:solidFill>
                <a:srgbClr val="3A495E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dirty="0">
                  <a:ln>
                    <a:noFill/>
                  </a:ln>
                  <a:solidFill>
                    <a:srgbClr val="3A495E"/>
                  </a:solidFill>
                  <a:effectLst/>
                  <a:uLnTx/>
                  <a:uFillTx/>
                  <a:latin typeface="Arial Nova" panose="020B0504020202020204" pitchFamily="34" charset="0"/>
                </a:rPr>
                <a:t>Coordination Manager</a:t>
              </a:r>
              <a:endParaRPr lang="en-US" kern="0" dirty="0">
                <a:solidFill>
                  <a:srgbClr val="3A495E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03ED071-43E1-F119-99F5-0B8C3369ED59}"/>
                </a:ext>
              </a:extLst>
            </p:cNvPr>
            <p:cNvSpPr/>
            <p:nvPr/>
          </p:nvSpPr>
          <p:spPr>
            <a:xfrm>
              <a:off x="7731172" y="2906952"/>
              <a:ext cx="2624404" cy="378591"/>
            </a:xfrm>
            <a:prstGeom prst="roundRect">
              <a:avLst>
                <a:gd name="adj" fmla="val 8076"/>
              </a:avLst>
            </a:prstGeom>
            <a:ln>
              <a:solidFill>
                <a:srgbClr val="3A495E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dirty="0">
                  <a:ln>
                    <a:noFill/>
                  </a:ln>
                  <a:solidFill>
                    <a:srgbClr val="3A495E"/>
                  </a:solidFill>
                  <a:effectLst/>
                  <a:uLnTx/>
                  <a:uFillTx/>
                  <a:latin typeface="Arial Nova" panose="020B0504020202020204" pitchFamily="34" charset="0"/>
                </a:rPr>
                <a:t>Observable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87FFB20-A0C5-BDC5-707B-C7908842D3E7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6714323" y="4315161"/>
              <a:ext cx="1016849" cy="1"/>
            </a:xfrm>
            <a:prstGeom prst="straightConnector1">
              <a:avLst/>
            </a:prstGeom>
            <a:ln>
              <a:solidFill>
                <a:srgbClr val="3A495E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2C2851-C833-2D24-5E46-ED150EEF2AF0}"/>
                </a:ext>
              </a:extLst>
            </p:cNvPr>
            <p:cNvSpPr txBox="1"/>
            <p:nvPr/>
          </p:nvSpPr>
          <p:spPr>
            <a:xfrm>
              <a:off x="6662436" y="4053551"/>
              <a:ext cx="10502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100" dirty="0">
                  <a:solidFill>
                    <a:srgbClr val="3A495E"/>
                  </a:solidFill>
                  <a:latin typeface="Arial Nova" panose="020B0504020202020204" pitchFamily="34" charset="0"/>
                </a:rPr>
                <a:t>create/update</a:t>
              </a:r>
              <a:endParaRPr lang="en-GB" sz="1100" dirty="0">
                <a:solidFill>
                  <a:srgbClr val="3A495E"/>
                </a:solidFill>
                <a:latin typeface="Arial Nova" panose="020B0504020202020204" pitchFamily="34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03F930B-AB2B-46F5-E531-E7D6890D5791}"/>
                </a:ext>
              </a:extLst>
            </p:cNvPr>
            <p:cNvCxnSpPr>
              <a:cxnSpLocks/>
            </p:cNvCxnSpPr>
            <p:nvPr/>
          </p:nvCxnSpPr>
          <p:spPr>
            <a:xfrm>
              <a:off x="10366802" y="3097370"/>
              <a:ext cx="1016849" cy="1"/>
            </a:xfrm>
            <a:prstGeom prst="straightConnector1">
              <a:avLst/>
            </a:prstGeom>
            <a:ln>
              <a:solidFill>
                <a:srgbClr val="3A495E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E0AB280-0A6E-1B5C-40F9-C402EE52A8D3}"/>
                </a:ext>
              </a:extLst>
            </p:cNvPr>
            <p:cNvSpPr txBox="1"/>
            <p:nvPr/>
          </p:nvSpPr>
          <p:spPr>
            <a:xfrm>
              <a:off x="10627092" y="2834637"/>
              <a:ext cx="5245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100" dirty="0">
                  <a:solidFill>
                    <a:srgbClr val="3A495E"/>
                  </a:solidFill>
                  <a:latin typeface="Arial Nova" panose="020B0504020202020204" pitchFamily="34" charset="0"/>
                </a:rPr>
                <a:t>notify</a:t>
              </a:r>
              <a:endParaRPr lang="en-GB" sz="1100" dirty="0">
                <a:solidFill>
                  <a:srgbClr val="3A495E"/>
                </a:solidFill>
                <a:latin typeface="Arial Nova" panose="020B0504020202020204" pitchFamily="34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9EC8C11-E8EE-F787-1FAF-D246E40A6F09}"/>
                </a:ext>
              </a:extLst>
            </p:cNvPr>
            <p:cNvCxnSpPr>
              <a:cxnSpLocks/>
            </p:cNvCxnSpPr>
            <p:nvPr/>
          </p:nvCxnSpPr>
          <p:spPr>
            <a:xfrm>
              <a:off x="10366802" y="4315161"/>
              <a:ext cx="1016849" cy="1"/>
            </a:xfrm>
            <a:prstGeom prst="straightConnector1">
              <a:avLst/>
            </a:prstGeom>
            <a:ln>
              <a:solidFill>
                <a:srgbClr val="3A495E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38F8378-89E9-27A2-19C1-04FCCABF5E77}"/>
                </a:ext>
              </a:extLst>
            </p:cNvPr>
            <p:cNvSpPr txBox="1"/>
            <p:nvPr/>
          </p:nvSpPr>
          <p:spPr>
            <a:xfrm>
              <a:off x="10479123" y="4052427"/>
              <a:ext cx="79220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100" dirty="0">
                  <a:solidFill>
                    <a:srgbClr val="3A495E"/>
                  </a:solidFill>
                  <a:latin typeface="Arial Nova" panose="020B0504020202020204" pitchFamily="34" charset="0"/>
                </a:rPr>
                <a:t>subscribe</a:t>
              </a:r>
              <a:endParaRPr lang="en-GB" sz="1100" dirty="0">
                <a:solidFill>
                  <a:srgbClr val="3A495E"/>
                </a:solidFill>
                <a:latin typeface="Arial Nova" panose="020B0504020202020204" pitchFamily="34" charset="0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2C0B213-B82E-DF47-314E-2751FDA2C43F}"/>
                </a:ext>
              </a:extLst>
            </p:cNvPr>
            <p:cNvCxnSpPr>
              <a:cxnSpLocks/>
              <a:stCxn id="8" idx="0"/>
              <a:endCxn id="9" idx="2"/>
            </p:cNvCxnSpPr>
            <p:nvPr/>
          </p:nvCxnSpPr>
          <p:spPr>
            <a:xfrm flipV="1">
              <a:off x="9043374" y="3285543"/>
              <a:ext cx="0" cy="840323"/>
            </a:xfrm>
            <a:prstGeom prst="straightConnector1">
              <a:avLst/>
            </a:prstGeom>
            <a:ln>
              <a:solidFill>
                <a:srgbClr val="3A495E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B8CBDC3-9167-E370-F96B-1AAC085FF443}"/>
                </a:ext>
              </a:extLst>
            </p:cNvPr>
            <p:cNvSpPr txBox="1"/>
            <p:nvPr/>
          </p:nvSpPr>
          <p:spPr>
            <a:xfrm>
              <a:off x="8993977" y="3599255"/>
              <a:ext cx="8899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100" dirty="0">
                  <a:solidFill>
                    <a:srgbClr val="F3FBFB"/>
                  </a:solidFill>
                  <a:latin typeface="Arial Nova" panose="020B0504020202020204" pitchFamily="34" charset="0"/>
                </a:rPr>
                <a:t>add/update</a:t>
              </a:r>
              <a:endParaRPr lang="en-GB" sz="1100" dirty="0">
                <a:solidFill>
                  <a:srgbClr val="F3FBFB"/>
                </a:solidFill>
                <a:latin typeface="Arial Nova" panose="020B0504020202020204" pitchFamily="34" charset="0"/>
              </a:endParaRPr>
            </a:p>
          </p:txBody>
        </p:sp>
      </p:grp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38908F0-2971-D42D-19A8-79F73DFB0C77}"/>
              </a:ext>
            </a:extLst>
          </p:cNvPr>
          <p:cNvSpPr txBox="1">
            <a:spLocks/>
          </p:cNvSpPr>
          <p:nvPr/>
        </p:nvSpPr>
        <p:spPr>
          <a:xfrm>
            <a:off x="1105361" y="2107515"/>
            <a:ext cx="5134766" cy="1054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3A495E"/>
                </a:solidFill>
                <a:latin typeface="Arial Nova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3A495E"/>
                </a:solidFill>
                <a:latin typeface="Arial Nova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A495E"/>
                </a:solidFill>
                <a:latin typeface="Arial Nova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A495E"/>
                </a:solidFill>
                <a:latin typeface="Arial Nova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A495E"/>
                </a:solidFill>
                <a:latin typeface="Arial Nova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/>
              <a:t>Coordination Framework is a software component hosted on the ground station.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D443F69-1866-51B5-55B1-386BD4D8D6DA}"/>
              </a:ext>
            </a:extLst>
          </p:cNvPr>
          <p:cNvSpPr txBox="1">
            <a:spLocks/>
          </p:cNvSpPr>
          <p:nvPr/>
        </p:nvSpPr>
        <p:spPr>
          <a:xfrm>
            <a:off x="1107285" y="3315189"/>
            <a:ext cx="5133600" cy="10542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3A495E"/>
                </a:solidFill>
                <a:latin typeface="Arial Nova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3A495E"/>
                </a:solidFill>
                <a:latin typeface="Arial Nova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A495E"/>
                </a:solidFill>
                <a:latin typeface="Arial Nova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A495E"/>
                </a:solidFill>
                <a:latin typeface="Arial Nova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A495E"/>
                </a:solidFill>
                <a:latin typeface="Arial Nova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/>
              <a:t>It is a centralized entity that synchronize different parts of the same application.</a:t>
            </a:r>
          </a:p>
        </p:txBody>
      </p:sp>
      <p:pic>
        <p:nvPicPr>
          <p:cNvPr id="12" name="Graphic 11" descr="Marker with solid fill">
            <a:extLst>
              <a:ext uri="{FF2B5EF4-FFF2-40B4-BE49-F238E27FC236}">
                <a16:creationId xmlns:a16="http://schemas.microsoft.com/office/drawing/2014/main" id="{4F2974C7-1B29-C80E-4715-F2389CBB17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7040" y="2209140"/>
            <a:ext cx="535326" cy="535326"/>
          </a:xfrm>
          <a:prstGeom prst="rect">
            <a:avLst/>
          </a:prstGeom>
        </p:spPr>
      </p:pic>
      <p:pic>
        <p:nvPicPr>
          <p:cNvPr id="13" name="Graphic 12" descr="Target with solid fill">
            <a:extLst>
              <a:ext uri="{FF2B5EF4-FFF2-40B4-BE49-F238E27FC236}">
                <a16:creationId xmlns:a16="http://schemas.microsoft.com/office/drawing/2014/main" id="{CE5F485A-22A1-A885-727E-88A34D170D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39000" y="3363963"/>
            <a:ext cx="615256" cy="615256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AAB7A26-3C51-41FB-F234-3DD2DFE93A0E}"/>
              </a:ext>
            </a:extLst>
          </p:cNvPr>
          <p:cNvSpPr txBox="1">
            <a:spLocks/>
          </p:cNvSpPr>
          <p:nvPr/>
        </p:nvSpPr>
        <p:spPr>
          <a:xfrm>
            <a:off x="1124388" y="4522864"/>
            <a:ext cx="5134766" cy="940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3A495E"/>
                </a:solidFill>
                <a:latin typeface="Arial Nova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3A495E"/>
                </a:solidFill>
                <a:latin typeface="Arial Nova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A495E"/>
                </a:solidFill>
                <a:latin typeface="Arial Nova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A495E"/>
                </a:solidFill>
                <a:latin typeface="Arial Nova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A495E"/>
                </a:solidFill>
                <a:latin typeface="Arial Nova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/>
              <a:t>It is designed as an event-based system.</a:t>
            </a:r>
          </a:p>
        </p:txBody>
      </p:sp>
      <p:pic>
        <p:nvPicPr>
          <p:cNvPr id="21" name="Graphic 20" descr="Blueprint with solid fill">
            <a:extLst>
              <a:ext uri="{FF2B5EF4-FFF2-40B4-BE49-F238E27FC236}">
                <a16:creationId xmlns:a16="http://schemas.microsoft.com/office/drawing/2014/main" id="{ABC973B8-DB0B-C4D2-F28B-E92A468987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623608" y="4616504"/>
            <a:ext cx="523453" cy="52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72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115 0.00255 L -8.33333E-7 -1.11111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57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128 -0.00371 L -1.04167E-6 3.33333E-6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57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128 -0.0037 L 3.75E-6 -2.59259E-6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57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0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C3557B6C-86C6-2BB9-9EF5-63B0F98A8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" r="237"/>
          <a:stretch>
            <a:fillRect/>
          </a:stretch>
        </p:blipFill>
        <p:spPr>
          <a:xfrm>
            <a:off x="5307299" y="4274872"/>
            <a:ext cx="1828887" cy="1823063"/>
          </a:xfrm>
          <a:custGeom>
            <a:avLst/>
            <a:gdLst>
              <a:gd name="connsiteX0" fmla="*/ 912274 w 1828887"/>
              <a:gd name="connsiteY0" fmla="*/ 0 h 1823063"/>
              <a:gd name="connsiteX1" fmla="*/ 1828887 w 1828887"/>
              <a:gd name="connsiteY1" fmla="*/ 916613 h 1823063"/>
              <a:gd name="connsiteX2" fmla="*/ 1097004 w 1828887"/>
              <a:gd name="connsiteY2" fmla="*/ 1814604 h 1823063"/>
              <a:gd name="connsiteX3" fmla="*/ 1041576 w 1828887"/>
              <a:gd name="connsiteY3" fmla="*/ 1823063 h 1823063"/>
              <a:gd name="connsiteX4" fmla="*/ 782973 w 1828887"/>
              <a:gd name="connsiteY4" fmla="*/ 1823063 h 1823063"/>
              <a:gd name="connsiteX5" fmla="*/ 727545 w 1828887"/>
              <a:gd name="connsiteY5" fmla="*/ 1814604 h 1823063"/>
              <a:gd name="connsiteX6" fmla="*/ 394 w 1828887"/>
              <a:gd name="connsiteY6" fmla="*/ 1010332 h 1823063"/>
              <a:gd name="connsiteX7" fmla="*/ 0 w 1828887"/>
              <a:gd name="connsiteY7" fmla="*/ 1002541 h 1823063"/>
              <a:gd name="connsiteX8" fmla="*/ 0 w 1828887"/>
              <a:gd name="connsiteY8" fmla="*/ 830685 h 1823063"/>
              <a:gd name="connsiteX9" fmla="*/ 394 w 1828887"/>
              <a:gd name="connsiteY9" fmla="*/ 822895 h 1823063"/>
              <a:gd name="connsiteX10" fmla="*/ 912274 w 1828887"/>
              <a:gd name="connsiteY10" fmla="*/ 0 h 182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28887" h="1823063">
                <a:moveTo>
                  <a:pt x="912274" y="0"/>
                </a:moveTo>
                <a:cubicBezTo>
                  <a:pt x="1418505" y="0"/>
                  <a:pt x="1828887" y="410382"/>
                  <a:pt x="1828887" y="916613"/>
                </a:cubicBezTo>
                <a:cubicBezTo>
                  <a:pt x="1828887" y="1359565"/>
                  <a:pt x="1514689" y="1729133"/>
                  <a:pt x="1097004" y="1814604"/>
                </a:cubicBezTo>
                <a:lnTo>
                  <a:pt x="1041576" y="1823063"/>
                </a:lnTo>
                <a:lnTo>
                  <a:pt x="782973" y="1823063"/>
                </a:lnTo>
                <a:lnTo>
                  <a:pt x="727545" y="1814604"/>
                </a:lnTo>
                <a:cubicBezTo>
                  <a:pt x="339695" y="1735238"/>
                  <a:pt x="41075" y="1410911"/>
                  <a:pt x="394" y="1010332"/>
                </a:cubicBezTo>
                <a:lnTo>
                  <a:pt x="0" y="1002541"/>
                </a:lnTo>
                <a:lnTo>
                  <a:pt x="0" y="830685"/>
                </a:lnTo>
                <a:lnTo>
                  <a:pt x="394" y="822895"/>
                </a:lnTo>
                <a:cubicBezTo>
                  <a:pt x="47333" y="360688"/>
                  <a:pt x="437683" y="0"/>
                  <a:pt x="912274" y="0"/>
                </a:cubicBezTo>
                <a:close/>
              </a:path>
            </a:pathLst>
          </a:custGeom>
          <a:effectLst>
            <a:outerShdw blurRad="50800" sx="101000" sy="101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05A5D23-E7A9-B56A-7634-1FB8927C6A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"/>
          <a:stretch>
            <a:fillRect/>
          </a:stretch>
        </p:blipFill>
        <p:spPr>
          <a:xfrm>
            <a:off x="10082177" y="4254553"/>
            <a:ext cx="1825837" cy="1833224"/>
          </a:xfrm>
          <a:custGeom>
            <a:avLst/>
            <a:gdLst>
              <a:gd name="connsiteX0" fmla="*/ 916613 w 1825837"/>
              <a:gd name="connsiteY0" fmla="*/ 0 h 1833224"/>
              <a:gd name="connsiteX1" fmla="*/ 1814604 w 1825837"/>
              <a:gd name="connsiteY1" fmla="*/ 731884 h 1833224"/>
              <a:gd name="connsiteX2" fmla="*/ 1825837 w 1825837"/>
              <a:gd name="connsiteY2" fmla="*/ 805488 h 1833224"/>
              <a:gd name="connsiteX3" fmla="*/ 1825837 w 1825837"/>
              <a:gd name="connsiteY3" fmla="*/ 1027738 h 1833224"/>
              <a:gd name="connsiteX4" fmla="*/ 1814604 w 1825837"/>
              <a:gd name="connsiteY4" fmla="*/ 1101343 h 1833224"/>
              <a:gd name="connsiteX5" fmla="*/ 1010331 w 1825837"/>
              <a:gd name="connsiteY5" fmla="*/ 1828494 h 1833224"/>
              <a:gd name="connsiteX6" fmla="*/ 916652 w 1825837"/>
              <a:gd name="connsiteY6" fmla="*/ 1833224 h 1833224"/>
              <a:gd name="connsiteX7" fmla="*/ 916574 w 1825837"/>
              <a:gd name="connsiteY7" fmla="*/ 1833224 h 1833224"/>
              <a:gd name="connsiteX8" fmla="*/ 822895 w 1825837"/>
              <a:gd name="connsiteY8" fmla="*/ 1828494 h 1833224"/>
              <a:gd name="connsiteX9" fmla="*/ 0 w 1825837"/>
              <a:gd name="connsiteY9" fmla="*/ 916613 h 1833224"/>
              <a:gd name="connsiteX10" fmla="*/ 916613 w 1825837"/>
              <a:gd name="connsiteY10" fmla="*/ 0 h 183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25837" h="1833224">
                <a:moveTo>
                  <a:pt x="916613" y="0"/>
                </a:moveTo>
                <a:cubicBezTo>
                  <a:pt x="1359565" y="0"/>
                  <a:pt x="1729133" y="314199"/>
                  <a:pt x="1814604" y="731884"/>
                </a:cubicBezTo>
                <a:lnTo>
                  <a:pt x="1825837" y="805488"/>
                </a:lnTo>
                <a:lnTo>
                  <a:pt x="1825837" y="1027738"/>
                </a:lnTo>
                <a:lnTo>
                  <a:pt x="1814604" y="1101343"/>
                </a:lnTo>
                <a:cubicBezTo>
                  <a:pt x="1735238" y="1489193"/>
                  <a:pt x="1410911" y="1787813"/>
                  <a:pt x="1010331" y="1828494"/>
                </a:cubicBezTo>
                <a:lnTo>
                  <a:pt x="916652" y="1833224"/>
                </a:lnTo>
                <a:lnTo>
                  <a:pt x="916574" y="1833224"/>
                </a:lnTo>
                <a:lnTo>
                  <a:pt x="822895" y="1828494"/>
                </a:lnTo>
                <a:cubicBezTo>
                  <a:pt x="360687" y="1781554"/>
                  <a:pt x="0" y="1391205"/>
                  <a:pt x="0" y="916613"/>
                </a:cubicBezTo>
                <a:cubicBezTo>
                  <a:pt x="0" y="410382"/>
                  <a:pt x="410382" y="0"/>
                  <a:pt x="916613" y="0"/>
                </a:cubicBezTo>
                <a:close/>
              </a:path>
            </a:pathLst>
          </a:custGeom>
          <a:effectLst>
            <a:outerShdw blurRad="50800" sx="101000" sy="101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FE718E-349E-74A4-8FF3-BDD661A65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ECF Modules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21004-2969-7596-DAD5-1C0DE73632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AB37EF-7A50-44F2-B278-011F6F08DE0B}" type="slidenum">
              <a:rPr lang="en-GB" smtClean="0"/>
              <a:pPr/>
              <a:t>11</a:t>
            </a:fld>
            <a:endParaRPr lang="en-GB" dirty="0"/>
          </a:p>
        </p:txBody>
      </p:sp>
      <p:pic>
        <p:nvPicPr>
          <p:cNvPr id="28" name="Picture 27" descr="A black circuit board with yellow lights&#10;&#10;Description automatically generated">
            <a:extLst>
              <a:ext uri="{FF2B5EF4-FFF2-40B4-BE49-F238E27FC236}">
                <a16:creationId xmlns:a16="http://schemas.microsoft.com/office/drawing/2014/main" id="{77C473E1-359B-D68F-F0CF-72A366378C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1058" y="4254554"/>
            <a:ext cx="1833225" cy="1833225"/>
          </a:xfrm>
          <a:custGeom>
            <a:avLst/>
            <a:gdLst>
              <a:gd name="connsiteX0" fmla="*/ 916612 w 1833225"/>
              <a:gd name="connsiteY0" fmla="*/ 0 h 1833225"/>
              <a:gd name="connsiteX1" fmla="*/ 1833225 w 1833225"/>
              <a:gd name="connsiteY1" fmla="*/ 916613 h 1833225"/>
              <a:gd name="connsiteX2" fmla="*/ 1010330 w 1833225"/>
              <a:gd name="connsiteY2" fmla="*/ 1828494 h 1833225"/>
              <a:gd name="connsiteX3" fmla="*/ 916632 w 1833225"/>
              <a:gd name="connsiteY3" fmla="*/ 1833225 h 1833225"/>
              <a:gd name="connsiteX4" fmla="*/ 916592 w 1833225"/>
              <a:gd name="connsiteY4" fmla="*/ 1833225 h 1833225"/>
              <a:gd name="connsiteX5" fmla="*/ 822894 w 1833225"/>
              <a:gd name="connsiteY5" fmla="*/ 1828494 h 1833225"/>
              <a:gd name="connsiteX6" fmla="*/ 4731 w 1833225"/>
              <a:gd name="connsiteY6" fmla="*/ 1010332 h 1833225"/>
              <a:gd name="connsiteX7" fmla="*/ 0 w 1833225"/>
              <a:gd name="connsiteY7" fmla="*/ 916633 h 1833225"/>
              <a:gd name="connsiteX8" fmla="*/ 0 w 1833225"/>
              <a:gd name="connsiteY8" fmla="*/ 916593 h 1833225"/>
              <a:gd name="connsiteX9" fmla="*/ 4731 w 1833225"/>
              <a:gd name="connsiteY9" fmla="*/ 822895 h 1833225"/>
              <a:gd name="connsiteX10" fmla="*/ 916612 w 1833225"/>
              <a:gd name="connsiteY10" fmla="*/ 0 h 183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33225" h="1833225">
                <a:moveTo>
                  <a:pt x="916612" y="0"/>
                </a:moveTo>
                <a:cubicBezTo>
                  <a:pt x="1422843" y="0"/>
                  <a:pt x="1833225" y="410382"/>
                  <a:pt x="1833225" y="916613"/>
                </a:cubicBezTo>
                <a:cubicBezTo>
                  <a:pt x="1833225" y="1391205"/>
                  <a:pt x="1472538" y="1781554"/>
                  <a:pt x="1010330" y="1828494"/>
                </a:cubicBezTo>
                <a:lnTo>
                  <a:pt x="916632" y="1833225"/>
                </a:lnTo>
                <a:lnTo>
                  <a:pt x="916592" y="1833225"/>
                </a:lnTo>
                <a:lnTo>
                  <a:pt x="822894" y="1828494"/>
                </a:lnTo>
                <a:cubicBezTo>
                  <a:pt x="391500" y="1784683"/>
                  <a:pt x="48542" y="1441725"/>
                  <a:pt x="4731" y="1010332"/>
                </a:cubicBezTo>
                <a:lnTo>
                  <a:pt x="0" y="916633"/>
                </a:lnTo>
                <a:lnTo>
                  <a:pt x="0" y="916593"/>
                </a:lnTo>
                <a:lnTo>
                  <a:pt x="4731" y="822895"/>
                </a:lnTo>
                <a:cubicBezTo>
                  <a:pt x="51671" y="360688"/>
                  <a:pt x="442020" y="0"/>
                  <a:pt x="916612" y="0"/>
                </a:cubicBezTo>
                <a:close/>
              </a:path>
            </a:pathLst>
          </a:custGeom>
          <a:effectLst>
            <a:outerShdw blurRad="50800" sx="101000" sy="101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9" name="Picture 28" descr="A black circuit board with a small square black and white square with a small square black and yellow square and a small square black square with a small square black square with a small square and a small&#10;&#10;Description automatically generated">
            <a:extLst>
              <a:ext uri="{FF2B5EF4-FFF2-40B4-BE49-F238E27FC236}">
                <a16:creationId xmlns:a16="http://schemas.microsoft.com/office/drawing/2014/main" id="{1D7606CA-F582-89A6-AA42-C1E017A405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9"/>
          <a:stretch>
            <a:fillRect/>
          </a:stretch>
        </p:blipFill>
        <p:spPr>
          <a:xfrm>
            <a:off x="2908496" y="4254554"/>
            <a:ext cx="1824269" cy="1833225"/>
          </a:xfrm>
          <a:custGeom>
            <a:avLst/>
            <a:gdLst>
              <a:gd name="connsiteX0" fmla="*/ 907656 w 1824269"/>
              <a:gd name="connsiteY0" fmla="*/ 0 h 1833225"/>
              <a:gd name="connsiteX1" fmla="*/ 1824269 w 1824269"/>
              <a:gd name="connsiteY1" fmla="*/ 916613 h 1833225"/>
              <a:gd name="connsiteX2" fmla="*/ 1001374 w 1824269"/>
              <a:gd name="connsiteY2" fmla="*/ 1828494 h 1833225"/>
              <a:gd name="connsiteX3" fmla="*/ 907676 w 1824269"/>
              <a:gd name="connsiteY3" fmla="*/ 1833225 h 1833225"/>
              <a:gd name="connsiteX4" fmla="*/ 907636 w 1824269"/>
              <a:gd name="connsiteY4" fmla="*/ 1833225 h 1833225"/>
              <a:gd name="connsiteX5" fmla="*/ 813938 w 1824269"/>
              <a:gd name="connsiteY5" fmla="*/ 1828494 h 1833225"/>
              <a:gd name="connsiteX6" fmla="*/ 9665 w 1824269"/>
              <a:gd name="connsiteY6" fmla="*/ 1101343 h 1833225"/>
              <a:gd name="connsiteX7" fmla="*/ 0 w 1824269"/>
              <a:gd name="connsiteY7" fmla="*/ 1038013 h 1833225"/>
              <a:gd name="connsiteX8" fmla="*/ 0 w 1824269"/>
              <a:gd name="connsiteY8" fmla="*/ 795214 h 1833225"/>
              <a:gd name="connsiteX9" fmla="*/ 9665 w 1824269"/>
              <a:gd name="connsiteY9" fmla="*/ 731884 h 1833225"/>
              <a:gd name="connsiteX10" fmla="*/ 907656 w 1824269"/>
              <a:gd name="connsiteY10" fmla="*/ 0 h 183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24269" h="1833225">
                <a:moveTo>
                  <a:pt x="907656" y="0"/>
                </a:moveTo>
                <a:cubicBezTo>
                  <a:pt x="1413887" y="0"/>
                  <a:pt x="1824269" y="410382"/>
                  <a:pt x="1824269" y="916613"/>
                </a:cubicBezTo>
                <a:cubicBezTo>
                  <a:pt x="1824269" y="1391205"/>
                  <a:pt x="1463582" y="1781554"/>
                  <a:pt x="1001374" y="1828494"/>
                </a:cubicBezTo>
                <a:lnTo>
                  <a:pt x="907676" y="1833225"/>
                </a:lnTo>
                <a:lnTo>
                  <a:pt x="907636" y="1833225"/>
                </a:lnTo>
                <a:lnTo>
                  <a:pt x="813938" y="1828494"/>
                </a:lnTo>
                <a:cubicBezTo>
                  <a:pt x="413358" y="1787813"/>
                  <a:pt x="89031" y="1489193"/>
                  <a:pt x="9665" y="1101343"/>
                </a:cubicBezTo>
                <a:lnTo>
                  <a:pt x="0" y="1038013"/>
                </a:lnTo>
                <a:lnTo>
                  <a:pt x="0" y="795214"/>
                </a:lnTo>
                <a:lnTo>
                  <a:pt x="9665" y="731884"/>
                </a:lnTo>
                <a:cubicBezTo>
                  <a:pt x="95136" y="314199"/>
                  <a:pt x="464704" y="0"/>
                  <a:pt x="907656" y="0"/>
                </a:cubicBezTo>
                <a:close/>
              </a:path>
            </a:pathLst>
          </a:custGeom>
          <a:effectLst>
            <a:outerShdw blurRad="50800" sx="101000" sy="101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2" name="Picture 41" descr="A black circuit board with many small lights&#10;&#10;Description automatically generated with medium confidence">
            <a:extLst>
              <a:ext uri="{FF2B5EF4-FFF2-40B4-BE49-F238E27FC236}">
                <a16:creationId xmlns:a16="http://schemas.microsoft.com/office/drawing/2014/main" id="{9C1ADA41-5DD3-5FE1-A661-463EEB701D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" r="130"/>
          <a:stretch>
            <a:fillRect/>
          </a:stretch>
        </p:blipFill>
        <p:spPr>
          <a:xfrm>
            <a:off x="7721910" y="4239641"/>
            <a:ext cx="1830850" cy="1827817"/>
          </a:xfrm>
          <a:custGeom>
            <a:avLst/>
            <a:gdLst>
              <a:gd name="connsiteX0" fmla="*/ 914237 w 1830850"/>
              <a:gd name="connsiteY0" fmla="*/ 0 h 1827817"/>
              <a:gd name="connsiteX1" fmla="*/ 1830850 w 1830850"/>
              <a:gd name="connsiteY1" fmla="*/ 916613 h 1827817"/>
              <a:gd name="connsiteX2" fmla="*/ 1098966 w 1830850"/>
              <a:gd name="connsiteY2" fmla="*/ 1814604 h 1827817"/>
              <a:gd name="connsiteX3" fmla="*/ 1012389 w 1830850"/>
              <a:gd name="connsiteY3" fmla="*/ 1827817 h 1827817"/>
              <a:gd name="connsiteX4" fmla="*/ 816085 w 1830850"/>
              <a:gd name="connsiteY4" fmla="*/ 1827817 h 1827817"/>
              <a:gd name="connsiteX5" fmla="*/ 729508 w 1830850"/>
              <a:gd name="connsiteY5" fmla="*/ 1814604 h 1827817"/>
              <a:gd name="connsiteX6" fmla="*/ 2357 w 1830850"/>
              <a:gd name="connsiteY6" fmla="*/ 1010332 h 1827817"/>
              <a:gd name="connsiteX7" fmla="*/ 0 w 1830850"/>
              <a:gd name="connsiteY7" fmla="*/ 963667 h 1827817"/>
              <a:gd name="connsiteX8" fmla="*/ 0 w 1830850"/>
              <a:gd name="connsiteY8" fmla="*/ 869560 h 1827817"/>
              <a:gd name="connsiteX9" fmla="*/ 2357 w 1830850"/>
              <a:gd name="connsiteY9" fmla="*/ 822895 h 1827817"/>
              <a:gd name="connsiteX10" fmla="*/ 914237 w 1830850"/>
              <a:gd name="connsiteY10" fmla="*/ 0 h 1827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30850" h="1827817">
                <a:moveTo>
                  <a:pt x="914237" y="0"/>
                </a:moveTo>
                <a:cubicBezTo>
                  <a:pt x="1420468" y="0"/>
                  <a:pt x="1830850" y="410382"/>
                  <a:pt x="1830850" y="916613"/>
                </a:cubicBezTo>
                <a:cubicBezTo>
                  <a:pt x="1830850" y="1359565"/>
                  <a:pt x="1516651" y="1729133"/>
                  <a:pt x="1098966" y="1814604"/>
                </a:cubicBezTo>
                <a:lnTo>
                  <a:pt x="1012389" y="1827817"/>
                </a:lnTo>
                <a:lnTo>
                  <a:pt x="816085" y="1827817"/>
                </a:lnTo>
                <a:lnTo>
                  <a:pt x="729508" y="1814604"/>
                </a:lnTo>
                <a:cubicBezTo>
                  <a:pt x="341658" y="1735238"/>
                  <a:pt x="43038" y="1410911"/>
                  <a:pt x="2357" y="1010332"/>
                </a:cubicBezTo>
                <a:lnTo>
                  <a:pt x="0" y="963667"/>
                </a:lnTo>
                <a:lnTo>
                  <a:pt x="0" y="869560"/>
                </a:lnTo>
                <a:lnTo>
                  <a:pt x="2357" y="822895"/>
                </a:lnTo>
                <a:cubicBezTo>
                  <a:pt x="49296" y="360688"/>
                  <a:pt x="439646" y="0"/>
                  <a:pt x="914237" y="0"/>
                </a:cubicBezTo>
                <a:close/>
              </a:path>
            </a:pathLst>
          </a:custGeom>
          <a:effectLst>
            <a:outerShdw blurRad="50800" sx="101000" sy="101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96D00CA-7DE3-4EFC-5121-24B896EF1C33}"/>
              </a:ext>
            </a:extLst>
          </p:cNvPr>
          <p:cNvSpPr txBox="1">
            <a:spLocks/>
          </p:cNvSpPr>
          <p:nvPr/>
        </p:nvSpPr>
        <p:spPr>
          <a:xfrm>
            <a:off x="1370579" y="1612200"/>
            <a:ext cx="10049261" cy="7476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3A495E"/>
                </a:solidFill>
                <a:latin typeface="Arial Nova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3A495E"/>
                </a:solidFill>
                <a:latin typeface="Arial Nova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A495E"/>
                </a:solidFill>
                <a:latin typeface="Arial Nova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A495E"/>
                </a:solidFill>
                <a:latin typeface="Arial Nova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A495E"/>
                </a:solidFill>
                <a:latin typeface="Arial Nova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2400" dirty="0"/>
              <a:t>The ECF Modules are the software components hosted on the ground station.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5B7CFAD-9F9C-700F-4491-AB0E8E29826A}"/>
              </a:ext>
            </a:extLst>
          </p:cNvPr>
          <p:cNvSpPr txBox="1">
            <a:spLocks/>
          </p:cNvSpPr>
          <p:nvPr/>
        </p:nvSpPr>
        <p:spPr>
          <a:xfrm>
            <a:off x="1370580" y="2487088"/>
            <a:ext cx="10336125" cy="776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3A495E"/>
                </a:solidFill>
                <a:latin typeface="Arial Nova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3A495E"/>
                </a:solidFill>
                <a:latin typeface="Arial Nova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A495E"/>
                </a:solidFill>
                <a:latin typeface="Arial Nova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A495E"/>
                </a:solidFill>
                <a:latin typeface="Arial Nova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A495E"/>
                </a:solidFill>
                <a:latin typeface="Arial Nova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2400" dirty="0"/>
              <a:t>They are an encapsulated set of functionality, that operates on a specific feature of the programming environment.</a:t>
            </a:r>
          </a:p>
        </p:txBody>
      </p:sp>
      <p:pic>
        <p:nvPicPr>
          <p:cNvPr id="7" name="Graphic 6" descr="Marker with solid fill">
            <a:extLst>
              <a:ext uri="{FF2B5EF4-FFF2-40B4-BE49-F238E27FC236}">
                <a16:creationId xmlns:a16="http://schemas.microsoft.com/office/drawing/2014/main" id="{4CBF6B75-B3B8-B0CB-F233-F5206B37F1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842259" y="1713825"/>
            <a:ext cx="535326" cy="535326"/>
          </a:xfrm>
          <a:prstGeom prst="rect">
            <a:avLst/>
          </a:prstGeom>
        </p:spPr>
      </p:pic>
      <p:pic>
        <p:nvPicPr>
          <p:cNvPr id="8" name="Graphic 7" descr="Puzzle pieces with solid fill">
            <a:extLst>
              <a:ext uri="{FF2B5EF4-FFF2-40B4-BE49-F238E27FC236}">
                <a16:creationId xmlns:a16="http://schemas.microsoft.com/office/drawing/2014/main" id="{7A7578BB-3ECE-71DA-1BE2-961B3AE6EB2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802294" y="2535861"/>
            <a:ext cx="615256" cy="615256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8ED7153-21F6-1A73-0B64-0C8D6D41EB99}"/>
              </a:ext>
            </a:extLst>
          </p:cNvPr>
          <p:cNvSpPr txBox="1">
            <a:spLocks/>
          </p:cNvSpPr>
          <p:nvPr/>
        </p:nvSpPr>
        <p:spPr>
          <a:xfrm>
            <a:off x="1370580" y="3440312"/>
            <a:ext cx="10336125" cy="508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3A495E"/>
                </a:solidFill>
                <a:latin typeface="Arial Nova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3A495E"/>
                </a:solidFill>
                <a:latin typeface="Arial Nova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A495E"/>
                </a:solidFill>
                <a:latin typeface="Arial Nova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A495E"/>
                </a:solidFill>
                <a:latin typeface="Arial Nova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A495E"/>
                </a:solidFill>
                <a:latin typeface="Arial Nova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2400" dirty="0"/>
              <a:t>They automatize most of operation for deck usage</a:t>
            </a:r>
          </a:p>
        </p:txBody>
      </p:sp>
      <p:pic>
        <p:nvPicPr>
          <p:cNvPr id="10" name="Graphic 9" descr="Gears with solid fill">
            <a:extLst>
              <a:ext uri="{FF2B5EF4-FFF2-40B4-BE49-F238E27FC236}">
                <a16:creationId xmlns:a16="http://schemas.microsoft.com/office/drawing/2014/main" id="{4733B46A-475D-F1EB-F6E3-DDF08279DA0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849264" y="3407592"/>
            <a:ext cx="615256" cy="61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51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115 0.00255 L 4.375E-6 1.11111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57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128 -0.0037 L 4.375E-6 -3.33333E-6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57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127 -0.00371 L -1.875E-6 3.33333E-6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57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C7335-03ED-4895-05C0-D59982FCC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Qualitative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4FE86-8DA0-6182-746E-BB48E8B66F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AB37EF-7A50-44F2-B278-011F6F08DE0B}" type="slidenum">
              <a:rPr lang="en-GB" smtClean="0"/>
              <a:pPr/>
              <a:t>12</a:t>
            </a:fld>
            <a:endParaRPr lang="en-GB" dirty="0"/>
          </a:p>
        </p:txBody>
      </p:sp>
      <p:pic>
        <p:nvPicPr>
          <p:cNvPr id="1028" name="Picture 4" descr="Drone Arena logo">
            <a:extLst>
              <a:ext uri="{FF2B5EF4-FFF2-40B4-BE49-F238E27FC236}">
                <a16:creationId xmlns:a16="http://schemas.microsoft.com/office/drawing/2014/main" id="{09B982C0-4345-CDFE-381F-397758151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153" y="635000"/>
            <a:ext cx="22764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E1A33F-4B25-15C0-D359-D912DC030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153" y="3195360"/>
            <a:ext cx="3800475" cy="25336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366925-3F3D-2EB7-DE5C-7D217351128B}"/>
              </a:ext>
            </a:extLst>
          </p:cNvPr>
          <p:cNvSpPr txBox="1"/>
          <p:nvPr/>
        </p:nvSpPr>
        <p:spPr>
          <a:xfrm>
            <a:off x="8921653" y="5729010"/>
            <a:ext cx="21210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3A495E"/>
                </a:solidFill>
              </a:rPr>
              <a:t> KTH’s Reactor Hall, Stockholm.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781502B-D87D-6C32-C4C9-C3B4D0ABFFDF}"/>
              </a:ext>
            </a:extLst>
          </p:cNvPr>
          <p:cNvSpPr txBox="1">
            <a:spLocks/>
          </p:cNvSpPr>
          <p:nvPr/>
        </p:nvSpPr>
        <p:spPr>
          <a:xfrm>
            <a:off x="1077417" y="2194202"/>
            <a:ext cx="6500851" cy="7476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3A495E"/>
                </a:solidFill>
                <a:latin typeface="Arial Nova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3A495E"/>
                </a:solidFill>
                <a:latin typeface="Arial Nova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A495E"/>
                </a:solidFill>
                <a:latin typeface="Arial Nova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A495E"/>
                </a:solidFill>
                <a:latin typeface="Arial Nova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A495E"/>
                </a:solidFill>
                <a:latin typeface="Arial Nova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/>
              <a:t>To evaluate EasyFly we had the possibility to participate to the Drone Arena project.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80F26D-152F-D81E-261B-19F96F3A426C}"/>
              </a:ext>
            </a:extLst>
          </p:cNvPr>
          <p:cNvSpPr txBox="1">
            <a:spLocks/>
          </p:cNvSpPr>
          <p:nvPr/>
        </p:nvSpPr>
        <p:spPr>
          <a:xfrm>
            <a:off x="1077418" y="3180850"/>
            <a:ext cx="6686423" cy="776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3A495E"/>
                </a:solidFill>
                <a:latin typeface="Arial Nova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3A495E"/>
                </a:solidFill>
                <a:latin typeface="Arial Nova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A495E"/>
                </a:solidFill>
                <a:latin typeface="Arial Nova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A495E"/>
                </a:solidFill>
                <a:latin typeface="Arial Nova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A495E"/>
                </a:solidFill>
                <a:latin typeface="Arial Nova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/>
              <a:t>Goal: measure the impact of using EasyFly on users with different background.</a:t>
            </a:r>
          </a:p>
        </p:txBody>
      </p:sp>
      <p:pic>
        <p:nvPicPr>
          <p:cNvPr id="9" name="Graphic 8" descr="Quadcopter with solid fill">
            <a:extLst>
              <a:ext uri="{FF2B5EF4-FFF2-40B4-BE49-F238E27FC236}">
                <a16:creationId xmlns:a16="http://schemas.microsoft.com/office/drawing/2014/main" id="{C86299CD-3E1B-17DA-7735-676C7EFC61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49097" y="2295827"/>
            <a:ext cx="535326" cy="535326"/>
          </a:xfrm>
          <a:prstGeom prst="rect">
            <a:avLst/>
          </a:prstGeom>
        </p:spPr>
      </p:pic>
      <p:pic>
        <p:nvPicPr>
          <p:cNvPr id="10" name="Graphic 9" descr="Bullseye with solid fill">
            <a:extLst>
              <a:ext uri="{FF2B5EF4-FFF2-40B4-BE49-F238E27FC236}">
                <a16:creationId xmlns:a16="http://schemas.microsoft.com/office/drawing/2014/main" id="{410AE9B2-D9FA-2EFB-9C73-41A38B6B5C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9132" y="3229623"/>
            <a:ext cx="615256" cy="615256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B41D7C-59FA-5597-D4ED-E4171B531F78}"/>
              </a:ext>
            </a:extLst>
          </p:cNvPr>
          <p:cNvSpPr txBox="1">
            <a:spLocks/>
          </p:cNvSpPr>
          <p:nvPr/>
        </p:nvSpPr>
        <p:spPr>
          <a:xfrm>
            <a:off x="1124388" y="4215141"/>
            <a:ext cx="6686423" cy="1154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3A495E"/>
                </a:solidFill>
                <a:latin typeface="Arial Nova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3A495E"/>
                </a:solidFill>
                <a:latin typeface="Arial Nova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A495E"/>
                </a:solidFill>
                <a:latin typeface="Arial Nova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A495E"/>
                </a:solidFill>
                <a:latin typeface="Arial Nova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A495E"/>
                </a:solidFill>
                <a:latin typeface="Arial Nova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/>
              <a:t>The solution developed with EasyFly was cleaner and more advanced with respect to other solution with the base Crazyflie platform.</a:t>
            </a:r>
          </a:p>
          <a:p>
            <a:pPr marL="0" indent="0">
              <a:buNone/>
            </a:pPr>
            <a:endParaRPr lang="en-GB" sz="2400" dirty="0"/>
          </a:p>
        </p:txBody>
      </p:sp>
      <p:pic>
        <p:nvPicPr>
          <p:cNvPr id="12" name="Graphic 11" descr="Presentation with pie chart with solid fill">
            <a:extLst>
              <a:ext uri="{FF2B5EF4-FFF2-40B4-BE49-F238E27FC236}">
                <a16:creationId xmlns:a16="http://schemas.microsoft.com/office/drawing/2014/main" id="{FB5589AD-1DEA-9EC0-27BE-021F62F17E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556102" y="4263914"/>
            <a:ext cx="615256" cy="61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22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6 L 0.10573 -0.0037 " pathEditMode="relative" rAng="0" ptsTypes="AA">
                                      <p:cBhvr>
                                        <p:cTn id="12" dur="1100" spd="-100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86" y="-18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4.44444E-6 L 0.15443 0.00371 " pathEditMode="relative" rAng="0" ptsTypes="AA">
                                      <p:cBhvr>
                                        <p:cTn id="14" dur="15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21" y="18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115 0.00255 L 2.91667E-6 -1.11111E-6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57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128 -0.0037 L 2.91667E-6 -7.40741E-7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57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127 -0.00371 L -3.33333E-6 4.81481E-6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57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DEB29-F162-5593-0BA1-DF79B901B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Ground Station Performance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EA34E4-098D-33B5-0939-E6707B7E81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AB37EF-7A50-44F2-B278-011F6F08DE0B}" type="slidenum">
              <a:rPr lang="en-GB" smtClean="0"/>
              <a:pPr/>
              <a:t>13</a:t>
            </a:fld>
            <a:endParaRPr lang="en-GB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3FC393F-E6F4-A336-6024-C977E60C4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479420"/>
              </p:ext>
            </p:extLst>
          </p:nvPr>
        </p:nvGraphicFramePr>
        <p:xfrm>
          <a:off x="2032000" y="4107497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6603809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61818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System load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651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3A495E"/>
                          </a:solidFill>
                        </a:rPr>
                        <a:t>Lines of Codes (LOC)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3A495E"/>
                          </a:solidFill>
                        </a:rPr>
                        <a:t>Memory (RAM) consumption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078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3A495E"/>
                          </a:solidFill>
                        </a:rPr>
                        <a:t>Cyclomatic Complexity (CC)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3A495E"/>
                          </a:solidFill>
                        </a:rPr>
                        <a:t>Max and Average CPU consumption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1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3A495E"/>
                          </a:solidFill>
                        </a:rPr>
                        <a:t>Halstead Metrics (HAL)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3A495E"/>
                          </a:solidFill>
                        </a:rPr>
                        <a:t>Network load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61834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276D632-A21E-DC4C-5356-3672B27C871E}"/>
              </a:ext>
            </a:extLst>
          </p:cNvPr>
          <p:cNvSpPr txBox="1"/>
          <p:nvPr/>
        </p:nvSpPr>
        <p:spPr>
          <a:xfrm>
            <a:off x="2031999" y="3660749"/>
            <a:ext cx="8127999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3A495E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Metrics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6923A84-A069-2A28-FF4C-B4431F4EC517}"/>
              </a:ext>
            </a:extLst>
          </p:cNvPr>
          <p:cNvSpPr txBox="1">
            <a:spLocks/>
          </p:cNvSpPr>
          <p:nvPr/>
        </p:nvSpPr>
        <p:spPr>
          <a:xfrm>
            <a:off x="1373149" y="1665882"/>
            <a:ext cx="10007856" cy="77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3A495E"/>
                </a:solidFill>
                <a:latin typeface="Arial Nova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3A495E"/>
                </a:solidFill>
                <a:latin typeface="Arial Nova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A495E"/>
                </a:solidFill>
                <a:latin typeface="Arial Nova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A495E"/>
                </a:solidFill>
                <a:latin typeface="Arial Nova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A495E"/>
                </a:solidFill>
                <a:latin typeface="Arial Nova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/>
              <a:t>We compared EasyFly with the implementation using the base Crazyflie platform across two real example applications used in HDI research.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F429A0B-AA5C-EE9D-3F77-C6742CAEFFF2}"/>
              </a:ext>
            </a:extLst>
          </p:cNvPr>
          <p:cNvSpPr txBox="1">
            <a:spLocks/>
          </p:cNvSpPr>
          <p:nvPr/>
        </p:nvSpPr>
        <p:spPr>
          <a:xfrm>
            <a:off x="1373150" y="2652530"/>
            <a:ext cx="6686423" cy="776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3A495E"/>
                </a:solidFill>
                <a:latin typeface="Arial Nova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3A495E"/>
                </a:solidFill>
                <a:latin typeface="Arial Nova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A495E"/>
                </a:solidFill>
                <a:latin typeface="Arial Nova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A495E"/>
                </a:solidFill>
                <a:latin typeface="Arial Nova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A495E"/>
                </a:solidFill>
                <a:latin typeface="Arial Nova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/>
              <a:t>Goal: ensure complexity reduction and small increase of system load.</a:t>
            </a:r>
          </a:p>
        </p:txBody>
      </p:sp>
      <p:pic>
        <p:nvPicPr>
          <p:cNvPr id="16" name="Graphic 15" descr="Transfer with solid fill">
            <a:extLst>
              <a:ext uri="{FF2B5EF4-FFF2-40B4-BE49-F238E27FC236}">
                <a16:creationId xmlns:a16="http://schemas.microsoft.com/office/drawing/2014/main" id="{229FE5AD-AC6D-1375-01AC-5DE68A798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95033">
            <a:off x="844829" y="1767507"/>
            <a:ext cx="535326" cy="535326"/>
          </a:xfrm>
          <a:prstGeom prst="rect">
            <a:avLst/>
          </a:prstGeom>
        </p:spPr>
      </p:pic>
      <p:pic>
        <p:nvPicPr>
          <p:cNvPr id="17" name="Graphic 16" descr="Bullseye with solid fill">
            <a:extLst>
              <a:ext uri="{FF2B5EF4-FFF2-40B4-BE49-F238E27FC236}">
                <a16:creationId xmlns:a16="http://schemas.microsoft.com/office/drawing/2014/main" id="{1B8467E9-1944-DE36-2DB9-6EC106AE8F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4864" y="2701303"/>
            <a:ext cx="615256" cy="61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83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115 0.00255 L 4.16667E-6 7.40741E-7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57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128 -0.00371 L 3.95833E-6 2.59259E-6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57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 build="p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31A4B-9012-BCCB-CA9F-A709CF3E3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Simulation Environment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C2C8E-6054-23D6-21DB-2FDC8AB2B5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AB37EF-7A50-44F2-B278-011F6F08DE0B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2E4425-34D7-FAEF-72DD-53CB339EB6EB}"/>
              </a:ext>
            </a:extLst>
          </p:cNvPr>
          <p:cNvSpPr/>
          <p:nvPr/>
        </p:nvSpPr>
        <p:spPr>
          <a:xfrm>
            <a:off x="6875758" y="4043155"/>
            <a:ext cx="2627790" cy="523783"/>
          </a:xfrm>
          <a:prstGeom prst="rect">
            <a:avLst/>
          </a:prstGeom>
          <a:solidFill>
            <a:schemeClr val="accent6">
              <a:lumMod val="75000"/>
              <a:alpha val="70000"/>
            </a:schemeClr>
          </a:solidFill>
          <a:ln>
            <a:solidFill>
              <a:srgbClr val="3A495E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Nova" panose="020B0504020202020204" pitchFamily="34" charset="0"/>
              </a:rPr>
              <a:t>CrazyFlie 2.1</a:t>
            </a:r>
            <a:endParaRPr lang="LID4096" dirty="0">
              <a:solidFill>
                <a:schemeClr val="bg1"/>
              </a:solidFill>
              <a:latin typeface="Arial Nova" panose="020B05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042595-4917-956F-6F42-A977647BC77D}"/>
              </a:ext>
            </a:extLst>
          </p:cNvPr>
          <p:cNvSpPr/>
          <p:nvPr/>
        </p:nvSpPr>
        <p:spPr>
          <a:xfrm>
            <a:off x="2688452" y="4043155"/>
            <a:ext cx="2627791" cy="523783"/>
          </a:xfrm>
          <a:prstGeom prst="rect">
            <a:avLst/>
          </a:prstGeom>
          <a:solidFill>
            <a:schemeClr val="accent1">
              <a:lumMod val="75000"/>
              <a:alpha val="7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Nova" panose="020B0504020202020204" pitchFamily="34" charset="0"/>
              </a:rPr>
              <a:t>EasyFly Script</a:t>
            </a:r>
            <a:endParaRPr lang="LID4096" dirty="0">
              <a:solidFill>
                <a:schemeClr val="bg1"/>
              </a:solidFill>
              <a:latin typeface="Arial Nova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0D5DC7F-6DA5-A71E-5CF2-2EF613604B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" r="2642"/>
          <a:stretch/>
        </p:blipFill>
        <p:spPr>
          <a:xfrm>
            <a:off x="2470132" y="2560287"/>
            <a:ext cx="2477788" cy="13797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A7E97D2-2808-472B-D487-EBB0BEE4DF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" r="1129"/>
          <a:stretch/>
        </p:blipFill>
        <p:spPr>
          <a:xfrm>
            <a:off x="7520647" y="2749310"/>
            <a:ext cx="1188720" cy="1205021"/>
          </a:xfrm>
          <a:prstGeom prst="rect">
            <a:avLst/>
          </a:prstGeom>
          <a:noFill/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EEB40ABC-8C30-9EB3-C523-1579DD866515}"/>
              </a:ext>
            </a:extLst>
          </p:cNvPr>
          <p:cNvGrpSpPr/>
          <p:nvPr/>
        </p:nvGrpSpPr>
        <p:grpSpPr>
          <a:xfrm>
            <a:off x="5316243" y="4156431"/>
            <a:ext cx="1559513" cy="582472"/>
            <a:chOff x="5316243" y="4156431"/>
            <a:chExt cx="1559513" cy="58247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B5CE756-2A78-39F7-EDCC-B823097A8FFA}"/>
                </a:ext>
              </a:extLst>
            </p:cNvPr>
            <p:cNvSpPr/>
            <p:nvPr/>
          </p:nvSpPr>
          <p:spPr>
            <a:xfrm>
              <a:off x="5316244" y="4464208"/>
              <a:ext cx="1559512" cy="1087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  <a:alpha val="7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>
                <a:latin typeface="Arial Nova" panose="020B0504020202020204" pitchFamily="34" charset="0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BD058CE-42EA-C7DE-4253-50A064D3937D}"/>
                </a:ext>
              </a:extLst>
            </p:cNvPr>
            <p:cNvGrpSpPr/>
            <p:nvPr/>
          </p:nvGrpSpPr>
          <p:grpSpPr>
            <a:xfrm>
              <a:off x="5873674" y="4298265"/>
              <a:ext cx="444652" cy="440638"/>
              <a:chOff x="6021156" y="4033039"/>
              <a:chExt cx="444652" cy="440638"/>
            </a:xfrm>
          </p:grpSpPr>
          <p:sp>
            <p:nvSpPr>
              <p:cNvPr id="9" name="Parallelogram 8">
                <a:extLst>
                  <a:ext uri="{FF2B5EF4-FFF2-40B4-BE49-F238E27FC236}">
                    <a16:creationId xmlns:a16="http://schemas.microsoft.com/office/drawing/2014/main" id="{EBEECBAF-ED85-650E-203C-2BAEDC26E9D8}"/>
                  </a:ext>
                </a:extLst>
              </p:cNvPr>
              <p:cNvSpPr/>
              <p:nvPr/>
            </p:nvSpPr>
            <p:spPr>
              <a:xfrm>
                <a:off x="6021156" y="4035020"/>
                <a:ext cx="117988" cy="438657"/>
              </a:xfrm>
              <a:prstGeom prst="parallelogram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>
                  <a:latin typeface="Arial Nova" panose="020B0504020202020204" pitchFamily="34" charset="0"/>
                </a:endParaRPr>
              </a:p>
            </p:txBody>
          </p:sp>
          <p:sp>
            <p:nvSpPr>
              <p:cNvPr id="10" name="Parallelogram 9">
                <a:extLst>
                  <a:ext uri="{FF2B5EF4-FFF2-40B4-BE49-F238E27FC236}">
                    <a16:creationId xmlns:a16="http://schemas.microsoft.com/office/drawing/2014/main" id="{1E068200-8636-9AD3-51BB-57E17AC2DCC4}"/>
                  </a:ext>
                </a:extLst>
              </p:cNvPr>
              <p:cNvSpPr/>
              <p:nvPr/>
            </p:nvSpPr>
            <p:spPr>
              <a:xfrm>
                <a:off x="6184488" y="4033039"/>
                <a:ext cx="117988" cy="438657"/>
              </a:xfrm>
              <a:prstGeom prst="parallelogram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>
                  <a:latin typeface="Arial Nova" panose="020B0504020202020204" pitchFamily="34" charset="0"/>
                </a:endParaRPr>
              </a:p>
            </p:txBody>
          </p:sp>
          <p:sp>
            <p:nvSpPr>
              <p:cNvPr id="11" name="Parallelogram 10">
                <a:extLst>
                  <a:ext uri="{FF2B5EF4-FFF2-40B4-BE49-F238E27FC236}">
                    <a16:creationId xmlns:a16="http://schemas.microsoft.com/office/drawing/2014/main" id="{D607D58F-81CB-83B5-D78F-5197EC48F084}"/>
                  </a:ext>
                </a:extLst>
              </p:cNvPr>
              <p:cNvSpPr/>
              <p:nvPr/>
            </p:nvSpPr>
            <p:spPr>
              <a:xfrm>
                <a:off x="6347820" y="4033039"/>
                <a:ext cx="117988" cy="438657"/>
              </a:xfrm>
              <a:prstGeom prst="parallelogram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>
                  <a:latin typeface="Arial Nova" panose="020B0504020202020204" pitchFamily="34" charset="0"/>
                </a:endParaRP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324B0C1-50AC-1C3D-4913-B2443B1157A2}"/>
                </a:ext>
              </a:extLst>
            </p:cNvPr>
            <p:cNvSpPr txBox="1"/>
            <p:nvPr/>
          </p:nvSpPr>
          <p:spPr>
            <a:xfrm>
              <a:off x="5316243" y="4156431"/>
              <a:ext cx="15595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rgbClr val="3A495E"/>
                  </a:solidFill>
                  <a:latin typeface="Arial Nova" panose="020B0504020202020204" pitchFamily="34" charset="0"/>
                </a:rPr>
                <a:t>CRTP via radio</a:t>
              </a:r>
              <a:endParaRPr lang="en-GB" sz="1400" dirty="0">
                <a:solidFill>
                  <a:srgbClr val="3A495E"/>
                </a:solidFill>
                <a:latin typeface="Arial Nova" panose="020B0504020202020204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22045BB-1889-8776-C33D-459F46E995AA}"/>
              </a:ext>
            </a:extLst>
          </p:cNvPr>
          <p:cNvGrpSpPr/>
          <p:nvPr/>
        </p:nvGrpSpPr>
        <p:grpSpPr>
          <a:xfrm>
            <a:off x="973362" y="4298265"/>
            <a:ext cx="1980900" cy="623454"/>
            <a:chOff x="973362" y="4298265"/>
            <a:chExt cx="1980900" cy="623454"/>
          </a:xfrm>
        </p:grpSpPr>
        <p:sp>
          <p:nvSpPr>
            <p:cNvPr id="16" name="Block Arc 15">
              <a:extLst>
                <a:ext uri="{FF2B5EF4-FFF2-40B4-BE49-F238E27FC236}">
                  <a16:creationId xmlns:a16="http://schemas.microsoft.com/office/drawing/2014/main" id="{E2114F0F-DF45-1273-3F9C-0D5A4802228B}"/>
                </a:ext>
              </a:extLst>
            </p:cNvPr>
            <p:cNvSpPr/>
            <p:nvPr/>
          </p:nvSpPr>
          <p:spPr>
            <a:xfrm rot="16200000">
              <a:off x="2354054" y="4321510"/>
              <a:ext cx="623454" cy="576963"/>
            </a:xfrm>
            <a:prstGeom prst="blockArc">
              <a:avLst>
                <a:gd name="adj1" fmla="val 10567834"/>
                <a:gd name="adj2" fmla="val 215961"/>
                <a:gd name="adj3" fmla="val 11700"/>
              </a:avLst>
            </a:prstGeom>
            <a:gradFill>
              <a:gsLst>
                <a:gs pos="100000">
                  <a:schemeClr val="accent1">
                    <a:lumMod val="75000"/>
                    <a:alpha val="70000"/>
                  </a:schemeClr>
                </a:gs>
                <a:gs pos="0">
                  <a:schemeClr val="accent6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C9640A7-50D2-239B-B243-049185B703B8}"/>
                </a:ext>
              </a:extLst>
            </p:cNvPr>
            <p:cNvSpPr txBox="1"/>
            <p:nvPr/>
          </p:nvSpPr>
          <p:spPr>
            <a:xfrm>
              <a:off x="973362" y="4348380"/>
              <a:ext cx="15595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rgbClr val="3A495E"/>
                  </a:solidFill>
                  <a:latin typeface="Arial Nova" panose="020B0504020202020204" pitchFamily="34" charset="0"/>
                </a:rPr>
                <a:t>CRTP via local UDP channel</a:t>
              </a:r>
              <a:endParaRPr lang="en-GB" sz="1400" dirty="0">
                <a:solidFill>
                  <a:srgbClr val="3A495E"/>
                </a:solidFill>
                <a:latin typeface="Arial Nova" panose="020B0504020202020204" pitchFamily="34" charset="0"/>
              </a:endParaRP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7A0D7229-89F4-B772-C423-668CB2EB4B78}"/>
              </a:ext>
            </a:extLst>
          </p:cNvPr>
          <p:cNvSpPr/>
          <p:nvPr/>
        </p:nvSpPr>
        <p:spPr>
          <a:xfrm>
            <a:off x="2688452" y="4609709"/>
            <a:ext cx="2627790" cy="523783"/>
          </a:xfrm>
          <a:prstGeom prst="rect">
            <a:avLst/>
          </a:prstGeom>
          <a:solidFill>
            <a:schemeClr val="accent6">
              <a:lumMod val="75000"/>
              <a:alpha val="7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Nova" panose="020B0504020202020204" pitchFamily="34" charset="0"/>
              </a:rPr>
              <a:t>Virtual CrazyFlie</a:t>
            </a:r>
            <a:endParaRPr lang="LID4096" dirty="0">
              <a:solidFill>
                <a:schemeClr val="bg1"/>
              </a:solidFill>
              <a:latin typeface="Arial Nova" panose="020B0504020202020204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30F41AF-6ACC-F6B6-9D65-3A0F1F2A2DA6}"/>
              </a:ext>
            </a:extLst>
          </p:cNvPr>
          <p:cNvGrpSpPr/>
          <p:nvPr/>
        </p:nvGrpSpPr>
        <p:grpSpPr>
          <a:xfrm>
            <a:off x="10499824" y="623372"/>
            <a:ext cx="3149477" cy="5253564"/>
            <a:chOff x="9721868" y="596180"/>
            <a:chExt cx="3149477" cy="5253564"/>
          </a:xfrm>
        </p:grpSpPr>
        <p:pic>
          <p:nvPicPr>
            <p:cNvPr id="29" name="Picture 28" descr="A graph of a course&#10;&#10;Description automatically generated">
              <a:extLst>
                <a:ext uri="{FF2B5EF4-FFF2-40B4-BE49-F238E27FC236}">
                  <a16:creationId xmlns:a16="http://schemas.microsoft.com/office/drawing/2014/main" id="{0DDA5853-42A5-67B1-3032-F95EE38A3F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21868" y="3284132"/>
              <a:ext cx="3139174" cy="2565612"/>
            </a:xfrm>
            <a:prstGeom prst="rect">
              <a:avLst/>
            </a:prstGeom>
            <a:effectLst>
              <a:outerShdw blurRad="50800" dir="2700000" sx="101000" sy="101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0" name="Picture 29" descr="A graph of a drawing of a snake&#10;&#10;Description automatically generated">
              <a:extLst>
                <a:ext uri="{FF2B5EF4-FFF2-40B4-BE49-F238E27FC236}">
                  <a16:creationId xmlns:a16="http://schemas.microsoft.com/office/drawing/2014/main" id="{09860DE3-B7E2-68F6-5512-DC1107BE6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2171" y="596180"/>
              <a:ext cx="3139174" cy="2565612"/>
            </a:xfrm>
            <a:prstGeom prst="rect">
              <a:avLst/>
            </a:prstGeom>
            <a:effectLst>
              <a:outerShdw blurRad="50800" dir="2700000" sx="101000" sy="101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792187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58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2.22222E-6 C 0.01342 0.02083 -0.00989 0.05509 -0.05468 0.07291 C -0.1121 0.08703 -0.26458 0.07893 -0.34427 0.08356 " pathEditMode="relative" rAng="0" ptsTypes="AAA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05" y="416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59259E-6 L -0.15885 0.0041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43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2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31A4B-9012-BCCB-CA9F-A709CF3E3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Results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C2C8E-6054-23D6-21DB-2FDC8AB2B5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AB37EF-7A50-44F2-B278-011F6F08DE0B}" type="slidenum">
              <a:rPr lang="en-GB" smtClean="0"/>
              <a:pPr/>
              <a:t>15</a:t>
            </a:fld>
            <a:endParaRPr lang="en-GB" dirty="0"/>
          </a:p>
        </p:txBody>
      </p: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71560715-BF5A-14F2-912C-C0FBA8FC73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2582787"/>
              </p:ext>
            </p:extLst>
          </p:nvPr>
        </p:nvGraphicFramePr>
        <p:xfrm>
          <a:off x="1192528" y="1371600"/>
          <a:ext cx="4475485" cy="2809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07DB06E0-6826-3BE1-A231-B35D1A909E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6512350"/>
              </p:ext>
            </p:extLst>
          </p:nvPr>
        </p:nvGraphicFramePr>
        <p:xfrm>
          <a:off x="6617896" y="1371600"/>
          <a:ext cx="4475484" cy="2809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513E99E3-DF30-6FB2-AB88-0404C96378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683406"/>
              </p:ext>
            </p:extLst>
          </p:nvPr>
        </p:nvGraphicFramePr>
        <p:xfrm>
          <a:off x="3215459" y="4557445"/>
          <a:ext cx="5761081" cy="128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1081">
                  <a:extLst>
                    <a:ext uri="{9D8B030D-6E8A-4147-A177-3AD203B41FA5}">
                      <a16:colId xmlns:a16="http://schemas.microsoft.com/office/drawing/2014/main" val="4081807874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3082327315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94415948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938179348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372692891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13241871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Scenario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η</a:t>
                      </a:r>
                      <a:endParaRPr lang="en-GB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7315321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Exhibition with cflib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226,99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916,72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22108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Exhibition with EasyFly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755,7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985634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Obstacle course with cflib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2195,68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19187,8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4526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Obstacle course EasyFly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1134,82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8696,31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7507995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C0867DC5-A593-95A3-CAA0-5CB35368161B}"/>
              </a:ext>
            </a:extLst>
          </p:cNvPr>
          <p:cNvSpPr txBox="1"/>
          <p:nvPr/>
        </p:nvSpPr>
        <p:spPr>
          <a:xfrm>
            <a:off x="3046879" y="4218891"/>
            <a:ext cx="60982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kern="1200" baseline="0">
                <a:solidFill>
                  <a:srgbClr val="0E2841"/>
                </a:solidFill>
                <a:latin typeface="+mn-lt"/>
                <a:ea typeface="+mn-ea"/>
                <a:cs typeface="+mn-cs"/>
              </a:defRPr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Aptos" panose="02110004020202020204"/>
              </a:rPr>
              <a:t>HAL</a:t>
            </a:r>
          </a:p>
        </p:txBody>
      </p:sp>
    </p:spTree>
    <p:extLst>
      <p:ext uri="{BB962C8B-B14F-4D97-AF65-F5344CB8AC3E}">
        <p14:creationId xmlns:p14="http://schemas.microsoft.com/office/powerpoint/2010/main" val="419091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/>
                                        <p:tgtEl>
                                          <p:spTgt spid="23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300"/>
                                        <p:tgtEl>
                                          <p:spTgt spid="23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/>
                                        <p:tgtEl>
                                          <p:spTgt spid="23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300"/>
                                        <p:tgtEl>
                                          <p:spTgt spid="23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/>
                                        <p:tgtEl>
                                          <p:spTgt spid="23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300"/>
                                        <p:tgtEl>
                                          <p:spTgt spid="23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/>
                                        <p:tgtEl>
                                          <p:spTgt spid="23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300"/>
                                        <p:tgtEl>
                                          <p:spTgt spid="23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900"/>
                            </p:stCondLst>
                            <p:childTnLst>
                              <p:par>
                                <p:cTn id="2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/>
                                        <p:tgtEl>
                                          <p:spTgt spid="24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300"/>
                                        <p:tgtEl>
                                          <p:spTgt spid="24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300"/>
                                        <p:tgtEl>
                                          <p:spTgt spid="24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300"/>
                                        <p:tgtEl>
                                          <p:spTgt spid="24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/>
                                        <p:tgtEl>
                                          <p:spTgt spid="24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300"/>
                                        <p:tgtEl>
                                          <p:spTgt spid="24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/>
                                        <p:tgtEl>
                                          <p:spTgt spid="24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300"/>
                                        <p:tgtEl>
                                          <p:spTgt spid="24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3" grpId="0" uiExpand="1">
        <p:bldSub>
          <a:bldChart bld="category"/>
        </p:bldSub>
      </p:bldGraphic>
      <p:bldGraphic spid="24" grpId="0" uiExpand="1">
        <p:bldSub>
          <a:bldChart bld="seriesEl"/>
        </p:bldSub>
      </p:bldGraphic>
      <p:bldP spid="4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31A4B-9012-BCCB-CA9F-A709CF3E3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Results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C2C8E-6054-23D6-21DB-2FDC8AB2B5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AB37EF-7A50-44F2-B278-011F6F08DE0B}" type="slidenum">
              <a:rPr lang="en-GB" smtClean="0"/>
              <a:pPr/>
              <a:t>16</a:t>
            </a:fld>
            <a:endParaRPr lang="en-GB" dirty="0"/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513E99E3-DF30-6FB2-AB88-0404C96378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376039"/>
              </p:ext>
            </p:extLst>
          </p:nvPr>
        </p:nvGraphicFramePr>
        <p:xfrm>
          <a:off x="3215459" y="4557445"/>
          <a:ext cx="5760000" cy="128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081807874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3082327315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194415948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Scenario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dirty="0"/>
                        <a:t>CPU Average (%)</a:t>
                      </a:r>
                      <a:endParaRPr lang="en-GB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dirty="0"/>
                        <a:t>CPU MAX (%) </a:t>
                      </a:r>
                      <a:endParaRPr lang="en-GB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7315321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Exhibition with cflib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12.829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22108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Exhibition with EasyFly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16.449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985634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Obstacle course with cflib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18.423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4526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Obstacle course EasyFly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22.340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7507995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C0867DC5-A593-95A3-CAA0-5CB35368161B}"/>
              </a:ext>
            </a:extLst>
          </p:cNvPr>
          <p:cNvSpPr txBox="1"/>
          <p:nvPr/>
        </p:nvSpPr>
        <p:spPr>
          <a:xfrm>
            <a:off x="3046879" y="4218891"/>
            <a:ext cx="60982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kern="1200" baseline="0">
                <a:solidFill>
                  <a:srgbClr val="0E2841"/>
                </a:solidFill>
                <a:latin typeface="+mn-lt"/>
                <a:ea typeface="+mn-ea"/>
                <a:cs typeface="+mn-cs"/>
              </a:defRPr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Aptos" panose="02110004020202020204"/>
              </a:rPr>
              <a:t>CPU Load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0A257D8-9C8E-5E9D-DC82-0DCB3692D5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3250869"/>
              </p:ext>
            </p:extLst>
          </p:nvPr>
        </p:nvGraphicFramePr>
        <p:xfrm>
          <a:off x="1191600" y="1371600"/>
          <a:ext cx="4474800" cy="280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ED19FE1-3816-A514-AFB0-A14FAAE37C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0778200"/>
              </p:ext>
            </p:extLst>
          </p:nvPr>
        </p:nvGraphicFramePr>
        <p:xfrm>
          <a:off x="6616800" y="1371600"/>
          <a:ext cx="4474800" cy="280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01371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/>
                                        <p:tgtEl>
                                          <p:spTgt spid="3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300"/>
                                        <p:tgtEl>
                                          <p:spTgt spid="3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/>
                                        <p:tgtEl>
                                          <p:spTgt spid="3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300"/>
                                        <p:tgtEl>
                                          <p:spTgt spid="3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/>
                                        <p:tgtEl>
                                          <p:spTgt spid="3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300"/>
                                        <p:tgtEl>
                                          <p:spTgt spid="3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/>
                                        <p:tgtEl>
                                          <p:spTgt spid="3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300"/>
                                        <p:tgtEl>
                                          <p:spTgt spid="3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9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5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Graphic spid="3" grpId="0" uiExpand="1">
        <p:bldSub>
          <a:bldChart bld="category"/>
        </p:bldSub>
      </p:bldGraphic>
      <p:bldGraphic spid="5" grpId="0" uiExpand="1">
        <p:bldSub>
          <a:bldChart bld="series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6AECF-B480-A49E-F041-6890AB3A0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675" y="2182688"/>
            <a:ext cx="4959016" cy="1246312"/>
          </a:xfrm>
        </p:spPr>
        <p:txBody>
          <a:bodyPr>
            <a:normAutofit/>
          </a:bodyPr>
          <a:lstStyle/>
          <a:p>
            <a:r>
              <a:rPr lang="it-IT" sz="2800" b="1" dirty="0">
                <a:solidFill>
                  <a:srgbClr val="6085A0"/>
                </a:solidFill>
              </a:rPr>
              <a:t>Thank you </a:t>
            </a:r>
            <a:br>
              <a:rPr lang="it-IT" sz="2800" dirty="0"/>
            </a:br>
            <a:r>
              <a:rPr lang="it-IT" sz="2800" dirty="0"/>
              <a:t>for your attention</a:t>
            </a:r>
            <a:endParaRPr lang="en-GB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86D4D-A01E-8506-1685-61FB250D84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AB37EF-7A50-44F2-B278-011F6F08DE0B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85991A-15D7-2221-7790-56C44ADD39AB}"/>
              </a:ext>
            </a:extLst>
          </p:cNvPr>
          <p:cNvSpPr/>
          <p:nvPr/>
        </p:nvSpPr>
        <p:spPr>
          <a:xfrm>
            <a:off x="244821" y="2450053"/>
            <a:ext cx="107854" cy="687519"/>
          </a:xfrm>
          <a:prstGeom prst="rect">
            <a:avLst/>
          </a:prstGeom>
          <a:solidFill>
            <a:srgbClr val="6085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" name="Picture 6" descr="A circular pattern of lines&#10;&#10;Description automatically generated with medium confidence">
            <a:extLst>
              <a:ext uri="{FF2B5EF4-FFF2-40B4-BE49-F238E27FC236}">
                <a16:creationId xmlns:a16="http://schemas.microsoft.com/office/drawing/2014/main" id="{0F300911-44C2-C045-5A9C-275DDC6C5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653" y="-994859"/>
            <a:ext cx="6355093" cy="635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5536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FABCB-A1BA-2899-2627-287C4800AC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AB37EF-7A50-44F2-B278-011F6F08DE0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" name="Free-form: Shape 43">
            <a:extLst>
              <a:ext uri="{FF2B5EF4-FFF2-40B4-BE49-F238E27FC236}">
                <a16:creationId xmlns:a16="http://schemas.microsoft.com/office/drawing/2014/main" id="{4423B2C0-5D5B-349E-14BE-1BBE5FC62FB8}"/>
              </a:ext>
            </a:extLst>
          </p:cNvPr>
          <p:cNvSpPr/>
          <p:nvPr/>
        </p:nvSpPr>
        <p:spPr>
          <a:xfrm>
            <a:off x="1826543" y="2275470"/>
            <a:ext cx="3348850" cy="1635733"/>
          </a:xfrm>
          <a:custGeom>
            <a:avLst/>
            <a:gdLst>
              <a:gd name="connsiteX0" fmla="*/ 1307255 w 3348850"/>
              <a:gd name="connsiteY0" fmla="*/ 167602 h 1635733"/>
              <a:gd name="connsiteX1" fmla="*/ 561549 w 3348850"/>
              <a:gd name="connsiteY1" fmla="*/ 169622 h 1635733"/>
              <a:gd name="connsiteX2" fmla="*/ 191483 w 3348850"/>
              <a:gd name="connsiteY2" fmla="*/ 828974 h 1635733"/>
              <a:gd name="connsiteX3" fmla="*/ 559529 w 3348850"/>
              <a:gd name="connsiteY3" fmla="*/ 1464091 h 1635733"/>
              <a:gd name="connsiteX4" fmla="*/ 1299177 w 3348850"/>
              <a:gd name="connsiteY4" fmla="*/ 1468130 h 1635733"/>
              <a:gd name="connsiteX5" fmla="*/ 1672813 w 3348850"/>
              <a:gd name="connsiteY5" fmla="*/ 844574 h 1635733"/>
              <a:gd name="connsiteX6" fmla="*/ 1671320 w 3348850"/>
              <a:gd name="connsiteY6" fmla="*/ 841997 h 1635733"/>
              <a:gd name="connsiteX7" fmla="*/ 1675720 w 3348850"/>
              <a:gd name="connsiteY7" fmla="*/ 834158 h 1635733"/>
              <a:gd name="connsiteX8" fmla="*/ 1403356 w 3348850"/>
              <a:gd name="connsiteY8" fmla="*/ 0 h 1635733"/>
              <a:gd name="connsiteX9" fmla="*/ 1770813 w 3348850"/>
              <a:gd name="connsiteY9" fmla="*/ 664730 h 1635733"/>
              <a:gd name="connsiteX10" fmla="*/ 2136768 w 3348850"/>
              <a:gd name="connsiteY10" fmla="*/ 12700 h 1635733"/>
              <a:gd name="connsiteX11" fmla="*/ 3074676 w 3348850"/>
              <a:gd name="connsiteY11" fmla="*/ 10160 h 1635733"/>
              <a:gd name="connsiteX12" fmla="*/ 3347908 w 3348850"/>
              <a:gd name="connsiteY12" fmla="*/ 504437 h 1635733"/>
              <a:gd name="connsiteX13" fmla="*/ 3348850 w 3348850"/>
              <a:gd name="connsiteY13" fmla="*/ 521006 h 1635733"/>
              <a:gd name="connsiteX14" fmla="*/ 3304931 w 3348850"/>
              <a:gd name="connsiteY14" fmla="*/ 594300 h 1635733"/>
              <a:gd name="connsiteX15" fmla="*/ 3219500 w 3348850"/>
              <a:gd name="connsiteY15" fmla="*/ 592751 h 1635733"/>
              <a:gd name="connsiteX16" fmla="*/ 3200602 w 3348850"/>
              <a:gd name="connsiteY16" fmla="*/ 579409 h 1635733"/>
              <a:gd name="connsiteX17" fmla="*/ 2978575 w 3348850"/>
              <a:gd name="connsiteY17" fmla="*/ 177762 h 1635733"/>
              <a:gd name="connsiteX18" fmla="*/ 2232869 w 3348850"/>
              <a:gd name="connsiteY18" fmla="*/ 179782 h 1635733"/>
              <a:gd name="connsiteX19" fmla="*/ 1884338 w 3348850"/>
              <a:gd name="connsiteY19" fmla="*/ 800766 h 1635733"/>
              <a:gd name="connsiteX20" fmla="*/ 1704691 w 3348850"/>
              <a:gd name="connsiteY20" fmla="*/ 1115884 h 1635733"/>
              <a:gd name="connsiteX21" fmla="*/ 1393196 w 3348850"/>
              <a:gd name="connsiteY21" fmla="*/ 1635733 h 1635733"/>
              <a:gd name="connsiteX22" fmla="*/ 462908 w 3348850"/>
              <a:gd name="connsiteY22" fmla="*/ 1630653 h 1635733"/>
              <a:gd name="connsiteX23" fmla="*/ 0 w 3348850"/>
              <a:gd name="connsiteY23" fmla="*/ 831837 h 1635733"/>
              <a:gd name="connsiteX24" fmla="*/ 465448 w 3348850"/>
              <a:gd name="connsiteY24" fmla="*/ 2540 h 1635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348850" h="1635733">
                <a:moveTo>
                  <a:pt x="1307255" y="167602"/>
                </a:moveTo>
                <a:lnTo>
                  <a:pt x="561549" y="169622"/>
                </a:lnTo>
                <a:lnTo>
                  <a:pt x="191483" y="828974"/>
                </a:lnTo>
                <a:lnTo>
                  <a:pt x="559529" y="1464091"/>
                </a:lnTo>
                <a:lnTo>
                  <a:pt x="1299177" y="1468130"/>
                </a:lnTo>
                <a:lnTo>
                  <a:pt x="1672813" y="844574"/>
                </a:lnTo>
                <a:lnTo>
                  <a:pt x="1671320" y="841997"/>
                </a:lnTo>
                <a:lnTo>
                  <a:pt x="1675720" y="834158"/>
                </a:lnTo>
                <a:close/>
                <a:moveTo>
                  <a:pt x="1403356" y="0"/>
                </a:moveTo>
                <a:lnTo>
                  <a:pt x="1770813" y="664730"/>
                </a:lnTo>
                <a:lnTo>
                  <a:pt x="2136768" y="12700"/>
                </a:lnTo>
                <a:lnTo>
                  <a:pt x="3074676" y="10160"/>
                </a:lnTo>
                <a:lnTo>
                  <a:pt x="3347908" y="504437"/>
                </a:lnTo>
                <a:lnTo>
                  <a:pt x="3348850" y="521006"/>
                </a:lnTo>
                <a:cubicBezTo>
                  <a:pt x="3345122" y="553311"/>
                  <a:pt x="3330186" y="580293"/>
                  <a:pt x="3304931" y="594300"/>
                </a:cubicBezTo>
                <a:cubicBezTo>
                  <a:pt x="3279677" y="608308"/>
                  <a:pt x="3248879" y="606693"/>
                  <a:pt x="3219500" y="592751"/>
                </a:cubicBezTo>
                <a:lnTo>
                  <a:pt x="3200602" y="579409"/>
                </a:lnTo>
                <a:lnTo>
                  <a:pt x="2978575" y="177762"/>
                </a:lnTo>
                <a:lnTo>
                  <a:pt x="2232869" y="179782"/>
                </a:lnTo>
                <a:lnTo>
                  <a:pt x="1884338" y="800766"/>
                </a:lnTo>
                <a:lnTo>
                  <a:pt x="1704691" y="1115884"/>
                </a:lnTo>
                <a:lnTo>
                  <a:pt x="1393196" y="1635733"/>
                </a:lnTo>
                <a:lnTo>
                  <a:pt x="462908" y="1630653"/>
                </a:lnTo>
                <a:lnTo>
                  <a:pt x="0" y="831837"/>
                </a:lnTo>
                <a:lnTo>
                  <a:pt x="465448" y="2540"/>
                </a:lnTo>
                <a:close/>
              </a:path>
            </a:pathLst>
          </a:custGeom>
          <a:solidFill>
            <a:srgbClr val="6085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47" name="Free-form: Shape 46">
            <a:extLst>
              <a:ext uri="{FF2B5EF4-FFF2-40B4-BE49-F238E27FC236}">
                <a16:creationId xmlns:a16="http://schemas.microsoft.com/office/drawing/2014/main" id="{776D4E80-74AE-D363-F1B1-DC04DFDE62E8}"/>
              </a:ext>
            </a:extLst>
          </p:cNvPr>
          <p:cNvSpPr/>
          <p:nvPr/>
        </p:nvSpPr>
        <p:spPr>
          <a:xfrm>
            <a:off x="3648289" y="2282614"/>
            <a:ext cx="3145647" cy="1621444"/>
          </a:xfrm>
          <a:custGeom>
            <a:avLst/>
            <a:gdLst>
              <a:gd name="connsiteX0" fmla="*/ 2873756 w 3145647"/>
              <a:gd name="connsiteY0" fmla="*/ 0 h 1621444"/>
              <a:gd name="connsiteX1" fmla="*/ 3144705 w 3145647"/>
              <a:gd name="connsiteY1" fmla="*/ 490148 h 1621444"/>
              <a:gd name="connsiteX2" fmla="*/ 3145647 w 3145647"/>
              <a:gd name="connsiteY2" fmla="*/ 506717 h 1621444"/>
              <a:gd name="connsiteX3" fmla="*/ 3101728 w 3145647"/>
              <a:gd name="connsiteY3" fmla="*/ 580011 h 1621444"/>
              <a:gd name="connsiteX4" fmla="*/ 3016297 w 3145647"/>
              <a:gd name="connsiteY4" fmla="*/ 578462 h 1621444"/>
              <a:gd name="connsiteX5" fmla="*/ 3003356 w 3145647"/>
              <a:gd name="connsiteY5" fmla="*/ 569325 h 1621444"/>
              <a:gd name="connsiteX6" fmla="*/ 2781281 w 3145647"/>
              <a:gd name="connsiteY6" fmla="*/ 167592 h 1621444"/>
              <a:gd name="connsiteX7" fmla="*/ 2777655 w 3145647"/>
              <a:gd name="connsiteY7" fmla="*/ 167602 h 1621444"/>
              <a:gd name="connsiteX8" fmla="*/ 2775372 w 3145647"/>
              <a:gd name="connsiteY8" fmla="*/ 163473 h 1621444"/>
              <a:gd name="connsiteX9" fmla="*/ 2029666 w 3145647"/>
              <a:gd name="connsiteY9" fmla="*/ 165493 h 1621444"/>
              <a:gd name="connsiteX10" fmla="*/ 1681135 w 3145647"/>
              <a:gd name="connsiteY10" fmla="*/ 786477 h 1621444"/>
              <a:gd name="connsiteX11" fmla="*/ 1501488 w 3145647"/>
              <a:gd name="connsiteY11" fmla="*/ 1101595 h 1621444"/>
              <a:gd name="connsiteX12" fmla="*/ 1189993 w 3145647"/>
              <a:gd name="connsiteY12" fmla="*/ 1621444 h 1621444"/>
              <a:gd name="connsiteX13" fmla="*/ 263238 w 3145647"/>
              <a:gd name="connsiteY13" fmla="*/ 1616384 h 1621444"/>
              <a:gd name="connsiteX14" fmla="*/ 2105 w 3145647"/>
              <a:gd name="connsiteY14" fmla="*/ 1165759 h 1621444"/>
              <a:gd name="connsiteX15" fmla="*/ 0 w 3145647"/>
              <a:gd name="connsiteY15" fmla="*/ 1124216 h 1621444"/>
              <a:gd name="connsiteX16" fmla="*/ 44367 w 3145647"/>
              <a:gd name="connsiteY16" fmla="*/ 1051192 h 1621444"/>
              <a:gd name="connsiteX17" fmla="*/ 85595 w 3145647"/>
              <a:gd name="connsiteY17" fmla="*/ 1041739 h 1621444"/>
              <a:gd name="connsiteX18" fmla="*/ 125957 w 3145647"/>
              <a:gd name="connsiteY18" fmla="*/ 1052267 h 1621444"/>
              <a:gd name="connsiteX19" fmla="*/ 356326 w 3145647"/>
              <a:gd name="connsiteY19" fmla="*/ 1449802 h 1621444"/>
              <a:gd name="connsiteX20" fmla="*/ 359895 w 3145647"/>
              <a:gd name="connsiteY20" fmla="*/ 1449822 h 1621444"/>
              <a:gd name="connsiteX21" fmla="*/ 362235 w 3145647"/>
              <a:gd name="connsiteY21" fmla="*/ 1453921 h 1621444"/>
              <a:gd name="connsiteX22" fmla="*/ 1101883 w 3145647"/>
              <a:gd name="connsiteY22" fmla="*/ 1457960 h 1621444"/>
              <a:gd name="connsiteX23" fmla="*/ 1401461 w 3145647"/>
              <a:gd name="connsiteY23" fmla="*/ 957999 h 1621444"/>
              <a:gd name="connsiteX24" fmla="*/ 1402517 w 3145647"/>
              <a:gd name="connsiteY24" fmla="*/ 959588 h 1621444"/>
              <a:gd name="connsiteX25" fmla="*/ 1441586 w 3145647"/>
              <a:gd name="connsiteY25" fmla="*/ 891034 h 1621444"/>
              <a:gd name="connsiteX26" fmla="*/ 1475519 w 3145647"/>
              <a:gd name="connsiteY26" fmla="*/ 834404 h 1621444"/>
              <a:gd name="connsiteX27" fmla="*/ 1474683 w 3145647"/>
              <a:gd name="connsiteY27" fmla="*/ 832961 h 1621444"/>
              <a:gd name="connsiteX28" fmla="*/ 1725093 w 3145647"/>
              <a:gd name="connsiteY28" fmla="*/ 393575 h 1621444"/>
              <a:gd name="connsiteX29" fmla="*/ 1939474 w 3145647"/>
              <a:gd name="connsiteY29" fmla="*/ 2530 h 1621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145647" h="1621444">
                <a:moveTo>
                  <a:pt x="2873756" y="0"/>
                </a:moveTo>
                <a:lnTo>
                  <a:pt x="3144705" y="490148"/>
                </a:lnTo>
                <a:lnTo>
                  <a:pt x="3145647" y="506717"/>
                </a:lnTo>
                <a:cubicBezTo>
                  <a:pt x="3141919" y="539022"/>
                  <a:pt x="3126983" y="566004"/>
                  <a:pt x="3101728" y="580011"/>
                </a:cubicBezTo>
                <a:cubicBezTo>
                  <a:pt x="3076474" y="594019"/>
                  <a:pt x="3045676" y="592404"/>
                  <a:pt x="3016297" y="578462"/>
                </a:cubicBezTo>
                <a:lnTo>
                  <a:pt x="3003356" y="569325"/>
                </a:lnTo>
                <a:lnTo>
                  <a:pt x="2781281" y="167592"/>
                </a:lnTo>
                <a:lnTo>
                  <a:pt x="2777655" y="167602"/>
                </a:lnTo>
                <a:lnTo>
                  <a:pt x="2775372" y="163473"/>
                </a:lnTo>
                <a:lnTo>
                  <a:pt x="2029666" y="165493"/>
                </a:lnTo>
                <a:lnTo>
                  <a:pt x="1681135" y="786477"/>
                </a:lnTo>
                <a:lnTo>
                  <a:pt x="1501488" y="1101595"/>
                </a:lnTo>
                <a:lnTo>
                  <a:pt x="1189993" y="1621444"/>
                </a:lnTo>
                <a:lnTo>
                  <a:pt x="263238" y="1616384"/>
                </a:lnTo>
                <a:lnTo>
                  <a:pt x="2105" y="1165759"/>
                </a:lnTo>
                <a:lnTo>
                  <a:pt x="0" y="1124216"/>
                </a:lnTo>
                <a:cubicBezTo>
                  <a:pt x="3926" y="1091934"/>
                  <a:pt x="19028" y="1065045"/>
                  <a:pt x="44367" y="1051192"/>
                </a:cubicBezTo>
                <a:cubicBezTo>
                  <a:pt x="57037" y="1044266"/>
                  <a:pt x="71069" y="1041254"/>
                  <a:pt x="85595" y="1041739"/>
                </a:cubicBezTo>
                <a:lnTo>
                  <a:pt x="125957" y="1052267"/>
                </a:lnTo>
                <a:lnTo>
                  <a:pt x="356326" y="1449802"/>
                </a:lnTo>
                <a:lnTo>
                  <a:pt x="359895" y="1449822"/>
                </a:lnTo>
                <a:lnTo>
                  <a:pt x="362235" y="1453921"/>
                </a:lnTo>
                <a:lnTo>
                  <a:pt x="1101883" y="1457960"/>
                </a:lnTo>
                <a:lnTo>
                  <a:pt x="1401461" y="957999"/>
                </a:lnTo>
                <a:lnTo>
                  <a:pt x="1402517" y="959588"/>
                </a:lnTo>
                <a:lnTo>
                  <a:pt x="1441586" y="891034"/>
                </a:lnTo>
                <a:lnTo>
                  <a:pt x="1475519" y="834404"/>
                </a:lnTo>
                <a:lnTo>
                  <a:pt x="1474683" y="832961"/>
                </a:lnTo>
                <a:lnTo>
                  <a:pt x="1725093" y="393575"/>
                </a:lnTo>
                <a:lnTo>
                  <a:pt x="1939474" y="253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48" name="Free-form: Shape 47">
            <a:extLst>
              <a:ext uri="{FF2B5EF4-FFF2-40B4-BE49-F238E27FC236}">
                <a16:creationId xmlns:a16="http://schemas.microsoft.com/office/drawing/2014/main" id="{82B62594-3EF4-DAA1-969F-82D1EB69D6F3}"/>
              </a:ext>
            </a:extLst>
          </p:cNvPr>
          <p:cNvSpPr/>
          <p:nvPr/>
        </p:nvSpPr>
        <p:spPr>
          <a:xfrm flipH="1" flipV="1">
            <a:off x="6936175" y="2282614"/>
            <a:ext cx="3348850" cy="1635733"/>
          </a:xfrm>
          <a:custGeom>
            <a:avLst/>
            <a:gdLst>
              <a:gd name="connsiteX0" fmla="*/ 1307255 w 3348850"/>
              <a:gd name="connsiteY0" fmla="*/ 167602 h 1635733"/>
              <a:gd name="connsiteX1" fmla="*/ 561549 w 3348850"/>
              <a:gd name="connsiteY1" fmla="*/ 169622 h 1635733"/>
              <a:gd name="connsiteX2" fmla="*/ 191483 w 3348850"/>
              <a:gd name="connsiteY2" fmla="*/ 828974 h 1635733"/>
              <a:gd name="connsiteX3" fmla="*/ 559529 w 3348850"/>
              <a:gd name="connsiteY3" fmla="*/ 1464091 h 1635733"/>
              <a:gd name="connsiteX4" fmla="*/ 1299177 w 3348850"/>
              <a:gd name="connsiteY4" fmla="*/ 1468130 h 1635733"/>
              <a:gd name="connsiteX5" fmla="*/ 1672813 w 3348850"/>
              <a:gd name="connsiteY5" fmla="*/ 844574 h 1635733"/>
              <a:gd name="connsiteX6" fmla="*/ 1671320 w 3348850"/>
              <a:gd name="connsiteY6" fmla="*/ 841997 h 1635733"/>
              <a:gd name="connsiteX7" fmla="*/ 1675720 w 3348850"/>
              <a:gd name="connsiteY7" fmla="*/ 834158 h 1635733"/>
              <a:gd name="connsiteX8" fmla="*/ 1403356 w 3348850"/>
              <a:gd name="connsiteY8" fmla="*/ 0 h 1635733"/>
              <a:gd name="connsiteX9" fmla="*/ 1770813 w 3348850"/>
              <a:gd name="connsiteY9" fmla="*/ 664730 h 1635733"/>
              <a:gd name="connsiteX10" fmla="*/ 2136768 w 3348850"/>
              <a:gd name="connsiteY10" fmla="*/ 12700 h 1635733"/>
              <a:gd name="connsiteX11" fmla="*/ 3074676 w 3348850"/>
              <a:gd name="connsiteY11" fmla="*/ 10160 h 1635733"/>
              <a:gd name="connsiteX12" fmla="*/ 3347908 w 3348850"/>
              <a:gd name="connsiteY12" fmla="*/ 504437 h 1635733"/>
              <a:gd name="connsiteX13" fmla="*/ 3348850 w 3348850"/>
              <a:gd name="connsiteY13" fmla="*/ 521006 h 1635733"/>
              <a:gd name="connsiteX14" fmla="*/ 3304931 w 3348850"/>
              <a:gd name="connsiteY14" fmla="*/ 594300 h 1635733"/>
              <a:gd name="connsiteX15" fmla="*/ 3219500 w 3348850"/>
              <a:gd name="connsiteY15" fmla="*/ 592751 h 1635733"/>
              <a:gd name="connsiteX16" fmla="*/ 3200602 w 3348850"/>
              <a:gd name="connsiteY16" fmla="*/ 579409 h 1635733"/>
              <a:gd name="connsiteX17" fmla="*/ 2978575 w 3348850"/>
              <a:gd name="connsiteY17" fmla="*/ 177762 h 1635733"/>
              <a:gd name="connsiteX18" fmla="*/ 2232869 w 3348850"/>
              <a:gd name="connsiteY18" fmla="*/ 179782 h 1635733"/>
              <a:gd name="connsiteX19" fmla="*/ 1884338 w 3348850"/>
              <a:gd name="connsiteY19" fmla="*/ 800766 h 1635733"/>
              <a:gd name="connsiteX20" fmla="*/ 1704691 w 3348850"/>
              <a:gd name="connsiteY20" fmla="*/ 1115884 h 1635733"/>
              <a:gd name="connsiteX21" fmla="*/ 1393196 w 3348850"/>
              <a:gd name="connsiteY21" fmla="*/ 1635733 h 1635733"/>
              <a:gd name="connsiteX22" fmla="*/ 462908 w 3348850"/>
              <a:gd name="connsiteY22" fmla="*/ 1630653 h 1635733"/>
              <a:gd name="connsiteX23" fmla="*/ 0 w 3348850"/>
              <a:gd name="connsiteY23" fmla="*/ 831837 h 1635733"/>
              <a:gd name="connsiteX24" fmla="*/ 465448 w 3348850"/>
              <a:gd name="connsiteY24" fmla="*/ 2540 h 1635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348850" h="1635733">
                <a:moveTo>
                  <a:pt x="1307255" y="167602"/>
                </a:moveTo>
                <a:lnTo>
                  <a:pt x="561549" y="169622"/>
                </a:lnTo>
                <a:lnTo>
                  <a:pt x="191483" y="828974"/>
                </a:lnTo>
                <a:lnTo>
                  <a:pt x="559529" y="1464091"/>
                </a:lnTo>
                <a:lnTo>
                  <a:pt x="1299177" y="1468130"/>
                </a:lnTo>
                <a:lnTo>
                  <a:pt x="1672813" y="844574"/>
                </a:lnTo>
                <a:lnTo>
                  <a:pt x="1671320" y="841997"/>
                </a:lnTo>
                <a:lnTo>
                  <a:pt x="1675720" y="834158"/>
                </a:lnTo>
                <a:close/>
                <a:moveTo>
                  <a:pt x="1403356" y="0"/>
                </a:moveTo>
                <a:lnTo>
                  <a:pt x="1770813" y="664730"/>
                </a:lnTo>
                <a:lnTo>
                  <a:pt x="2136768" y="12700"/>
                </a:lnTo>
                <a:lnTo>
                  <a:pt x="3074676" y="10160"/>
                </a:lnTo>
                <a:lnTo>
                  <a:pt x="3347908" y="504437"/>
                </a:lnTo>
                <a:lnTo>
                  <a:pt x="3348850" y="521006"/>
                </a:lnTo>
                <a:cubicBezTo>
                  <a:pt x="3345122" y="553311"/>
                  <a:pt x="3330186" y="580293"/>
                  <a:pt x="3304931" y="594300"/>
                </a:cubicBezTo>
                <a:cubicBezTo>
                  <a:pt x="3279677" y="608308"/>
                  <a:pt x="3248879" y="606693"/>
                  <a:pt x="3219500" y="592751"/>
                </a:cubicBezTo>
                <a:lnTo>
                  <a:pt x="3200602" y="579409"/>
                </a:lnTo>
                <a:lnTo>
                  <a:pt x="2978575" y="177762"/>
                </a:lnTo>
                <a:lnTo>
                  <a:pt x="2232869" y="179782"/>
                </a:lnTo>
                <a:lnTo>
                  <a:pt x="1884338" y="800766"/>
                </a:lnTo>
                <a:lnTo>
                  <a:pt x="1704691" y="1115884"/>
                </a:lnTo>
                <a:lnTo>
                  <a:pt x="1393196" y="1635733"/>
                </a:lnTo>
                <a:lnTo>
                  <a:pt x="462908" y="1630653"/>
                </a:lnTo>
                <a:lnTo>
                  <a:pt x="0" y="831837"/>
                </a:lnTo>
                <a:lnTo>
                  <a:pt x="465448" y="2540"/>
                </a:lnTo>
                <a:close/>
              </a:path>
            </a:pathLst>
          </a:custGeom>
          <a:solidFill>
            <a:srgbClr val="3A49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49" name="Free-form: Shape 48">
            <a:extLst>
              <a:ext uri="{FF2B5EF4-FFF2-40B4-BE49-F238E27FC236}">
                <a16:creationId xmlns:a16="http://schemas.microsoft.com/office/drawing/2014/main" id="{E8592D4E-CC21-4247-33F7-477DFEF0ED0A}"/>
              </a:ext>
            </a:extLst>
          </p:cNvPr>
          <p:cNvSpPr/>
          <p:nvPr/>
        </p:nvSpPr>
        <p:spPr>
          <a:xfrm>
            <a:off x="5282072" y="2282614"/>
            <a:ext cx="3145647" cy="1621444"/>
          </a:xfrm>
          <a:custGeom>
            <a:avLst/>
            <a:gdLst>
              <a:gd name="connsiteX0" fmla="*/ 2873756 w 3145647"/>
              <a:gd name="connsiteY0" fmla="*/ 0 h 1621444"/>
              <a:gd name="connsiteX1" fmla="*/ 3144705 w 3145647"/>
              <a:gd name="connsiteY1" fmla="*/ 490148 h 1621444"/>
              <a:gd name="connsiteX2" fmla="*/ 3145647 w 3145647"/>
              <a:gd name="connsiteY2" fmla="*/ 506717 h 1621444"/>
              <a:gd name="connsiteX3" fmla="*/ 3101728 w 3145647"/>
              <a:gd name="connsiteY3" fmla="*/ 580011 h 1621444"/>
              <a:gd name="connsiteX4" fmla="*/ 3016297 w 3145647"/>
              <a:gd name="connsiteY4" fmla="*/ 578462 h 1621444"/>
              <a:gd name="connsiteX5" fmla="*/ 3003356 w 3145647"/>
              <a:gd name="connsiteY5" fmla="*/ 569325 h 1621444"/>
              <a:gd name="connsiteX6" fmla="*/ 2781281 w 3145647"/>
              <a:gd name="connsiteY6" fmla="*/ 167592 h 1621444"/>
              <a:gd name="connsiteX7" fmla="*/ 2777655 w 3145647"/>
              <a:gd name="connsiteY7" fmla="*/ 167602 h 1621444"/>
              <a:gd name="connsiteX8" fmla="*/ 2775372 w 3145647"/>
              <a:gd name="connsiteY8" fmla="*/ 163473 h 1621444"/>
              <a:gd name="connsiteX9" fmla="*/ 2029666 w 3145647"/>
              <a:gd name="connsiteY9" fmla="*/ 165493 h 1621444"/>
              <a:gd name="connsiteX10" fmla="*/ 1681135 w 3145647"/>
              <a:gd name="connsiteY10" fmla="*/ 786477 h 1621444"/>
              <a:gd name="connsiteX11" fmla="*/ 1501488 w 3145647"/>
              <a:gd name="connsiteY11" fmla="*/ 1101595 h 1621444"/>
              <a:gd name="connsiteX12" fmla="*/ 1189993 w 3145647"/>
              <a:gd name="connsiteY12" fmla="*/ 1621444 h 1621444"/>
              <a:gd name="connsiteX13" fmla="*/ 263238 w 3145647"/>
              <a:gd name="connsiteY13" fmla="*/ 1616384 h 1621444"/>
              <a:gd name="connsiteX14" fmla="*/ 2105 w 3145647"/>
              <a:gd name="connsiteY14" fmla="*/ 1165759 h 1621444"/>
              <a:gd name="connsiteX15" fmla="*/ 0 w 3145647"/>
              <a:gd name="connsiteY15" fmla="*/ 1124216 h 1621444"/>
              <a:gd name="connsiteX16" fmla="*/ 44367 w 3145647"/>
              <a:gd name="connsiteY16" fmla="*/ 1051192 h 1621444"/>
              <a:gd name="connsiteX17" fmla="*/ 85595 w 3145647"/>
              <a:gd name="connsiteY17" fmla="*/ 1041739 h 1621444"/>
              <a:gd name="connsiteX18" fmla="*/ 125957 w 3145647"/>
              <a:gd name="connsiteY18" fmla="*/ 1052267 h 1621444"/>
              <a:gd name="connsiteX19" fmla="*/ 356326 w 3145647"/>
              <a:gd name="connsiteY19" fmla="*/ 1449802 h 1621444"/>
              <a:gd name="connsiteX20" fmla="*/ 359895 w 3145647"/>
              <a:gd name="connsiteY20" fmla="*/ 1449822 h 1621444"/>
              <a:gd name="connsiteX21" fmla="*/ 362235 w 3145647"/>
              <a:gd name="connsiteY21" fmla="*/ 1453921 h 1621444"/>
              <a:gd name="connsiteX22" fmla="*/ 1101883 w 3145647"/>
              <a:gd name="connsiteY22" fmla="*/ 1457960 h 1621444"/>
              <a:gd name="connsiteX23" fmla="*/ 1401461 w 3145647"/>
              <a:gd name="connsiteY23" fmla="*/ 957999 h 1621444"/>
              <a:gd name="connsiteX24" fmla="*/ 1402517 w 3145647"/>
              <a:gd name="connsiteY24" fmla="*/ 959588 h 1621444"/>
              <a:gd name="connsiteX25" fmla="*/ 1441586 w 3145647"/>
              <a:gd name="connsiteY25" fmla="*/ 891034 h 1621444"/>
              <a:gd name="connsiteX26" fmla="*/ 1475519 w 3145647"/>
              <a:gd name="connsiteY26" fmla="*/ 834404 h 1621444"/>
              <a:gd name="connsiteX27" fmla="*/ 1474683 w 3145647"/>
              <a:gd name="connsiteY27" fmla="*/ 832961 h 1621444"/>
              <a:gd name="connsiteX28" fmla="*/ 1725093 w 3145647"/>
              <a:gd name="connsiteY28" fmla="*/ 393575 h 1621444"/>
              <a:gd name="connsiteX29" fmla="*/ 1939474 w 3145647"/>
              <a:gd name="connsiteY29" fmla="*/ 2530 h 1621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145647" h="1621444">
                <a:moveTo>
                  <a:pt x="2873756" y="0"/>
                </a:moveTo>
                <a:lnTo>
                  <a:pt x="3144705" y="490148"/>
                </a:lnTo>
                <a:lnTo>
                  <a:pt x="3145647" y="506717"/>
                </a:lnTo>
                <a:cubicBezTo>
                  <a:pt x="3141919" y="539022"/>
                  <a:pt x="3126983" y="566004"/>
                  <a:pt x="3101728" y="580011"/>
                </a:cubicBezTo>
                <a:cubicBezTo>
                  <a:pt x="3076474" y="594019"/>
                  <a:pt x="3045676" y="592404"/>
                  <a:pt x="3016297" y="578462"/>
                </a:cubicBezTo>
                <a:lnTo>
                  <a:pt x="3003356" y="569325"/>
                </a:lnTo>
                <a:lnTo>
                  <a:pt x="2781281" y="167592"/>
                </a:lnTo>
                <a:lnTo>
                  <a:pt x="2777655" y="167602"/>
                </a:lnTo>
                <a:lnTo>
                  <a:pt x="2775372" y="163473"/>
                </a:lnTo>
                <a:lnTo>
                  <a:pt x="2029666" y="165493"/>
                </a:lnTo>
                <a:lnTo>
                  <a:pt x="1681135" y="786477"/>
                </a:lnTo>
                <a:lnTo>
                  <a:pt x="1501488" y="1101595"/>
                </a:lnTo>
                <a:lnTo>
                  <a:pt x="1189993" y="1621444"/>
                </a:lnTo>
                <a:lnTo>
                  <a:pt x="263238" y="1616384"/>
                </a:lnTo>
                <a:lnTo>
                  <a:pt x="2105" y="1165759"/>
                </a:lnTo>
                <a:lnTo>
                  <a:pt x="0" y="1124216"/>
                </a:lnTo>
                <a:cubicBezTo>
                  <a:pt x="3926" y="1091934"/>
                  <a:pt x="19028" y="1065045"/>
                  <a:pt x="44367" y="1051192"/>
                </a:cubicBezTo>
                <a:cubicBezTo>
                  <a:pt x="57037" y="1044266"/>
                  <a:pt x="71069" y="1041254"/>
                  <a:pt x="85595" y="1041739"/>
                </a:cubicBezTo>
                <a:lnTo>
                  <a:pt x="125957" y="1052267"/>
                </a:lnTo>
                <a:lnTo>
                  <a:pt x="356326" y="1449802"/>
                </a:lnTo>
                <a:lnTo>
                  <a:pt x="359895" y="1449822"/>
                </a:lnTo>
                <a:lnTo>
                  <a:pt x="362235" y="1453921"/>
                </a:lnTo>
                <a:lnTo>
                  <a:pt x="1101883" y="1457960"/>
                </a:lnTo>
                <a:lnTo>
                  <a:pt x="1401461" y="957999"/>
                </a:lnTo>
                <a:lnTo>
                  <a:pt x="1402517" y="959588"/>
                </a:lnTo>
                <a:lnTo>
                  <a:pt x="1441586" y="891034"/>
                </a:lnTo>
                <a:lnTo>
                  <a:pt x="1475519" y="834404"/>
                </a:lnTo>
                <a:lnTo>
                  <a:pt x="1474683" y="832961"/>
                </a:lnTo>
                <a:lnTo>
                  <a:pt x="1725093" y="393575"/>
                </a:lnTo>
                <a:lnTo>
                  <a:pt x="1939474" y="2530"/>
                </a:lnTo>
                <a:close/>
              </a:path>
            </a:pathLst>
          </a:custGeom>
          <a:solidFill>
            <a:srgbClr val="0F45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133708C2-DC07-1399-B413-090E113C4EC5}"/>
              </a:ext>
            </a:extLst>
          </p:cNvPr>
          <p:cNvGrpSpPr/>
          <p:nvPr/>
        </p:nvGrpSpPr>
        <p:grpSpPr>
          <a:xfrm>
            <a:off x="2094059" y="2438760"/>
            <a:ext cx="1347677" cy="1805691"/>
            <a:chOff x="2094059" y="2438760"/>
            <a:chExt cx="1347677" cy="1805691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35E39C5-9433-833F-1D86-CF4DE6A8487F}"/>
                </a:ext>
              </a:extLst>
            </p:cNvPr>
            <p:cNvSpPr txBox="1"/>
            <p:nvPr/>
          </p:nvSpPr>
          <p:spPr>
            <a:xfrm>
              <a:off x="2418283" y="2438760"/>
              <a:ext cx="69923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8000" dirty="0">
                  <a:ln w="19050">
                    <a:solidFill>
                      <a:srgbClr val="3A495E"/>
                    </a:solidFill>
                  </a:ln>
                  <a:noFill/>
                </a:rPr>
                <a:t>?</a:t>
              </a:r>
              <a:endParaRPr lang="en-GB" sz="8000" dirty="0">
                <a:ln w="19050">
                  <a:solidFill>
                    <a:srgbClr val="3A495E"/>
                  </a:solidFill>
                </a:ln>
                <a:noFill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F187C6D-5137-11AE-F6E4-0091475B49D6}"/>
                </a:ext>
              </a:extLst>
            </p:cNvPr>
            <p:cNvSpPr txBox="1"/>
            <p:nvPr/>
          </p:nvSpPr>
          <p:spPr>
            <a:xfrm>
              <a:off x="2094059" y="3905897"/>
              <a:ext cx="13476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>
                  <a:solidFill>
                    <a:srgbClr val="3A495E"/>
                  </a:solidFill>
                  <a:latin typeface="Arial Nova" panose="020B0504020202020204" pitchFamily="34" charset="0"/>
                </a:rPr>
                <a:t>The </a:t>
              </a:r>
              <a:r>
                <a:rPr lang="en-GB" sz="1600" dirty="0">
                  <a:solidFill>
                    <a:srgbClr val="3A495E"/>
                  </a:solidFill>
                  <a:latin typeface="Arial Nova" panose="020B0504020202020204" pitchFamily="34" charset="0"/>
                </a:rPr>
                <a:t>Problem</a:t>
              </a:r>
            </a:p>
          </p:txBody>
        </p:sp>
      </p:grpSp>
      <p:grpSp>
        <p:nvGrpSpPr>
          <p:cNvPr id="1030" name="Group 1029">
            <a:extLst>
              <a:ext uri="{FF2B5EF4-FFF2-40B4-BE49-F238E27FC236}">
                <a16:creationId xmlns:a16="http://schemas.microsoft.com/office/drawing/2014/main" id="{4D760A56-EE4D-9EA7-054E-65A34E0A4C3C}"/>
              </a:ext>
            </a:extLst>
          </p:cNvPr>
          <p:cNvGrpSpPr/>
          <p:nvPr/>
        </p:nvGrpSpPr>
        <p:grpSpPr>
          <a:xfrm>
            <a:off x="3770926" y="1942980"/>
            <a:ext cx="1328825" cy="1614698"/>
            <a:chOff x="3770926" y="1942980"/>
            <a:chExt cx="1328825" cy="1614698"/>
          </a:xfrm>
        </p:grpSpPr>
        <p:pic>
          <p:nvPicPr>
            <p:cNvPr id="62" name="Graphic 61" descr="Lightbulb and gear with solid fill">
              <a:extLst>
                <a:ext uri="{FF2B5EF4-FFF2-40B4-BE49-F238E27FC236}">
                  <a16:creationId xmlns:a16="http://schemas.microsoft.com/office/drawing/2014/main" id="{613F6520-3B30-8BA0-5804-F9647C9C4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78139" y="2643278"/>
              <a:ext cx="914400" cy="914400"/>
            </a:xfrm>
            <a:prstGeom prst="rect">
              <a:avLst/>
            </a:prstGeom>
          </p:spPr>
        </p:pic>
        <p:sp>
          <p:nvSpPr>
            <p:cNvPr id="1024" name="TextBox 1023">
              <a:extLst>
                <a:ext uri="{FF2B5EF4-FFF2-40B4-BE49-F238E27FC236}">
                  <a16:creationId xmlns:a16="http://schemas.microsoft.com/office/drawing/2014/main" id="{08A74731-152D-D857-E802-48910BFCEAA4}"/>
                </a:ext>
              </a:extLst>
            </p:cNvPr>
            <p:cNvSpPr txBox="1"/>
            <p:nvPr/>
          </p:nvSpPr>
          <p:spPr>
            <a:xfrm>
              <a:off x="3770926" y="1942980"/>
              <a:ext cx="13288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>
                  <a:solidFill>
                    <a:srgbClr val="3A495E"/>
                  </a:solidFill>
                  <a:latin typeface="Arial Nova" panose="020B0504020202020204" pitchFamily="34" charset="0"/>
                </a:rPr>
                <a:t>The Solution</a:t>
              </a:r>
              <a:endParaRPr lang="en-GB" sz="1600" dirty="0">
                <a:solidFill>
                  <a:srgbClr val="3A495E"/>
                </a:solidFill>
                <a:latin typeface="Arial Nova" panose="020B0504020202020204" pitchFamily="34" charset="0"/>
              </a:endParaRPr>
            </a:p>
          </p:txBody>
        </p:sp>
      </p:grp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D559690D-6F8E-08ED-44EF-C017D185375A}"/>
              </a:ext>
            </a:extLst>
          </p:cNvPr>
          <p:cNvGrpSpPr/>
          <p:nvPr/>
        </p:nvGrpSpPr>
        <p:grpSpPr>
          <a:xfrm>
            <a:off x="5400397" y="2761840"/>
            <a:ext cx="1214628" cy="1470715"/>
            <a:chOff x="5400397" y="2761840"/>
            <a:chExt cx="1214628" cy="1470715"/>
          </a:xfrm>
        </p:grpSpPr>
        <p:pic>
          <p:nvPicPr>
            <p:cNvPr id="58" name="Picture 57" descr="A paper with a graph and a pie chart&#10;&#10;Description automatically generated">
              <a:extLst>
                <a:ext uri="{FF2B5EF4-FFF2-40B4-BE49-F238E27FC236}">
                  <a16:creationId xmlns:a16="http://schemas.microsoft.com/office/drawing/2014/main" id="{10DDDF12-4884-B183-EE51-205095189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7404" y="2761840"/>
              <a:ext cx="677191" cy="677191"/>
            </a:xfrm>
            <a:prstGeom prst="rect">
              <a:avLst/>
            </a:prstGeom>
          </p:spPr>
        </p:pic>
        <p:sp>
          <p:nvSpPr>
            <p:cNvPr id="1025" name="TextBox 1024">
              <a:extLst>
                <a:ext uri="{FF2B5EF4-FFF2-40B4-BE49-F238E27FC236}">
                  <a16:creationId xmlns:a16="http://schemas.microsoft.com/office/drawing/2014/main" id="{1671FB91-A560-440C-7ADE-163FD221CD02}"/>
                </a:ext>
              </a:extLst>
            </p:cNvPr>
            <p:cNvSpPr txBox="1"/>
            <p:nvPr/>
          </p:nvSpPr>
          <p:spPr>
            <a:xfrm>
              <a:off x="5400397" y="3894001"/>
              <a:ext cx="12146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>
                  <a:solidFill>
                    <a:srgbClr val="3A495E"/>
                  </a:solidFill>
                  <a:latin typeface="Arial Nova" panose="020B0504020202020204" pitchFamily="34" charset="0"/>
                </a:rPr>
                <a:t>State of Art</a:t>
              </a:r>
              <a:endParaRPr lang="en-GB" sz="1600" dirty="0">
                <a:solidFill>
                  <a:srgbClr val="3A495E"/>
                </a:solidFill>
                <a:latin typeface="Arial Nova" panose="020B0504020202020204" pitchFamily="34" charset="0"/>
              </a:endParaRPr>
            </a:p>
          </p:txBody>
        </p:sp>
      </p:grpSp>
      <p:grpSp>
        <p:nvGrpSpPr>
          <p:cNvPr id="1032" name="Group 1031">
            <a:extLst>
              <a:ext uri="{FF2B5EF4-FFF2-40B4-BE49-F238E27FC236}">
                <a16:creationId xmlns:a16="http://schemas.microsoft.com/office/drawing/2014/main" id="{01BAEB94-F2FA-3EA2-36B2-1B6AA3006007}"/>
              </a:ext>
            </a:extLst>
          </p:cNvPr>
          <p:cNvGrpSpPr/>
          <p:nvPr/>
        </p:nvGrpSpPr>
        <p:grpSpPr>
          <a:xfrm>
            <a:off x="7053028" y="1942980"/>
            <a:ext cx="1303562" cy="1607556"/>
            <a:chOff x="7053028" y="1942980"/>
            <a:chExt cx="1303562" cy="1607556"/>
          </a:xfrm>
        </p:grpSpPr>
        <p:pic>
          <p:nvPicPr>
            <p:cNvPr id="53" name="Graphic 52" descr="Puzzle pieces with solid fill">
              <a:extLst>
                <a:ext uri="{FF2B5EF4-FFF2-40B4-BE49-F238E27FC236}">
                  <a16:creationId xmlns:a16="http://schemas.microsoft.com/office/drawing/2014/main" id="{6A152FF4-6FB2-80F4-552A-4B85B0778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7247609" y="2636136"/>
              <a:ext cx="914400" cy="914400"/>
            </a:xfrm>
            <a:prstGeom prst="rect">
              <a:avLst/>
            </a:prstGeom>
          </p:spPr>
        </p:pic>
        <p:sp>
          <p:nvSpPr>
            <p:cNvPr id="1027" name="TextBox 1026">
              <a:extLst>
                <a:ext uri="{FF2B5EF4-FFF2-40B4-BE49-F238E27FC236}">
                  <a16:creationId xmlns:a16="http://schemas.microsoft.com/office/drawing/2014/main" id="{FF468A4E-1EF8-483B-D071-15CB9122BE1C}"/>
                </a:ext>
              </a:extLst>
            </p:cNvPr>
            <p:cNvSpPr txBox="1"/>
            <p:nvPr/>
          </p:nvSpPr>
          <p:spPr>
            <a:xfrm>
              <a:off x="7053028" y="1942980"/>
              <a:ext cx="13035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>
                  <a:solidFill>
                    <a:srgbClr val="3A495E"/>
                  </a:solidFill>
                  <a:latin typeface="Arial Nova" panose="020B0504020202020204" pitchFamily="34" charset="0"/>
                </a:rPr>
                <a:t>Contribution</a:t>
              </a:r>
            </a:p>
          </p:txBody>
        </p:sp>
      </p:grp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AC60304C-E77B-A2EB-8BCA-94DA65D32CF6}"/>
              </a:ext>
            </a:extLst>
          </p:cNvPr>
          <p:cNvGrpSpPr/>
          <p:nvPr/>
        </p:nvGrpSpPr>
        <p:grpSpPr>
          <a:xfrm>
            <a:off x="8806389" y="2643278"/>
            <a:ext cx="1105046" cy="1612488"/>
            <a:chOff x="8806389" y="2643278"/>
            <a:chExt cx="1105046" cy="1612488"/>
          </a:xfrm>
        </p:grpSpPr>
        <p:pic>
          <p:nvPicPr>
            <p:cNvPr id="60" name="Graphic 59" descr="Presentation with pie chart with solid fill">
              <a:extLst>
                <a:ext uri="{FF2B5EF4-FFF2-40B4-BE49-F238E27FC236}">
                  <a16:creationId xmlns:a16="http://schemas.microsoft.com/office/drawing/2014/main" id="{CB2EC8FB-0287-10CC-21BC-292D5BBEA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901712" y="2643278"/>
              <a:ext cx="914400" cy="914400"/>
            </a:xfrm>
            <a:prstGeom prst="rect">
              <a:avLst/>
            </a:prstGeom>
          </p:spPr>
        </p:pic>
        <p:sp>
          <p:nvSpPr>
            <p:cNvPr id="1028" name="TextBox 1027">
              <a:extLst>
                <a:ext uri="{FF2B5EF4-FFF2-40B4-BE49-F238E27FC236}">
                  <a16:creationId xmlns:a16="http://schemas.microsoft.com/office/drawing/2014/main" id="{0B9096B9-B3D1-A214-5A81-3A915709F073}"/>
                </a:ext>
              </a:extLst>
            </p:cNvPr>
            <p:cNvSpPr txBox="1"/>
            <p:nvPr/>
          </p:nvSpPr>
          <p:spPr>
            <a:xfrm>
              <a:off x="8806389" y="3917212"/>
              <a:ext cx="11050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>
                  <a:solidFill>
                    <a:srgbClr val="3A495E"/>
                  </a:solidFill>
                  <a:latin typeface="Arial Nova" panose="020B0504020202020204" pitchFamily="34" charset="0"/>
                </a:rPr>
                <a:t>Evaluation</a:t>
              </a:r>
              <a:endParaRPr lang="en-GB" sz="1600" dirty="0">
                <a:solidFill>
                  <a:srgbClr val="3A495E"/>
                </a:solidFill>
                <a:latin typeface="Arial Nova" panose="020B05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4604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07407E-6 L -0.23333 0.00023 " pathEditMode="relative" rAng="0" ptsTypes="AA">
                                      <p:cBhvr>
                                        <p:cTn id="18" dur="20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67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79167E-6 4.07407E-6 L -0.22995 0.00023 " pathEditMode="relative" rAng="0" ptsTypes="AA">
                                      <p:cBhvr>
                                        <p:cTn id="20" dur="1000" spd="-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97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16667E-7 4.07407E-6 L 0.22773 -0.00047 " pathEditMode="relative" rAng="0" ptsTypes="AA">
                                      <p:cBhvr>
                                        <p:cTn id="22" dur="1000" spd="-100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80" y="-2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0.24128 -0.00162 " pathEditMode="relative" rAng="0" ptsTypes="AA">
                                      <p:cBhvr>
                                        <p:cTn id="24" dur="2000" spd="-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57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1E6D59-02A2-6FA3-C8D7-B7156D4EC9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AB37EF-7A50-44F2-B278-011F6F08DE0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4" name="Block Arc 23">
            <a:extLst>
              <a:ext uri="{FF2B5EF4-FFF2-40B4-BE49-F238E27FC236}">
                <a16:creationId xmlns:a16="http://schemas.microsoft.com/office/drawing/2014/main" id="{0443787C-3FE6-3A78-485F-8BB2A6822B7B}"/>
              </a:ext>
            </a:extLst>
          </p:cNvPr>
          <p:cNvSpPr>
            <a:spLocks noChangeAspect="1"/>
          </p:cNvSpPr>
          <p:nvPr/>
        </p:nvSpPr>
        <p:spPr>
          <a:xfrm rot="16200000">
            <a:off x="4102701" y="1745244"/>
            <a:ext cx="3995596" cy="3995596"/>
          </a:xfrm>
          <a:prstGeom prst="blockArc">
            <a:avLst>
              <a:gd name="adj1" fmla="val 12299666"/>
              <a:gd name="adj2" fmla="val 16184289"/>
              <a:gd name="adj3" fmla="val 561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latin typeface="Arial Nova" panose="020B0504020202020204" pitchFamily="34" charset="0"/>
            </a:endParaRPr>
          </a:p>
        </p:txBody>
      </p:sp>
      <p:sp>
        <p:nvSpPr>
          <p:cNvPr id="33" name="Block Arc 32">
            <a:extLst>
              <a:ext uri="{FF2B5EF4-FFF2-40B4-BE49-F238E27FC236}">
                <a16:creationId xmlns:a16="http://schemas.microsoft.com/office/drawing/2014/main" id="{EAABCB06-189B-4E49-6575-1425BD8DF8A3}"/>
              </a:ext>
            </a:extLst>
          </p:cNvPr>
          <p:cNvSpPr>
            <a:spLocks noChangeAspect="1"/>
          </p:cNvSpPr>
          <p:nvPr/>
        </p:nvSpPr>
        <p:spPr>
          <a:xfrm>
            <a:off x="4101316" y="1754543"/>
            <a:ext cx="3995596" cy="3995596"/>
          </a:xfrm>
          <a:prstGeom prst="blockArc">
            <a:avLst>
              <a:gd name="adj1" fmla="val 12333140"/>
              <a:gd name="adj2" fmla="val 16206450"/>
              <a:gd name="adj3" fmla="val 5659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latin typeface="Arial Nova" panose="020B0504020202020204" pitchFamily="34" charset="0"/>
            </a:endParaRPr>
          </a:p>
        </p:txBody>
      </p:sp>
      <p:sp>
        <p:nvSpPr>
          <p:cNvPr id="34" name="Block Arc 33">
            <a:extLst>
              <a:ext uri="{FF2B5EF4-FFF2-40B4-BE49-F238E27FC236}">
                <a16:creationId xmlns:a16="http://schemas.microsoft.com/office/drawing/2014/main" id="{D6E9178B-1FC1-2D6B-920D-5F65404F064F}"/>
              </a:ext>
            </a:extLst>
          </p:cNvPr>
          <p:cNvSpPr>
            <a:spLocks noChangeAspect="1"/>
          </p:cNvSpPr>
          <p:nvPr/>
        </p:nvSpPr>
        <p:spPr>
          <a:xfrm rot="10800000">
            <a:off x="4115171" y="1753704"/>
            <a:ext cx="3995596" cy="3995596"/>
          </a:xfrm>
          <a:prstGeom prst="blockArc">
            <a:avLst>
              <a:gd name="adj1" fmla="val 6914066"/>
              <a:gd name="adj2" fmla="val 16217577"/>
              <a:gd name="adj3" fmla="val 5754"/>
            </a:avLst>
          </a:prstGeom>
          <a:solidFill>
            <a:srgbClr val="C00000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latin typeface="Arial Nova" panose="020B0504020202020204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2039360-51E0-5A67-5745-B08404D95F43}"/>
              </a:ext>
            </a:extLst>
          </p:cNvPr>
          <p:cNvSpPr>
            <a:spLocks noChangeAspect="1"/>
          </p:cNvSpPr>
          <p:nvPr/>
        </p:nvSpPr>
        <p:spPr>
          <a:xfrm>
            <a:off x="3587108" y="3113964"/>
            <a:ext cx="1287233" cy="1287233"/>
          </a:xfrm>
          <a:prstGeom prst="ellipse">
            <a:avLst/>
          </a:prstGeom>
          <a:gradFill flip="none" rotWithShape="1">
            <a:gsLst>
              <a:gs pos="0">
                <a:srgbClr val="3A495E"/>
              </a:gs>
              <a:gs pos="100000">
                <a:srgbClr val="3A495E">
                  <a:lumMod val="70000"/>
                  <a:lumOff val="30000"/>
                </a:srgbClr>
              </a:gs>
            </a:gsLst>
            <a:lin ang="18900000" scaled="1"/>
            <a:tileRect/>
          </a:gradFill>
          <a:ln>
            <a:noFill/>
          </a:ln>
          <a:effectLst>
            <a:softEdge rad="12700"/>
          </a:effectLst>
        </p:spPr>
        <p:txBody>
          <a:bodyPr spcFirstLastPara="0" vert="horz" wrap="none" lIns="0" tIns="0" rIns="0" bIns="0" numCol="1" spcCol="1270" anchor="ctr" anchorCtr="0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 Nova" panose="020B0504020202020204" pitchFamily="34" charset="0"/>
              </a:rPr>
              <a:t>Techology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ial Nova" panose="020B0504020202020204" pitchFamily="34" charset="0"/>
              </a:rPr>
              <a:t>progress 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B520DF7-92B6-F4A0-1609-FAE194257CC7}"/>
              </a:ext>
            </a:extLst>
          </p:cNvPr>
          <p:cNvSpPr>
            <a:spLocks noChangeAspect="1"/>
          </p:cNvSpPr>
          <p:nvPr/>
        </p:nvSpPr>
        <p:spPr>
          <a:xfrm>
            <a:off x="5468498" y="1283788"/>
            <a:ext cx="1287233" cy="1287233"/>
          </a:xfrm>
          <a:prstGeom prst="ellipse">
            <a:avLst/>
          </a:prstGeom>
          <a:gradFill flip="none" rotWithShape="1">
            <a:gsLst>
              <a:gs pos="0">
                <a:srgbClr val="3A495E"/>
              </a:gs>
              <a:gs pos="100000">
                <a:srgbClr val="3A495E">
                  <a:lumMod val="70000"/>
                  <a:lumOff val="30000"/>
                </a:srgbClr>
              </a:gs>
            </a:gsLst>
            <a:lin ang="18900000" scaled="1"/>
            <a:tileRect/>
          </a:gradFill>
          <a:ln>
            <a:noFill/>
          </a:ln>
          <a:effectLst>
            <a:softEdge rad="12700"/>
          </a:effectLst>
        </p:spPr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Nova" panose="020B0504020202020204" pitchFamily="34" charset="0"/>
              </a:rPr>
              <a:t>HDI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B0B6CC1-EFE0-8B39-F3A2-FD06E6F72277}"/>
              </a:ext>
            </a:extLst>
          </p:cNvPr>
          <p:cNvSpPr>
            <a:spLocks noChangeAspect="1"/>
          </p:cNvSpPr>
          <p:nvPr/>
        </p:nvSpPr>
        <p:spPr>
          <a:xfrm>
            <a:off x="5468498" y="4919737"/>
            <a:ext cx="1287233" cy="1287233"/>
          </a:xfrm>
          <a:prstGeom prst="ellipse">
            <a:avLst/>
          </a:prstGeom>
          <a:gradFill flip="none" rotWithShape="1">
            <a:gsLst>
              <a:gs pos="0">
                <a:srgbClr val="3A495E"/>
              </a:gs>
              <a:gs pos="100000">
                <a:srgbClr val="3A495E">
                  <a:lumMod val="70000"/>
                  <a:lumOff val="30000"/>
                </a:srgbClr>
              </a:gs>
            </a:gsLst>
            <a:lin ang="18900000" scaled="1"/>
            <a:tileRect/>
          </a:gradFill>
          <a:ln>
            <a:noFill/>
          </a:ln>
          <a:effectLst>
            <a:softEdge rad="12700"/>
          </a:effectLst>
        </p:spPr>
        <p:txBody>
          <a:bodyPr spcFirstLastPara="0" vert="horz" wrap="none" lIns="0" tIns="0" rIns="0" bIns="0" numCol="1" spcCol="1270" anchor="ctr" anchorCtr="0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 Nova" panose="020B0504020202020204" pitchFamily="34" charset="0"/>
              </a:rPr>
              <a:t>Advanced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ial Nova" panose="020B0504020202020204" pitchFamily="34" charset="0"/>
              </a:rPr>
              <a:t>Application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5237175-6CB6-C91E-B020-A2B06119F9C4}"/>
              </a:ext>
            </a:extLst>
          </p:cNvPr>
          <p:cNvGrpSpPr/>
          <p:nvPr/>
        </p:nvGrpSpPr>
        <p:grpSpPr>
          <a:xfrm>
            <a:off x="7573857" y="3377103"/>
            <a:ext cx="4001281" cy="720000"/>
            <a:chOff x="7573857" y="3377103"/>
            <a:chExt cx="4001281" cy="720000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DF2497E7-DF12-1C6A-A236-01347EF1FD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66369" y="3500083"/>
              <a:ext cx="3608769" cy="495221"/>
            </a:xfrm>
            <a:prstGeom prst="roundRect">
              <a:avLst/>
            </a:prstGeom>
            <a:gradFill>
              <a:gsLst>
                <a:gs pos="0">
                  <a:srgbClr val="163E64"/>
                </a:gs>
                <a:gs pos="100000">
                  <a:srgbClr val="163E64">
                    <a:lumMod val="90000"/>
                    <a:lumOff val="10000"/>
                  </a:srgbClr>
                </a:gs>
              </a:gsLst>
              <a:lin ang="18900000" scaled="1"/>
            </a:gradFill>
            <a:ln>
              <a:noFill/>
            </a:ln>
            <a:effectLst>
              <a:softEdge rad="12700"/>
            </a:effectLst>
          </p:spPr>
          <p:txBody>
            <a:bodyPr spcFirstLastPara="0" vert="horz" wrap="square" lIns="0" tIns="0" rIns="108000" bIns="0" numCol="1" spcCol="1270" anchor="ctr" anchorCtr="0">
              <a:noAutofit/>
            </a:bodyPr>
            <a:lstStyle/>
            <a:p>
              <a:pPr algn="r"/>
              <a:r>
                <a:rPr lang="en-US" sz="14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Simple and repetitive interactions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42CFF5C-1510-CD3D-D0F6-70BFDB44C70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573857" y="3377103"/>
              <a:ext cx="720000" cy="720000"/>
              <a:chOff x="9193628" y="1550607"/>
              <a:chExt cx="720000" cy="720000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09DF91D2-E9C5-DFF6-B765-E9D0F39D2F44}"/>
                  </a:ext>
                </a:extLst>
              </p:cNvPr>
              <p:cNvSpPr/>
              <p:nvPr/>
            </p:nvSpPr>
            <p:spPr>
              <a:xfrm>
                <a:off x="9193628" y="1550607"/>
                <a:ext cx="720000" cy="720000"/>
              </a:xfrm>
              <a:prstGeom prst="ellipse">
                <a:avLst/>
              </a:prstGeom>
              <a:ln>
                <a:solidFill>
                  <a:srgbClr val="3A495E"/>
                </a:solidFill>
              </a:ln>
            </p:spPr>
            <p:style>
              <a:lnRef idx="1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US" dirty="0">
                  <a:latin typeface="Arial Nova" panose="020B0504020202020204" pitchFamily="34" charset="0"/>
                </a:endParaRPr>
              </a:p>
            </p:txBody>
          </p:sp>
          <p:pic>
            <p:nvPicPr>
              <p:cNvPr id="39" name="Graphic 38" descr="Refresh with solid fill">
                <a:extLst>
                  <a:ext uri="{FF2B5EF4-FFF2-40B4-BE49-F238E27FC236}">
                    <a16:creationId xmlns:a16="http://schemas.microsoft.com/office/drawing/2014/main" id="{90A21542-D095-2B86-3786-BED9DB75D0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9314867" y="1655844"/>
                <a:ext cx="538482" cy="538482"/>
              </a:xfrm>
              <a:prstGeom prst="rect">
                <a:avLst/>
              </a:prstGeom>
              <a:effectLst>
                <a:softEdge rad="12700"/>
              </a:effectLst>
            </p:spPr>
          </p:pic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53D2EE1-C687-FE6E-478C-7C94030D4B9F}"/>
              </a:ext>
            </a:extLst>
          </p:cNvPr>
          <p:cNvGrpSpPr/>
          <p:nvPr/>
        </p:nvGrpSpPr>
        <p:grpSpPr>
          <a:xfrm>
            <a:off x="7335096" y="2465398"/>
            <a:ext cx="4240042" cy="720000"/>
            <a:chOff x="7335096" y="2465398"/>
            <a:chExt cx="4240042" cy="720000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7ECC5A8F-596D-B088-BA75-F085058753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52486" y="2577211"/>
              <a:ext cx="3722652" cy="495221"/>
            </a:xfrm>
            <a:prstGeom prst="roundRect">
              <a:avLst/>
            </a:prstGeom>
            <a:gradFill>
              <a:gsLst>
                <a:gs pos="0">
                  <a:srgbClr val="163E64"/>
                </a:gs>
                <a:gs pos="100000">
                  <a:srgbClr val="163E64">
                    <a:lumMod val="90000"/>
                    <a:lumOff val="10000"/>
                  </a:srgbClr>
                </a:gs>
              </a:gsLst>
              <a:lin ang="18900000" scaled="1"/>
            </a:gradFill>
            <a:ln>
              <a:noFill/>
            </a:ln>
            <a:effectLst>
              <a:softEdge rad="12700"/>
            </a:effectLst>
          </p:spPr>
          <p:txBody>
            <a:bodyPr spcFirstLastPara="0" vert="horz" wrap="square" lIns="0" tIns="0" rIns="108000" bIns="0" numCol="1" spcCol="1270" anchor="ctr" anchorCtr="0">
              <a:noAutofit/>
            </a:bodyPr>
            <a:lstStyle/>
            <a:p>
              <a:pPr algn="r"/>
              <a:r>
                <a:rPr lang="en-US" sz="14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Minimal human presence </a:t>
              </a: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D4ADE8F3-58EB-9FF8-48A4-1C6AD125433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335096" y="2465398"/>
              <a:ext cx="720000" cy="720000"/>
              <a:chOff x="7335096" y="2146703"/>
              <a:chExt cx="720000" cy="720000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BDC2EE23-D591-989D-5154-2C98EA9DC5DB}"/>
                  </a:ext>
                </a:extLst>
              </p:cNvPr>
              <p:cNvSpPr/>
              <p:nvPr/>
            </p:nvSpPr>
            <p:spPr>
              <a:xfrm>
                <a:off x="7335096" y="2146703"/>
                <a:ext cx="720000" cy="720000"/>
              </a:xfrm>
              <a:prstGeom prst="ellipse">
                <a:avLst/>
              </a:prstGeom>
              <a:ln>
                <a:solidFill>
                  <a:srgbClr val="3A495E"/>
                </a:solidFill>
              </a:ln>
            </p:spPr>
            <p:style>
              <a:lnRef idx="1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US" dirty="0">
                  <a:latin typeface="Arial Nova" panose="020B0504020202020204" pitchFamily="34" charset="0"/>
                </a:endParaRPr>
              </a:p>
            </p:txBody>
          </p:sp>
          <p:pic>
            <p:nvPicPr>
              <p:cNvPr id="36" name="Graphic 35" descr="User with solid fill">
                <a:extLst>
                  <a:ext uri="{FF2B5EF4-FFF2-40B4-BE49-F238E27FC236}">
                    <a16:creationId xmlns:a16="http://schemas.microsoft.com/office/drawing/2014/main" id="{D549B7DB-23C0-66FF-8230-391C85F960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431698" y="2252326"/>
                <a:ext cx="537480" cy="507603"/>
              </a:xfrm>
              <a:prstGeom prst="rect">
                <a:avLst/>
              </a:prstGeom>
            </p:spPr>
          </p:pic>
        </p:grp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10550AD-83A9-70EE-7C6E-7FA468C61F5F}"/>
              </a:ext>
            </a:extLst>
          </p:cNvPr>
          <p:cNvGrpSpPr/>
          <p:nvPr/>
        </p:nvGrpSpPr>
        <p:grpSpPr>
          <a:xfrm>
            <a:off x="7335096" y="4288808"/>
            <a:ext cx="4240042" cy="720000"/>
            <a:chOff x="7335096" y="4288808"/>
            <a:chExt cx="4240042" cy="720000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8B0C1902-EFC1-C001-95C1-3A2E085552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97498" y="4401197"/>
              <a:ext cx="3777640" cy="518540"/>
            </a:xfrm>
            <a:prstGeom prst="roundRect">
              <a:avLst/>
            </a:prstGeom>
            <a:gradFill>
              <a:gsLst>
                <a:gs pos="0">
                  <a:srgbClr val="163E64"/>
                </a:gs>
                <a:gs pos="100000">
                  <a:srgbClr val="163E64">
                    <a:lumMod val="90000"/>
                    <a:lumOff val="10000"/>
                  </a:srgbClr>
                </a:gs>
              </a:gsLst>
              <a:lin ang="18900000" scaled="1"/>
            </a:gradFill>
            <a:ln>
              <a:noFill/>
            </a:ln>
            <a:effectLst>
              <a:softEdge rad="12700"/>
            </a:effectLst>
          </p:spPr>
          <p:txBody>
            <a:bodyPr spcFirstLastPara="0" vert="horz" wrap="square" lIns="0" tIns="0" rIns="108000" bIns="0" numCol="1" spcCol="1270" anchor="ctr" anchorCtr="0">
              <a:noAutofit/>
            </a:bodyPr>
            <a:lstStyle/>
            <a:p>
              <a:pPr algn="r"/>
              <a:r>
                <a:rPr lang="en-US" sz="14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Complex and expansive programming environments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4EBA579-DABA-7830-70E2-0A2538A811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335096" y="4288808"/>
              <a:ext cx="720000" cy="720000"/>
              <a:chOff x="7335096" y="4000589"/>
              <a:chExt cx="720000" cy="720000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E4A3F0BE-2350-D893-3CC6-192D7D85205D}"/>
                  </a:ext>
                </a:extLst>
              </p:cNvPr>
              <p:cNvSpPr/>
              <p:nvPr/>
            </p:nvSpPr>
            <p:spPr>
              <a:xfrm>
                <a:off x="7335096" y="4000589"/>
                <a:ext cx="720000" cy="720000"/>
              </a:xfrm>
              <a:prstGeom prst="ellipse">
                <a:avLst/>
              </a:prstGeom>
              <a:ln>
                <a:solidFill>
                  <a:srgbClr val="3A495E"/>
                </a:solidFill>
              </a:ln>
            </p:spPr>
            <p:style>
              <a:lnRef idx="1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US" dirty="0">
                  <a:latin typeface="Arial Nova" panose="020B0504020202020204" pitchFamily="34" charset="0"/>
                </a:endParaRPr>
              </a:p>
            </p:txBody>
          </p:sp>
          <p:pic>
            <p:nvPicPr>
              <p:cNvPr id="40" name="Picture 2">
                <a:extLst>
                  <a:ext uri="{FF2B5EF4-FFF2-40B4-BE49-F238E27FC236}">
                    <a16:creationId xmlns:a16="http://schemas.microsoft.com/office/drawing/2014/main" id="{8643BC2C-9E0C-E1E6-DB80-CFCA568B10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7427888" y="4093037"/>
                <a:ext cx="538481" cy="5384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16B81024-AD79-5440-B9AF-279F3B533028}"/>
              </a:ext>
            </a:extLst>
          </p:cNvPr>
          <p:cNvSpPr>
            <a:spLocks noChangeAspect="1"/>
          </p:cNvSpPr>
          <p:nvPr/>
        </p:nvSpPr>
        <p:spPr>
          <a:xfrm rot="12336275">
            <a:off x="4066579" y="2927274"/>
            <a:ext cx="575515" cy="193722"/>
          </a:xfrm>
          <a:prstGeom prst="triangle">
            <a:avLst/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latin typeface="Arial Nova" panose="020B0504020202020204" pitchFamily="34" charset="0"/>
            </a:endParaRPr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34F7E426-2556-DC4B-53BA-ADC19905896C}"/>
              </a:ext>
            </a:extLst>
          </p:cNvPr>
          <p:cNvSpPr>
            <a:spLocks noChangeAspect="1"/>
          </p:cNvSpPr>
          <p:nvPr/>
        </p:nvSpPr>
        <p:spPr>
          <a:xfrm rot="6906659">
            <a:off x="5097181" y="5405662"/>
            <a:ext cx="575515" cy="193722"/>
          </a:xfrm>
          <a:prstGeom prst="triangle">
            <a:avLst/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latin typeface="Arial Nova" panose="020B0504020202020204" pitchFamily="34" charset="0"/>
            </a:endParaRPr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25AFDE8D-47C1-6578-DCF6-58243D0068BB}"/>
              </a:ext>
            </a:extLst>
          </p:cNvPr>
          <p:cNvSpPr>
            <a:spLocks noChangeAspect="1"/>
          </p:cNvSpPr>
          <p:nvPr/>
        </p:nvSpPr>
        <p:spPr>
          <a:xfrm rot="17704684">
            <a:off x="6539793" y="1921418"/>
            <a:ext cx="575515" cy="193722"/>
          </a:xfrm>
          <a:prstGeom prst="triangle">
            <a:avLst/>
          </a:prstGeom>
          <a:solidFill>
            <a:srgbClr val="C00000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latin typeface="Arial Nova" panose="020B0504020202020204" pitchFamily="34" charset="0"/>
            </a:endParaRPr>
          </a:p>
        </p:txBody>
      </p:sp>
      <p:sp>
        <p:nvSpPr>
          <p:cNvPr id="79" name="Title 1">
            <a:extLst>
              <a:ext uri="{FF2B5EF4-FFF2-40B4-BE49-F238E27FC236}">
                <a16:creationId xmlns:a16="http://schemas.microsoft.com/office/drawing/2014/main" id="{038C9EC3-3AA8-1F57-7E02-C1E4B59B0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t"/>
          <a:lstStyle/>
          <a:p>
            <a:r>
              <a:rPr lang="en-US" dirty="0"/>
              <a:t>The Problem: Programming HDI</a:t>
            </a:r>
          </a:p>
        </p:txBody>
      </p:sp>
    </p:spTree>
    <p:extLst>
      <p:ext uri="{BB962C8B-B14F-4D97-AF65-F5344CB8AC3E}">
        <p14:creationId xmlns:p14="http://schemas.microsoft.com/office/powerpoint/2010/main" val="121465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383 0.00324 L -8.33333E-7 2.96296E-6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98" y="-162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35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16406 0.00324 L 3.54167E-6 2.59259E-6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03" y="-162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35" presetClass="path" presetSubtype="0" accel="50000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17383 0.00231 L -8.33333E-7 2.22222E-6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9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3" grpId="0" animBg="1"/>
      <p:bldP spid="34" grpId="0" animBg="1"/>
      <p:bldP spid="30" grpId="0" animBg="1"/>
      <p:bldP spid="27" grpId="0" animBg="1"/>
      <p:bldP spid="21" grpId="0" animBg="1"/>
      <p:bldP spid="76" grpId="0" animBg="1"/>
      <p:bldP spid="77" grpId="0" animBg="1"/>
      <p:bldP spid="7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65FC2-6811-28C7-C139-898EDF504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1379F0-9DC3-38C1-7455-0183A1A24F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AB37EF-7A50-44F2-B278-011F6F08DE0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C40D4A6-AF21-E3A7-A0A6-DBE494421125}"/>
              </a:ext>
            </a:extLst>
          </p:cNvPr>
          <p:cNvSpPr/>
          <p:nvPr/>
        </p:nvSpPr>
        <p:spPr>
          <a:xfrm>
            <a:off x="5196000" y="2621932"/>
            <a:ext cx="1800000" cy="1800000"/>
          </a:xfrm>
          <a:prstGeom prst="ellipse">
            <a:avLst/>
          </a:prstGeom>
        </p:spPr>
        <p:style>
          <a:lnRef idx="1">
            <a:schemeClr val="accent1"/>
          </a:lnRef>
          <a:fillRef idx="1003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EasyFly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1B87A18-BC7F-8591-841E-9FDCCCB5A5E1}"/>
              </a:ext>
            </a:extLst>
          </p:cNvPr>
          <p:cNvGrpSpPr/>
          <p:nvPr/>
        </p:nvGrpSpPr>
        <p:grpSpPr>
          <a:xfrm>
            <a:off x="397427" y="2564035"/>
            <a:ext cx="2973150" cy="1979319"/>
            <a:chOff x="397427" y="2564035"/>
            <a:chExt cx="2973150" cy="1979319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899760D-7922-EF25-5897-46CC07A8B94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97427" y="2564035"/>
              <a:ext cx="2973150" cy="619026"/>
              <a:chOff x="430073" y="2258875"/>
              <a:chExt cx="3920363" cy="816250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6A69F3DE-6A19-C129-F259-21B10BEA0B2D}"/>
                  </a:ext>
                </a:extLst>
              </p:cNvPr>
              <p:cNvSpPr/>
              <p:nvPr/>
            </p:nvSpPr>
            <p:spPr>
              <a:xfrm>
                <a:off x="838199" y="2340501"/>
                <a:ext cx="3512237" cy="653000"/>
              </a:xfrm>
              <a:prstGeom prst="roundRect">
                <a:avLst/>
              </a:prstGeom>
              <a:gradFill>
                <a:gsLst>
                  <a:gs pos="0">
                    <a:srgbClr val="C00000">
                      <a:lumMod val="90000"/>
                      <a:lumOff val="10000"/>
                    </a:srgbClr>
                  </a:gs>
                  <a:gs pos="50000">
                    <a:srgbClr val="C00000"/>
                  </a:gs>
                  <a:gs pos="100000">
                    <a:srgbClr val="C00000">
                      <a:lumMod val="90000"/>
                    </a:srgbClr>
                  </a:gs>
                </a:gsLst>
              </a:gradFill>
              <a:effectLst>
                <a:softEdge rad="12700"/>
              </a:effectLst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fillRef>
              <a:effectRef idx="2">
                <a:scrgbClr r="0" g="0" b="0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r"/>
                <a:r>
                  <a:rPr lang="en-US" sz="1600" dirty="0">
                    <a:latin typeface="Arial Nova" panose="020B0504020202020204" pitchFamily="34" charset="0"/>
                  </a:rPr>
                  <a:t>Simple usage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2D99307-0973-F53F-5F0F-40A5D2C42A35}"/>
                  </a:ext>
                </a:extLst>
              </p:cNvPr>
              <p:cNvSpPr/>
              <p:nvPr/>
            </p:nvSpPr>
            <p:spPr>
              <a:xfrm>
                <a:off x="430073" y="2258875"/>
                <a:ext cx="816250" cy="816250"/>
              </a:xfrm>
              <a:prstGeom prst="ellips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7EFDD9D-1B22-48FF-405F-7935E411F0E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11507" y="3245887"/>
              <a:ext cx="2959070" cy="619026"/>
              <a:chOff x="411507" y="3113807"/>
              <a:chExt cx="3901797" cy="816250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B4BF5C2C-1F88-D89A-68A9-D024960A81F6}"/>
                  </a:ext>
                </a:extLst>
              </p:cNvPr>
              <p:cNvSpPr/>
              <p:nvPr/>
            </p:nvSpPr>
            <p:spPr>
              <a:xfrm>
                <a:off x="819634" y="3195433"/>
                <a:ext cx="3493670" cy="653000"/>
              </a:xfrm>
              <a:prstGeom prst="roundRect">
                <a:avLst/>
              </a:prstGeom>
              <a:gradFill>
                <a:gsLst>
                  <a:gs pos="0">
                    <a:srgbClr val="C00000">
                      <a:lumMod val="90000"/>
                      <a:lumOff val="10000"/>
                    </a:srgbClr>
                  </a:gs>
                  <a:gs pos="50000">
                    <a:srgbClr val="C00000"/>
                  </a:gs>
                  <a:gs pos="100000">
                    <a:srgbClr val="C00000">
                      <a:lumMod val="90000"/>
                    </a:srgbClr>
                  </a:gs>
                </a:gsLst>
              </a:gradFill>
              <a:effectLst>
                <a:softEdge rad="12700"/>
              </a:effectLst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fillRef>
              <a:effectRef idx="2">
                <a:scrgbClr r="0" g="0" b="0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r"/>
                <a:r>
                  <a:rPr lang="en-US" sz="1600" kern="1200" dirty="0">
                    <a:latin typeface="Arial Nova" panose="020B0504020202020204" pitchFamily="34" charset="0"/>
                  </a:rPr>
                  <a:t>Modular</a:t>
                </a: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18599A28-1E2B-B841-5C82-5C7248CB49E8}"/>
                  </a:ext>
                </a:extLst>
              </p:cNvPr>
              <p:cNvSpPr/>
              <p:nvPr/>
            </p:nvSpPr>
            <p:spPr>
              <a:xfrm>
                <a:off x="411507" y="3113807"/>
                <a:ext cx="816250" cy="816250"/>
              </a:xfrm>
              <a:prstGeom prst="ellips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093BBA04-0D8E-37F1-266C-6CF26AE32A0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11507" y="3924328"/>
              <a:ext cx="2959068" cy="619026"/>
              <a:chOff x="411507" y="3968739"/>
              <a:chExt cx="3901795" cy="816250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DD529E3F-5883-4825-CE19-22A8F99CF559}"/>
                  </a:ext>
                </a:extLst>
              </p:cNvPr>
              <p:cNvSpPr/>
              <p:nvPr/>
            </p:nvSpPr>
            <p:spPr>
              <a:xfrm>
                <a:off x="819633" y="4050365"/>
                <a:ext cx="3493669" cy="653000"/>
              </a:xfrm>
              <a:prstGeom prst="roundRect">
                <a:avLst/>
              </a:prstGeom>
              <a:gradFill>
                <a:gsLst>
                  <a:gs pos="0">
                    <a:srgbClr val="C00000">
                      <a:lumMod val="90000"/>
                      <a:lumOff val="10000"/>
                    </a:srgbClr>
                  </a:gs>
                  <a:gs pos="50000">
                    <a:srgbClr val="C00000"/>
                  </a:gs>
                  <a:gs pos="100000">
                    <a:srgbClr val="C00000">
                      <a:lumMod val="90000"/>
                    </a:srgbClr>
                  </a:gs>
                </a:gsLst>
              </a:gradFill>
              <a:effectLst>
                <a:softEdge rad="12700"/>
              </a:effectLst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fillRef>
              <a:effectRef idx="2">
                <a:scrgbClr r="0" g="0" b="0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r"/>
                <a:r>
                  <a:rPr lang="en-US" sz="1600" kern="1200" dirty="0">
                    <a:latin typeface="Arial Nova" panose="020B0504020202020204" pitchFamily="34" charset="0"/>
                  </a:rPr>
                  <a:t>Nano drones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40DC8C2-47FF-24AC-2E9A-68EE66C59AA9}"/>
                  </a:ext>
                </a:extLst>
              </p:cNvPr>
              <p:cNvSpPr/>
              <p:nvPr/>
            </p:nvSpPr>
            <p:spPr>
              <a:xfrm>
                <a:off x="411507" y="3968739"/>
                <a:ext cx="816250" cy="816250"/>
              </a:xfrm>
              <a:prstGeom prst="ellips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48" name="Graphic 47" descr="Completed outline">
              <a:extLst>
                <a:ext uri="{FF2B5EF4-FFF2-40B4-BE49-F238E27FC236}">
                  <a16:creationId xmlns:a16="http://schemas.microsoft.com/office/drawing/2014/main" id="{409ED241-88CC-C082-62FA-7697891039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73696" y="2625938"/>
              <a:ext cx="493999" cy="493999"/>
            </a:xfrm>
            <a:prstGeom prst="rect">
              <a:avLst/>
            </a:prstGeom>
          </p:spPr>
        </p:pic>
        <p:pic>
          <p:nvPicPr>
            <p:cNvPr id="50" name="Graphic 49" descr="Puzzle pieces outline">
              <a:extLst>
                <a:ext uri="{FF2B5EF4-FFF2-40B4-BE49-F238E27FC236}">
                  <a16:creationId xmlns:a16="http://schemas.microsoft.com/office/drawing/2014/main" id="{19CC1C28-0FA6-A6E4-81F4-EFABDF8C4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96195" y="3304379"/>
              <a:ext cx="493999" cy="493999"/>
            </a:xfrm>
            <a:prstGeom prst="rect">
              <a:avLst/>
            </a:prstGeom>
          </p:spPr>
        </p:pic>
        <p:pic>
          <p:nvPicPr>
            <p:cNvPr id="54" name="Graphic 53" descr="Quadcopter outline">
              <a:extLst>
                <a:ext uri="{FF2B5EF4-FFF2-40B4-BE49-F238E27FC236}">
                  <a16:creationId xmlns:a16="http://schemas.microsoft.com/office/drawing/2014/main" id="{7270152F-BDBD-F783-6855-E15698D0020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73696" y="4007773"/>
              <a:ext cx="493999" cy="493999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B31FCE4-3403-80F4-3437-923039E78454}"/>
              </a:ext>
            </a:extLst>
          </p:cNvPr>
          <p:cNvGrpSpPr/>
          <p:nvPr/>
        </p:nvGrpSpPr>
        <p:grpSpPr>
          <a:xfrm>
            <a:off x="8821418" y="2564035"/>
            <a:ext cx="2973154" cy="1983880"/>
            <a:chOff x="8821418" y="2564035"/>
            <a:chExt cx="2973154" cy="198388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395826F-44C0-A938-077E-B44E5D14742D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8821419" y="2564035"/>
              <a:ext cx="2973151" cy="619026"/>
              <a:chOff x="8344144" y="2258875"/>
              <a:chExt cx="3920363" cy="816250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FA52B336-0A5F-5EEE-7F97-A10325D7A49E}"/>
                  </a:ext>
                </a:extLst>
              </p:cNvPr>
              <p:cNvSpPr/>
              <p:nvPr/>
            </p:nvSpPr>
            <p:spPr>
              <a:xfrm>
                <a:off x="8752270" y="2340501"/>
                <a:ext cx="3512237" cy="653000"/>
              </a:xfrm>
              <a:prstGeom prst="roundRect">
                <a:avLst/>
              </a:prstGeom>
              <a:gradFill>
                <a:gsLst>
                  <a:gs pos="0">
                    <a:srgbClr val="00B050">
                      <a:lumMod val="90000"/>
                    </a:srgbClr>
                  </a:gs>
                  <a:gs pos="50000">
                    <a:srgbClr val="00B050">
                      <a:lumMod val="80000"/>
                    </a:srgbClr>
                  </a:gs>
                  <a:gs pos="100000">
                    <a:srgbClr val="00B050">
                      <a:lumMod val="70000"/>
                    </a:srgbClr>
                  </a:gs>
                </a:gsLst>
              </a:gradFill>
              <a:effectLst>
                <a:softEdge rad="12700"/>
              </a:effectLst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fillRef>
              <a:effectRef idx="2">
                <a:scrgbClr r="0" g="0" b="0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r>
                  <a:rPr lang="en-US" sz="1600" kern="1200" dirty="0">
                    <a:latin typeface="Arial Nova" panose="020B0504020202020204" pitchFamily="34" charset="0"/>
                  </a:rPr>
                  <a:t>Reduce cost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2F74D462-7D59-B4EF-992C-4AAD61A643CA}"/>
                  </a:ext>
                </a:extLst>
              </p:cNvPr>
              <p:cNvSpPr/>
              <p:nvPr/>
            </p:nvSpPr>
            <p:spPr>
              <a:xfrm>
                <a:off x="8344144" y="2258875"/>
                <a:ext cx="816250" cy="816250"/>
              </a:xfrm>
              <a:prstGeom prst="ellips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A092FA8F-8A1D-9E8B-307A-137DDD72BC12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8821421" y="3245887"/>
              <a:ext cx="2959074" cy="619026"/>
              <a:chOff x="8325577" y="3113807"/>
              <a:chExt cx="3901804" cy="816250"/>
            </a:xfrm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FC7D6001-50E1-A31F-DA07-8B10C7F208D2}"/>
                  </a:ext>
                </a:extLst>
              </p:cNvPr>
              <p:cNvSpPr/>
              <p:nvPr/>
            </p:nvSpPr>
            <p:spPr>
              <a:xfrm>
                <a:off x="8733705" y="3195433"/>
                <a:ext cx="3493676" cy="653000"/>
              </a:xfrm>
              <a:prstGeom prst="roundRect">
                <a:avLst/>
              </a:prstGeom>
              <a:gradFill>
                <a:gsLst>
                  <a:gs pos="0">
                    <a:srgbClr val="00B050">
                      <a:lumMod val="90000"/>
                    </a:srgbClr>
                  </a:gs>
                  <a:gs pos="50000">
                    <a:srgbClr val="00B050">
                      <a:lumMod val="80000"/>
                    </a:srgbClr>
                  </a:gs>
                  <a:gs pos="100000">
                    <a:srgbClr val="00B050">
                      <a:lumMod val="70000"/>
                    </a:srgbClr>
                  </a:gs>
                </a:gsLst>
              </a:gradFill>
              <a:effectLst>
                <a:softEdge rad="12700"/>
              </a:effectLst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fillRef>
              <a:effectRef idx="2">
                <a:scrgbClr r="0" g="0" b="0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r>
                  <a:rPr lang="en-US" sz="1600" kern="1200" dirty="0">
                    <a:latin typeface="Arial Nova" panose="020B0504020202020204" pitchFamily="34" charset="0"/>
                  </a:rPr>
                  <a:t>Reduce time</a:t>
                </a: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109C4B2D-AD83-E427-01FD-74805730B5E6}"/>
                  </a:ext>
                </a:extLst>
              </p:cNvPr>
              <p:cNvSpPr/>
              <p:nvPr/>
            </p:nvSpPr>
            <p:spPr>
              <a:xfrm>
                <a:off x="8325577" y="3113807"/>
                <a:ext cx="816250" cy="816250"/>
              </a:xfrm>
              <a:prstGeom prst="ellipse">
                <a:avLst/>
              </a:prstGeom>
            </p:spPr>
            <p:style>
              <a:lnRef idx="1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7939627-2474-DCAA-FF17-7A0C3FEDDAE7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8821418" y="3928889"/>
              <a:ext cx="2973154" cy="619026"/>
              <a:chOff x="8325578" y="3968739"/>
              <a:chExt cx="3920368" cy="816250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15F52B96-FA59-BCD5-0109-DCF86C1219AE}"/>
                  </a:ext>
                </a:extLst>
              </p:cNvPr>
              <p:cNvSpPr/>
              <p:nvPr/>
            </p:nvSpPr>
            <p:spPr>
              <a:xfrm>
                <a:off x="8733705" y="4050365"/>
                <a:ext cx="3512241" cy="653000"/>
              </a:xfrm>
              <a:prstGeom prst="roundRect">
                <a:avLst/>
              </a:prstGeom>
              <a:gradFill>
                <a:gsLst>
                  <a:gs pos="0">
                    <a:srgbClr val="00B050">
                      <a:lumMod val="90000"/>
                    </a:srgbClr>
                  </a:gs>
                  <a:gs pos="50000">
                    <a:srgbClr val="00B050">
                      <a:lumMod val="80000"/>
                    </a:srgbClr>
                  </a:gs>
                  <a:gs pos="100000">
                    <a:srgbClr val="00B050">
                      <a:lumMod val="70000"/>
                    </a:srgbClr>
                  </a:gs>
                </a:gsLst>
              </a:gradFill>
              <a:effectLst>
                <a:softEdge rad="12700"/>
              </a:effectLst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fillRef>
              <a:effectRef idx="2">
                <a:scrgbClr r="0" g="0" b="0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r>
                  <a:rPr lang="en-US" sz="1600" dirty="0">
                    <a:latin typeface="Arial Nova" panose="020B0504020202020204" pitchFamily="34" charset="0"/>
                  </a:rPr>
                  <a:t>Facilitate interactions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CA27448B-9FD4-84D9-5A65-9EE825C41179}"/>
                  </a:ext>
                </a:extLst>
              </p:cNvPr>
              <p:cNvSpPr/>
              <p:nvPr/>
            </p:nvSpPr>
            <p:spPr>
              <a:xfrm>
                <a:off x="8325578" y="3968739"/>
                <a:ext cx="816250" cy="816250"/>
              </a:xfrm>
              <a:prstGeom prst="ellipse">
                <a:avLst/>
              </a:prstGeom>
            </p:spPr>
            <p:style>
              <a:lnRef idx="1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2050" name="Picture 2" descr="connection robot and human Icon - Free PNG &amp; SVG 4116783 - Noun Project">
              <a:extLst>
                <a:ext uri="{FF2B5EF4-FFF2-40B4-BE49-F238E27FC236}">
                  <a16:creationId xmlns:a16="http://schemas.microsoft.com/office/drawing/2014/main" id="{A4F36B42-DA01-6303-F9EB-A3F7333B14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27620" y="4013196"/>
              <a:ext cx="527349" cy="5273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Graphic 51" descr="Clock outline">
              <a:extLst>
                <a:ext uri="{FF2B5EF4-FFF2-40B4-BE49-F238E27FC236}">
                  <a16:creationId xmlns:a16="http://schemas.microsoft.com/office/drawing/2014/main" id="{75FD5B66-2F13-EAF7-7CD6-7698EC87FA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1227892" y="3313120"/>
              <a:ext cx="493999" cy="493999"/>
            </a:xfrm>
            <a:prstGeom prst="rect">
              <a:avLst/>
            </a:prstGeom>
          </p:spPr>
        </p:pic>
        <p:pic>
          <p:nvPicPr>
            <p:cNvPr id="56" name="Graphic 55" descr="Coins outline">
              <a:extLst>
                <a:ext uri="{FF2B5EF4-FFF2-40B4-BE49-F238E27FC236}">
                  <a16:creationId xmlns:a16="http://schemas.microsoft.com/office/drawing/2014/main" id="{357D2E37-8B6D-C1C7-42ED-34DBC1571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1238053" y="2625938"/>
              <a:ext cx="493999" cy="493999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F33065A-A95F-2A43-EE93-0E4547822CDE}"/>
              </a:ext>
            </a:extLst>
          </p:cNvPr>
          <p:cNvGrpSpPr/>
          <p:nvPr/>
        </p:nvGrpSpPr>
        <p:grpSpPr>
          <a:xfrm>
            <a:off x="3710816" y="3064732"/>
            <a:ext cx="1215269" cy="1122216"/>
            <a:chOff x="3710816" y="3064732"/>
            <a:chExt cx="1215269" cy="1122216"/>
          </a:xfrm>
        </p:grpSpPr>
        <p:pic>
          <p:nvPicPr>
            <p:cNvPr id="46" name="Graphic 45" descr="Playbook with solid fill">
              <a:extLst>
                <a:ext uri="{FF2B5EF4-FFF2-40B4-BE49-F238E27FC236}">
                  <a16:creationId xmlns:a16="http://schemas.microsoft.com/office/drawing/2014/main" id="{19D2E8F5-85ED-BB06-C4F0-F7CAEFB0B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826084" y="3064732"/>
              <a:ext cx="914400" cy="914400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D7F763A-DA56-17D8-E11A-2D038A5E4051}"/>
                </a:ext>
              </a:extLst>
            </p:cNvPr>
            <p:cNvSpPr txBox="1"/>
            <p:nvPr/>
          </p:nvSpPr>
          <p:spPr>
            <a:xfrm>
              <a:off x="3710816" y="3817616"/>
              <a:ext cx="12152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3A495E"/>
                  </a:solidFill>
                  <a:latin typeface="Arial Nova" panose="020B0504020202020204" pitchFamily="34" charset="0"/>
                </a:rPr>
                <a:t>Strategies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192DD37-8AFE-B27E-A7F5-3EB04CB389D9}"/>
              </a:ext>
            </a:extLst>
          </p:cNvPr>
          <p:cNvGrpSpPr/>
          <p:nvPr/>
        </p:nvGrpSpPr>
        <p:grpSpPr>
          <a:xfrm>
            <a:off x="7277356" y="3042860"/>
            <a:ext cx="1257845" cy="1165325"/>
            <a:chOff x="7277356" y="3042860"/>
            <a:chExt cx="1257845" cy="1165325"/>
          </a:xfrm>
        </p:grpSpPr>
        <p:pic>
          <p:nvPicPr>
            <p:cNvPr id="44" name="Graphic 43" descr="Bullseye with solid fill">
              <a:extLst>
                <a:ext uri="{FF2B5EF4-FFF2-40B4-BE49-F238E27FC236}">
                  <a16:creationId xmlns:a16="http://schemas.microsoft.com/office/drawing/2014/main" id="{C5DBF861-A9CA-691A-4418-FA12AFF4F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451509" y="3042860"/>
              <a:ext cx="914400" cy="914400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3AC6F63-A8B5-8220-C7AF-24050C4577AF}"/>
                </a:ext>
              </a:extLst>
            </p:cNvPr>
            <p:cNvSpPr txBox="1"/>
            <p:nvPr/>
          </p:nvSpPr>
          <p:spPr>
            <a:xfrm>
              <a:off x="7277356" y="3838853"/>
              <a:ext cx="12578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3A495E"/>
                  </a:solidFill>
                  <a:latin typeface="Arial Nova" panose="020B0504020202020204" pitchFamily="34" charset="0"/>
                </a:rPr>
                <a:t>Objectives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873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583 -0.00231 L -0.00157 -0.00139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70" y="46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766 -0.00555 L 2.5E-6 -3.7037E-6 " pathEditMode="relative" rAng="0" ptsTypes="AA">
                                      <p:cBhvr>
                                        <p:cTn id="19" dur="1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83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817 0.00926 L -0.00026 -0.00255 " pathEditMode="relative" rAng="0" ptsTypes="AA">
                                      <p:cBhvr>
                                        <p:cTn id="29" dur="1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72" y="69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7 0.01018 L -3.125E-6 -2.96296E-6 " pathEditMode="relative" rAng="0" ptsTypes="AA">
                                      <p:cBhvr>
                                        <p:cTn id="31" dur="1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57" y="-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ircular pattern of lines&#10;&#10;Description automatically generated with medium confidence">
            <a:extLst>
              <a:ext uri="{FF2B5EF4-FFF2-40B4-BE49-F238E27FC236}">
                <a16:creationId xmlns:a16="http://schemas.microsoft.com/office/drawing/2014/main" id="{F42FA55B-E0F3-C34B-97A1-606CBF2BF2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653" y="-994859"/>
            <a:ext cx="6355093" cy="63550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41F744-A217-28BB-70B8-28C36F80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State of The 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4D5B72-B6DE-CAA3-849B-154F248F94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AB37EF-7A50-44F2-B278-011F6F08DE0B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F5008A7-B916-3646-04DD-C9E542CC7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208" y="2077214"/>
            <a:ext cx="6174795" cy="77760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-GB" sz="2400" dirty="0"/>
              <a:t>The field of HDI is an active and evolving area of research.</a:t>
            </a:r>
          </a:p>
        </p:txBody>
      </p:sp>
      <p:sp>
        <p:nvSpPr>
          <p:cNvPr id="5" name="Half Frame 4">
            <a:extLst>
              <a:ext uri="{FF2B5EF4-FFF2-40B4-BE49-F238E27FC236}">
                <a16:creationId xmlns:a16="http://schemas.microsoft.com/office/drawing/2014/main" id="{3BCF4C52-E1A5-7C4F-579E-0C3E79CD466A}"/>
              </a:ext>
            </a:extLst>
          </p:cNvPr>
          <p:cNvSpPr/>
          <p:nvPr/>
        </p:nvSpPr>
        <p:spPr>
          <a:xfrm rot="8162669">
            <a:off x="727774" y="2286014"/>
            <a:ext cx="360000" cy="360000"/>
          </a:xfrm>
          <a:prstGeom prst="halfFrame">
            <a:avLst>
              <a:gd name="adj1" fmla="val 14818"/>
              <a:gd name="adj2" fmla="val 15828"/>
            </a:avLst>
          </a:prstGeom>
          <a:solidFill>
            <a:srgbClr val="6085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3CDDB23-B7E9-EFFB-3528-23C44F7EA419}"/>
              </a:ext>
            </a:extLst>
          </p:cNvPr>
          <p:cNvSpPr txBox="1">
            <a:spLocks/>
          </p:cNvSpPr>
          <p:nvPr/>
        </p:nvSpPr>
        <p:spPr>
          <a:xfrm>
            <a:off x="1188208" y="3138934"/>
            <a:ext cx="6686423" cy="776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3A495E"/>
                </a:solidFill>
                <a:latin typeface="Arial Nova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3A495E"/>
                </a:solidFill>
                <a:latin typeface="Arial Nova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A495E"/>
                </a:solidFill>
                <a:latin typeface="Arial Nova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A495E"/>
                </a:solidFill>
                <a:latin typeface="Arial Nova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A495E"/>
                </a:solidFill>
                <a:latin typeface="Arial Nova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/>
              <a:t>It is a multidisciplinary field with two main research areas: technological and sociological.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7E49B31-F38A-14A0-2B0E-14414474057F}"/>
              </a:ext>
            </a:extLst>
          </p:cNvPr>
          <p:cNvSpPr txBox="1">
            <a:spLocks/>
          </p:cNvSpPr>
          <p:nvPr/>
        </p:nvSpPr>
        <p:spPr>
          <a:xfrm>
            <a:off x="1188208" y="4197237"/>
            <a:ext cx="7844454" cy="776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3A495E"/>
                </a:solidFill>
                <a:latin typeface="Arial Nova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3A495E"/>
                </a:solidFill>
                <a:latin typeface="Arial Nova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A495E"/>
                </a:solidFill>
                <a:latin typeface="Arial Nova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A495E"/>
                </a:solidFill>
                <a:latin typeface="Arial Nova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A495E"/>
                </a:solidFill>
                <a:latin typeface="Arial Nova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000"/>
              </a:spcBef>
              <a:buNone/>
            </a:pPr>
            <a:r>
              <a:rPr lang="en-GB" sz="2400" dirty="0"/>
              <a:t>Researchers in sociological area usually have less familiarity with programming tools.</a:t>
            </a:r>
          </a:p>
        </p:txBody>
      </p:sp>
      <p:sp>
        <p:nvSpPr>
          <p:cNvPr id="11" name="Half Frame 10">
            <a:extLst>
              <a:ext uri="{FF2B5EF4-FFF2-40B4-BE49-F238E27FC236}">
                <a16:creationId xmlns:a16="http://schemas.microsoft.com/office/drawing/2014/main" id="{66F9B7D7-0FDD-8807-440C-AE22624E8DA1}"/>
              </a:ext>
            </a:extLst>
          </p:cNvPr>
          <p:cNvSpPr/>
          <p:nvPr/>
        </p:nvSpPr>
        <p:spPr>
          <a:xfrm rot="8162669">
            <a:off x="727774" y="3347170"/>
            <a:ext cx="360000" cy="360000"/>
          </a:xfrm>
          <a:prstGeom prst="halfFrame">
            <a:avLst>
              <a:gd name="adj1" fmla="val 14818"/>
              <a:gd name="adj2" fmla="val 15828"/>
            </a:avLst>
          </a:prstGeom>
          <a:solidFill>
            <a:srgbClr val="6085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Half Frame 11">
            <a:extLst>
              <a:ext uri="{FF2B5EF4-FFF2-40B4-BE49-F238E27FC236}">
                <a16:creationId xmlns:a16="http://schemas.microsoft.com/office/drawing/2014/main" id="{9BFBF174-5216-4F4F-E16F-9D8A490B08C9}"/>
              </a:ext>
            </a:extLst>
          </p:cNvPr>
          <p:cNvSpPr/>
          <p:nvPr/>
        </p:nvSpPr>
        <p:spPr>
          <a:xfrm rot="8162669">
            <a:off x="727773" y="4408325"/>
            <a:ext cx="360000" cy="360000"/>
          </a:xfrm>
          <a:prstGeom prst="halfFrame">
            <a:avLst>
              <a:gd name="adj1" fmla="val 14818"/>
              <a:gd name="adj2" fmla="val 15828"/>
            </a:avLst>
          </a:prstGeom>
          <a:solidFill>
            <a:srgbClr val="6085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62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49 -0.00139 L 1.04167E-6 -7.40741E-7 " pathEditMode="relative" rAng="0" ptsTypes="AA">
                                      <p:cBhvr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5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49 -0.00139 L 1.04167E-6 -3.7037E-7 " pathEditMode="relative" rAng="0" ptsTypes="AA">
                                      <p:cBhvr>
                                        <p:cTn id="2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5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412 0.00023 L 1.04167E-6 -1.48148E-6 " pathEditMode="relative" rAng="0" ptsTypes="AA">
                                      <p:cBhvr>
                                        <p:cTn id="3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5" grpId="0" animBg="1"/>
      <p:bldP spid="5" grpId="1" animBg="1"/>
      <p:bldP spid="9" grpId="0"/>
      <p:bldP spid="10" grpId="0"/>
      <p:bldP spid="11" grpId="0" animBg="1"/>
      <p:bldP spid="11" grpId="1" animBg="1"/>
      <p:bldP spid="12" grpId="0" animBg="1"/>
      <p:bldP spid="12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1355059-8AA7-78D9-F635-7D048BD525E6}"/>
              </a:ext>
            </a:extLst>
          </p:cNvPr>
          <p:cNvSpPr/>
          <p:nvPr/>
        </p:nvSpPr>
        <p:spPr>
          <a:xfrm>
            <a:off x="7471988" y="3279955"/>
            <a:ext cx="3266440" cy="1251978"/>
          </a:xfrm>
          <a:prstGeom prst="roundRect">
            <a:avLst>
              <a:gd name="adj" fmla="val 8508"/>
            </a:avLst>
          </a:prstGeom>
          <a:solidFill>
            <a:srgbClr val="6085A0"/>
          </a:solidFill>
          <a:ln>
            <a:solidFill>
              <a:srgbClr val="3A495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 Nova" panose="020B0504020202020204" pitchFamily="34" charset="0"/>
              </a:rPr>
              <a:t>EasyFly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725A13-E504-61E1-A086-F329043FA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EasyFly’s Base Platform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587AA2-4A1D-0924-9421-52E3F6DF71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AB37EF-7A50-44F2-B278-011F6F08DE0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8BE8BD0-27A6-0F86-1A8A-F7A257CAFC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" r="2642"/>
          <a:stretch/>
        </p:blipFill>
        <p:spPr>
          <a:xfrm>
            <a:off x="6865491" y="1531744"/>
            <a:ext cx="3889454" cy="2165806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FEB74B17-90AC-11E4-0909-51C7F8276B8E}"/>
              </a:ext>
            </a:extLst>
          </p:cNvPr>
          <p:cNvGrpSpPr/>
          <p:nvPr/>
        </p:nvGrpSpPr>
        <p:grpSpPr>
          <a:xfrm>
            <a:off x="1828799" y="1975182"/>
            <a:ext cx="8836661" cy="3777784"/>
            <a:chOff x="1828799" y="1975182"/>
            <a:chExt cx="8836661" cy="377778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D1F80D9-8591-4DE2-ACE4-7880AF829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9" r="1129"/>
            <a:stretch/>
          </p:blipFill>
          <p:spPr>
            <a:xfrm>
              <a:off x="2587116" y="1975182"/>
              <a:ext cx="1532049" cy="1553059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17B14A9-E9FD-BFBC-ACE4-ACF743EE0C57}"/>
                </a:ext>
              </a:extLst>
            </p:cNvPr>
            <p:cNvGrpSpPr/>
            <p:nvPr/>
          </p:nvGrpSpPr>
          <p:grpSpPr>
            <a:xfrm>
              <a:off x="2139224" y="4985886"/>
              <a:ext cx="2289676" cy="767080"/>
              <a:chOff x="1558932" y="4892540"/>
              <a:chExt cx="2289676" cy="767080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1FF7BB67-EA4D-DEE4-55E7-F7900796389F}"/>
                  </a:ext>
                </a:extLst>
              </p:cNvPr>
              <p:cNvSpPr/>
              <p:nvPr/>
            </p:nvSpPr>
            <p:spPr>
              <a:xfrm>
                <a:off x="1558932" y="4892540"/>
                <a:ext cx="2289676" cy="767080"/>
              </a:xfrm>
              <a:prstGeom prst="roundRect">
                <a:avLst>
                  <a:gd name="adj" fmla="val 9780"/>
                </a:avLst>
              </a:prstGeom>
              <a:ln>
                <a:solidFill>
                  <a:srgbClr val="3A495E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Ins="144000" rtlCol="0" anchor="ctr"/>
              <a:lstStyle/>
              <a:p>
                <a:pPr algn="r"/>
                <a:r>
                  <a:rPr lang="en-US" sz="2000" dirty="0">
                    <a:solidFill>
                      <a:srgbClr val="3A495E"/>
                    </a:solidFill>
                    <a:latin typeface="Arial Nova" panose="020B0504020202020204" pitchFamily="34" charset="0"/>
                  </a:rPr>
                  <a:t>CRTP packet</a:t>
                </a:r>
              </a:p>
            </p:txBody>
          </p:sp>
          <p:pic>
            <p:nvPicPr>
              <p:cNvPr id="2050" name="Picture 2" descr="Bitcraze logo">
                <a:extLst>
                  <a:ext uri="{FF2B5EF4-FFF2-40B4-BE49-F238E27FC236}">
                    <a16:creationId xmlns:a16="http://schemas.microsoft.com/office/drawing/2014/main" id="{9C0907EB-0D68-018A-E8FF-2362179D33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32462" y="5091167"/>
                <a:ext cx="369025" cy="3690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7438019-4D25-BDCE-3184-318190335EB7}"/>
                </a:ext>
              </a:extLst>
            </p:cNvPr>
            <p:cNvGrpSpPr/>
            <p:nvPr/>
          </p:nvGrpSpPr>
          <p:grpSpPr>
            <a:xfrm>
              <a:off x="7996168" y="4985085"/>
              <a:ext cx="2289676" cy="767080"/>
              <a:chOff x="1558932" y="4892540"/>
              <a:chExt cx="2289676" cy="767080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F0C4388D-D21F-5E67-70C6-C7857778632B}"/>
                  </a:ext>
                </a:extLst>
              </p:cNvPr>
              <p:cNvSpPr/>
              <p:nvPr/>
            </p:nvSpPr>
            <p:spPr>
              <a:xfrm>
                <a:off x="1558932" y="4892540"/>
                <a:ext cx="2289676" cy="767080"/>
              </a:xfrm>
              <a:prstGeom prst="roundRect">
                <a:avLst>
                  <a:gd name="adj" fmla="val 9780"/>
                </a:avLst>
              </a:prstGeom>
              <a:ln>
                <a:solidFill>
                  <a:srgbClr val="3A495E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Ins="144000" rtlCol="0" anchor="ctr"/>
              <a:lstStyle/>
              <a:p>
                <a:pPr algn="r"/>
                <a:r>
                  <a:rPr lang="en-US" sz="2000" dirty="0">
                    <a:solidFill>
                      <a:srgbClr val="3A495E"/>
                    </a:solidFill>
                    <a:latin typeface="Arial Nova" panose="020B0504020202020204" pitchFamily="34" charset="0"/>
                  </a:rPr>
                  <a:t>CRTP packet</a:t>
                </a:r>
              </a:p>
            </p:txBody>
          </p:sp>
          <p:pic>
            <p:nvPicPr>
              <p:cNvPr id="14" name="Picture 2" descr="Bitcraze logo">
                <a:extLst>
                  <a:ext uri="{FF2B5EF4-FFF2-40B4-BE49-F238E27FC236}">
                    <a16:creationId xmlns:a16="http://schemas.microsoft.com/office/drawing/2014/main" id="{0BE86E2D-C0A8-DCDC-65CB-F64E86AFCA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32462" y="5091167"/>
                <a:ext cx="369025" cy="3690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D0E8E09-990B-42B8-E718-7B99AA2A1566}"/>
                </a:ext>
              </a:extLst>
            </p:cNvPr>
            <p:cNvGrpSpPr/>
            <p:nvPr/>
          </p:nvGrpSpPr>
          <p:grpSpPr>
            <a:xfrm>
              <a:off x="1828799" y="3735953"/>
              <a:ext cx="2939482" cy="767080"/>
              <a:chOff x="3745523" y="2571207"/>
              <a:chExt cx="2939482" cy="767080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3F7E92E1-4136-3278-14B0-F9A91FFB609B}"/>
                  </a:ext>
                </a:extLst>
              </p:cNvPr>
              <p:cNvSpPr/>
              <p:nvPr/>
            </p:nvSpPr>
            <p:spPr>
              <a:xfrm>
                <a:off x="3745523" y="2571207"/>
                <a:ext cx="2939482" cy="767080"/>
              </a:xfrm>
              <a:prstGeom prst="roundRect">
                <a:avLst>
                  <a:gd name="adj" fmla="val 9780"/>
                </a:avLst>
              </a:prstGeom>
              <a:ln>
                <a:solidFill>
                  <a:srgbClr val="3A495E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Ins="144000" rtlCol="0" anchor="ctr"/>
              <a:lstStyle/>
              <a:p>
                <a:pPr algn="r"/>
                <a:r>
                  <a:rPr lang="en-US" sz="2000" dirty="0">
                    <a:solidFill>
                      <a:srgbClr val="3A495E"/>
                    </a:solidFill>
                    <a:latin typeface="Arial Nova" panose="020B0504020202020204" pitchFamily="34" charset="0"/>
                  </a:rPr>
                  <a:t>crazyflie-firmware</a:t>
                </a:r>
              </a:p>
            </p:txBody>
          </p:sp>
          <p:pic>
            <p:nvPicPr>
              <p:cNvPr id="17" name="Picture 2">
                <a:extLst>
                  <a:ext uri="{FF2B5EF4-FFF2-40B4-BE49-F238E27FC236}">
                    <a16:creationId xmlns:a16="http://schemas.microsoft.com/office/drawing/2014/main" id="{DAEE1BA0-1521-9F70-A7D5-7EA45693B5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/>
            </p:blipFill>
            <p:spPr bwMode="auto">
              <a:xfrm>
                <a:off x="3881802" y="2647267"/>
                <a:ext cx="547098" cy="614960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43BEB94-8801-1089-A9CA-E8984EFA2C82}"/>
                </a:ext>
              </a:extLst>
            </p:cNvPr>
            <p:cNvGrpSpPr/>
            <p:nvPr/>
          </p:nvGrpSpPr>
          <p:grpSpPr>
            <a:xfrm>
              <a:off x="7526020" y="3706478"/>
              <a:ext cx="3139440" cy="767080"/>
              <a:chOff x="7731760" y="95043"/>
              <a:chExt cx="3139440" cy="767080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F9CE7B84-4201-4198-84BC-CFD88CA12D1B}"/>
                  </a:ext>
                </a:extLst>
              </p:cNvPr>
              <p:cNvSpPr/>
              <p:nvPr/>
            </p:nvSpPr>
            <p:spPr>
              <a:xfrm>
                <a:off x="7731760" y="95043"/>
                <a:ext cx="3139440" cy="767080"/>
              </a:xfrm>
              <a:prstGeom prst="roundRect">
                <a:avLst>
                  <a:gd name="adj" fmla="val 9780"/>
                </a:avLst>
              </a:prstGeom>
              <a:ln>
                <a:solidFill>
                  <a:srgbClr val="3A495E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Ins="144000" rtlCol="0" anchor="ctr"/>
              <a:lstStyle/>
              <a:p>
                <a:pPr algn="r"/>
                <a:r>
                  <a:rPr lang="en-US" sz="2000" dirty="0">
                    <a:solidFill>
                      <a:srgbClr val="3A495E"/>
                    </a:solidFill>
                    <a:latin typeface="Arial Nova" panose="020B0504020202020204" pitchFamily="34" charset="0"/>
                  </a:rPr>
                  <a:t>crazyflie-lib-python</a:t>
                </a:r>
              </a:p>
            </p:txBody>
          </p:sp>
          <p:pic>
            <p:nvPicPr>
              <p:cNvPr id="23" name="Picture 2">
                <a:extLst>
                  <a:ext uri="{FF2B5EF4-FFF2-40B4-BE49-F238E27FC236}">
                    <a16:creationId xmlns:a16="http://schemas.microsoft.com/office/drawing/2014/main" id="{FF794856-5B92-C8F8-7289-51340B143F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7887907" y="222122"/>
                <a:ext cx="547098" cy="599495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F058E4B-0E3D-42C3-1390-EA49C1A3455F}"/>
                </a:ext>
              </a:extLst>
            </p:cNvPr>
            <p:cNvGrpSpPr/>
            <p:nvPr/>
          </p:nvGrpSpPr>
          <p:grpSpPr>
            <a:xfrm>
              <a:off x="2450079" y="4503033"/>
              <a:ext cx="1780935" cy="482052"/>
              <a:chOff x="2450079" y="4503033"/>
              <a:chExt cx="1780935" cy="482052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1B7ADB6C-747D-74E3-9EEE-D66EC37C42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1528" y="4503033"/>
                <a:ext cx="0" cy="482052"/>
              </a:xfrm>
              <a:prstGeom prst="straightConnector1">
                <a:avLst/>
              </a:prstGeom>
              <a:ln cmpd="sng">
                <a:solidFill>
                  <a:srgbClr val="3A495E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163F641-D573-E93C-4E85-28F5E706C3A0}"/>
                  </a:ext>
                </a:extLst>
              </p:cNvPr>
              <p:cNvSpPr txBox="1"/>
              <p:nvPr/>
            </p:nvSpPr>
            <p:spPr>
              <a:xfrm>
                <a:off x="2450079" y="4546197"/>
                <a:ext cx="7684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3A495E"/>
                    </a:solidFill>
                    <a:latin typeface="Arial Nova" panose="020B0504020202020204" pitchFamily="34" charset="0"/>
                  </a:rPr>
                  <a:t>write</a:t>
                </a:r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A0AD23FE-2857-FC46-6482-98008D6A27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1384" y="4503033"/>
                <a:ext cx="0" cy="482052"/>
              </a:xfrm>
              <a:prstGeom prst="straightConnector1">
                <a:avLst/>
              </a:prstGeom>
              <a:ln cmpd="sng">
                <a:solidFill>
                  <a:srgbClr val="3A495E"/>
                </a:solidFill>
                <a:headEnd type="triangl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BB37A55-3353-2587-C042-3696E25B87D8}"/>
                  </a:ext>
                </a:extLst>
              </p:cNvPr>
              <p:cNvSpPr txBox="1"/>
              <p:nvPr/>
            </p:nvSpPr>
            <p:spPr>
              <a:xfrm>
                <a:off x="3462598" y="4546197"/>
                <a:ext cx="7684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3A495E"/>
                    </a:solidFill>
                    <a:latin typeface="Arial Nova" panose="020B0504020202020204" pitchFamily="34" charset="0"/>
                  </a:rPr>
                  <a:t>read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2086D8B-480C-1E1E-640F-EF9C91FFC487}"/>
                </a:ext>
              </a:extLst>
            </p:cNvPr>
            <p:cNvGrpSpPr/>
            <p:nvPr/>
          </p:nvGrpSpPr>
          <p:grpSpPr>
            <a:xfrm>
              <a:off x="8345049" y="4499942"/>
              <a:ext cx="1785346" cy="482052"/>
              <a:chOff x="2450079" y="4483983"/>
              <a:chExt cx="1785346" cy="482052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6240BD82-FF34-7D1B-9896-1BE8FF85F3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1528" y="4483983"/>
                <a:ext cx="0" cy="482052"/>
              </a:xfrm>
              <a:prstGeom prst="straightConnector1">
                <a:avLst/>
              </a:prstGeom>
              <a:ln cmpd="sng">
                <a:solidFill>
                  <a:srgbClr val="3A495E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B173503-8925-6D8D-CFD8-447DAA01BB5D}"/>
                  </a:ext>
                </a:extLst>
              </p:cNvPr>
              <p:cNvSpPr txBox="1"/>
              <p:nvPr/>
            </p:nvSpPr>
            <p:spPr>
              <a:xfrm>
                <a:off x="2450079" y="4527147"/>
                <a:ext cx="7684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3A495E"/>
                    </a:solidFill>
                    <a:latin typeface="Arial Nova" panose="020B0504020202020204" pitchFamily="34" charset="0"/>
                  </a:rPr>
                  <a:t>write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B3D4B8D8-8611-20DB-AB6A-080D59E6E3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1384" y="4483983"/>
                <a:ext cx="0" cy="482052"/>
              </a:xfrm>
              <a:prstGeom prst="straightConnector1">
                <a:avLst/>
              </a:prstGeom>
              <a:ln cmpd="sng">
                <a:solidFill>
                  <a:srgbClr val="3A495E"/>
                </a:solidFill>
                <a:headEnd type="triangl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2E05CCE-72A1-7264-480E-92E914F83541}"/>
                  </a:ext>
                </a:extLst>
              </p:cNvPr>
              <p:cNvSpPr txBox="1"/>
              <p:nvPr/>
            </p:nvSpPr>
            <p:spPr>
              <a:xfrm>
                <a:off x="3467009" y="4527147"/>
                <a:ext cx="7684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3A495E"/>
                    </a:solidFill>
                    <a:latin typeface="Arial Nova" panose="020B0504020202020204" pitchFamily="34" charset="0"/>
                  </a:rPr>
                  <a:t>read</a:t>
                </a:r>
              </a:p>
            </p:txBody>
          </p:sp>
        </p:grp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B87701D-7EFD-EABC-060E-C4ED7E96C575}"/>
                </a:ext>
              </a:extLst>
            </p:cNvPr>
            <p:cNvCxnSpPr>
              <a:stCxn id="6" idx="3"/>
              <a:endCxn id="13" idx="1"/>
            </p:cNvCxnSpPr>
            <p:nvPr/>
          </p:nvCxnSpPr>
          <p:spPr>
            <a:xfrm flipV="1">
              <a:off x="4428900" y="5368625"/>
              <a:ext cx="3567268" cy="801"/>
            </a:xfrm>
            <a:prstGeom prst="straightConnector1">
              <a:avLst/>
            </a:prstGeom>
            <a:ln w="12700">
              <a:solidFill>
                <a:srgbClr val="3A495E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018F3C3-F19F-5980-9EFE-B8C32685DF7C}"/>
                </a:ext>
              </a:extLst>
            </p:cNvPr>
            <p:cNvSpPr txBox="1"/>
            <p:nvPr/>
          </p:nvSpPr>
          <p:spPr>
            <a:xfrm>
              <a:off x="5146869" y="5060447"/>
              <a:ext cx="21313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3A495E"/>
                  </a:solidFill>
                  <a:latin typeface="Arial Nova" panose="020B0504020202020204" pitchFamily="34" charset="0"/>
                </a:rPr>
                <a:t>radio communications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5036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0 L 0.00013 -0.06528 " pathEditMode="relative" rAng="0" ptsTypes="AA">
                                      <p:cBhvr>
                                        <p:cTn id="14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6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E1818-155D-97B5-6333-4D30FCDD7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CrazyFlie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8EE7D7-6154-A0F0-82FE-E180D3D105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AB37EF-7A50-44F2-B278-011F6F08DE0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0D292DF-9A86-5489-509B-A43F24AD35B0}"/>
              </a:ext>
            </a:extLst>
          </p:cNvPr>
          <p:cNvSpPr/>
          <p:nvPr/>
        </p:nvSpPr>
        <p:spPr>
          <a:xfrm>
            <a:off x="7477125" y="1690688"/>
            <a:ext cx="3876675" cy="3596368"/>
          </a:xfrm>
          <a:prstGeom prst="roundRect">
            <a:avLst>
              <a:gd name="adj" fmla="val 3495"/>
            </a:avLst>
          </a:prstGeom>
          <a:solidFill>
            <a:srgbClr val="6085A0"/>
          </a:solidFill>
          <a:ln w="19050" cap="flat" cmpd="sng" algn="ctr">
            <a:solidFill>
              <a:srgbClr val="3A495E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 panose="020B0504020202020204" pitchFamily="34" charset="0"/>
              </a:rPr>
              <a:t>ECF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0D7964F8-27EB-62E6-5A7E-114FEA6A10C8}"/>
              </a:ext>
            </a:extLst>
          </p:cNvPr>
          <p:cNvSpPr/>
          <p:nvPr/>
        </p:nvSpPr>
        <p:spPr>
          <a:xfrm>
            <a:off x="7734300" y="2465274"/>
            <a:ext cx="3409950" cy="714375"/>
          </a:xfrm>
          <a:prstGeom prst="roundRect">
            <a:avLst>
              <a:gd name="adj" fmla="val 8076"/>
            </a:avLst>
          </a:prstGeom>
          <a:gradFill flip="none" rotWithShape="1">
            <a:gsLst>
              <a:gs pos="0">
                <a:srgbClr val="C00000"/>
              </a:gs>
              <a:gs pos="100000">
                <a:srgbClr val="FF0000"/>
              </a:gs>
            </a:gsLst>
            <a:lin ang="18900000" scaled="1"/>
            <a:tileRect/>
          </a:gradFill>
          <a:ln>
            <a:solidFill>
              <a:srgbClr val="3A495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 panose="020B0504020202020204" pitchFamily="34" charset="0"/>
              </a:rPr>
              <a:t>Communication Framework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F52BDB1-B1A3-490A-DBCE-2C903B4E63FA}"/>
              </a:ext>
            </a:extLst>
          </p:cNvPr>
          <p:cNvSpPr/>
          <p:nvPr/>
        </p:nvSpPr>
        <p:spPr>
          <a:xfrm>
            <a:off x="7734300" y="3358243"/>
            <a:ext cx="3409950" cy="714375"/>
          </a:xfrm>
          <a:prstGeom prst="roundRect">
            <a:avLst>
              <a:gd name="adj" fmla="val 8631"/>
            </a:avLst>
          </a:prstGeom>
          <a:gradFill>
            <a:gsLst>
              <a:gs pos="0">
                <a:srgbClr val="00B050">
                  <a:lumMod val="70000"/>
                </a:srgbClr>
              </a:gs>
              <a:gs pos="100000">
                <a:srgbClr val="00B050"/>
              </a:gs>
            </a:gsLst>
            <a:lin ang="18900000" scaled="1"/>
          </a:gradFill>
          <a:ln>
            <a:solidFill>
              <a:srgbClr val="3A495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 panose="020B0504020202020204" pitchFamily="34" charset="0"/>
              </a:rPr>
              <a:t>Coordination Framework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A28808C-0997-EDEA-E026-EFBFAC18B04B}"/>
              </a:ext>
            </a:extLst>
          </p:cNvPr>
          <p:cNvSpPr/>
          <p:nvPr/>
        </p:nvSpPr>
        <p:spPr>
          <a:xfrm>
            <a:off x="7734300" y="4251213"/>
            <a:ext cx="990600" cy="714375"/>
          </a:xfrm>
          <a:prstGeom prst="roundRect">
            <a:avLst>
              <a:gd name="adj" fmla="val 8918"/>
            </a:avLst>
          </a:prstGeom>
          <a:ln>
            <a:solidFill>
              <a:srgbClr val="3A495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dirty="0">
                <a:ln>
                  <a:noFill/>
                </a:ln>
                <a:solidFill>
                  <a:srgbClr val="3A495E"/>
                </a:solidFill>
                <a:effectLst/>
                <a:uLnTx/>
                <a:uFillTx/>
                <a:latin typeface="Arial Nova" panose="020B0504020202020204" pitchFamily="34" charset="0"/>
              </a:rPr>
              <a:t>ECF Module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1A434ED-0675-3917-59D4-C1D869D63D0B}"/>
              </a:ext>
            </a:extLst>
          </p:cNvPr>
          <p:cNvSpPr txBox="1"/>
          <p:nvPr/>
        </p:nvSpPr>
        <p:spPr>
          <a:xfrm>
            <a:off x="8684397" y="435847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3FBFB"/>
                </a:solidFill>
                <a:latin typeface="Calibri" panose="020F0502020204030204"/>
              </a:rPr>
              <a:t>..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02D2550-6F7C-9175-8951-2B32463BA341}"/>
              </a:ext>
            </a:extLst>
          </p:cNvPr>
          <p:cNvSpPr txBox="1"/>
          <p:nvPr/>
        </p:nvSpPr>
        <p:spPr>
          <a:xfrm>
            <a:off x="9894072" y="435847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3FBFB"/>
                </a:solidFill>
                <a:latin typeface="Calibri" panose="020F0502020204030204"/>
              </a:rPr>
              <a:t>..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E298D48-5B1C-F2D1-2EA0-D97E4CA43376}"/>
              </a:ext>
            </a:extLst>
          </p:cNvPr>
          <p:cNvSpPr/>
          <p:nvPr/>
        </p:nvSpPr>
        <p:spPr>
          <a:xfrm>
            <a:off x="8943975" y="4251212"/>
            <a:ext cx="990600" cy="714375"/>
          </a:xfrm>
          <a:prstGeom prst="roundRect">
            <a:avLst>
              <a:gd name="adj" fmla="val 8918"/>
            </a:avLst>
          </a:prstGeom>
          <a:ln>
            <a:solidFill>
              <a:srgbClr val="3A495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dirty="0">
                <a:ln>
                  <a:noFill/>
                </a:ln>
                <a:solidFill>
                  <a:srgbClr val="3A495E"/>
                </a:solidFill>
                <a:effectLst/>
                <a:uLnTx/>
                <a:uFillTx/>
                <a:latin typeface="Arial Nova" panose="020B0504020202020204" pitchFamily="34" charset="0"/>
              </a:rPr>
              <a:t>ECF Module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0F1E394-2AE2-6BD4-3815-E5D176BFDA15}"/>
              </a:ext>
            </a:extLst>
          </p:cNvPr>
          <p:cNvSpPr/>
          <p:nvPr/>
        </p:nvSpPr>
        <p:spPr>
          <a:xfrm>
            <a:off x="10153650" y="4251212"/>
            <a:ext cx="990600" cy="714375"/>
          </a:xfrm>
          <a:prstGeom prst="roundRect">
            <a:avLst>
              <a:gd name="adj" fmla="val 8918"/>
            </a:avLst>
          </a:prstGeom>
          <a:ln>
            <a:solidFill>
              <a:srgbClr val="3A495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dirty="0">
                <a:ln>
                  <a:noFill/>
                </a:ln>
                <a:solidFill>
                  <a:srgbClr val="3A495E"/>
                </a:solidFill>
                <a:effectLst/>
                <a:uLnTx/>
                <a:uFillTx/>
                <a:latin typeface="Arial Nova" panose="020B0504020202020204" pitchFamily="34" charset="0"/>
              </a:rPr>
              <a:t>ECF Module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C9C7D5E-3C2C-6032-7E6C-319B8C1944D2}"/>
              </a:ext>
            </a:extLst>
          </p:cNvPr>
          <p:cNvSpPr txBox="1">
            <a:spLocks/>
          </p:cNvSpPr>
          <p:nvPr/>
        </p:nvSpPr>
        <p:spPr>
          <a:xfrm>
            <a:off x="1188208" y="2260094"/>
            <a:ext cx="6174795" cy="1102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3A495E"/>
                </a:solidFill>
                <a:latin typeface="Arial Nova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3A495E"/>
                </a:solidFill>
                <a:latin typeface="Arial Nova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A495E"/>
                </a:solidFill>
                <a:latin typeface="Arial Nova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A495E"/>
                </a:solidFill>
                <a:latin typeface="Arial Nova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A495E"/>
                </a:solidFill>
                <a:latin typeface="Arial Nova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2400" dirty="0"/>
              <a:t>Centralization to a single component for all the functionality provided inside the programming environment.</a:t>
            </a:r>
          </a:p>
        </p:txBody>
      </p:sp>
      <p:sp>
        <p:nvSpPr>
          <p:cNvPr id="13" name="Half Frame 12">
            <a:extLst>
              <a:ext uri="{FF2B5EF4-FFF2-40B4-BE49-F238E27FC236}">
                <a16:creationId xmlns:a16="http://schemas.microsoft.com/office/drawing/2014/main" id="{DCEB73A6-E962-ADCA-4794-351A4513629C}"/>
              </a:ext>
            </a:extLst>
          </p:cNvPr>
          <p:cNvSpPr/>
          <p:nvPr/>
        </p:nvSpPr>
        <p:spPr>
          <a:xfrm rot="8162669">
            <a:off x="727774" y="2468894"/>
            <a:ext cx="360000" cy="360000"/>
          </a:xfrm>
          <a:prstGeom prst="halfFrame">
            <a:avLst>
              <a:gd name="adj1" fmla="val 14818"/>
              <a:gd name="adj2" fmla="val 15828"/>
            </a:avLst>
          </a:prstGeom>
          <a:solidFill>
            <a:srgbClr val="6085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2923F8D-5847-FA93-CE79-456871D3E42A}"/>
              </a:ext>
            </a:extLst>
          </p:cNvPr>
          <p:cNvSpPr txBox="1">
            <a:spLocks/>
          </p:cNvSpPr>
          <p:nvPr/>
        </p:nvSpPr>
        <p:spPr>
          <a:xfrm>
            <a:off x="1185527" y="3662512"/>
            <a:ext cx="5547872" cy="1112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3A495E"/>
                </a:solidFill>
                <a:latin typeface="Arial Nova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3A495E"/>
                </a:solidFill>
                <a:latin typeface="Arial Nova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A495E"/>
                </a:solidFill>
                <a:latin typeface="Arial Nova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A495E"/>
                </a:solidFill>
                <a:latin typeface="Arial Nova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A495E"/>
                </a:solidFill>
                <a:latin typeface="Arial Nova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Automation of all processes that are usually performed in most drone applications.</a:t>
            </a:r>
          </a:p>
        </p:txBody>
      </p:sp>
      <p:sp>
        <p:nvSpPr>
          <p:cNvPr id="16" name="Half Frame 15">
            <a:extLst>
              <a:ext uri="{FF2B5EF4-FFF2-40B4-BE49-F238E27FC236}">
                <a16:creationId xmlns:a16="http://schemas.microsoft.com/office/drawing/2014/main" id="{7AD54F63-6E22-0581-85D2-5407A33A3DEE}"/>
              </a:ext>
            </a:extLst>
          </p:cNvPr>
          <p:cNvSpPr/>
          <p:nvPr/>
        </p:nvSpPr>
        <p:spPr>
          <a:xfrm rot="8162669">
            <a:off x="725092" y="3870748"/>
            <a:ext cx="360000" cy="360000"/>
          </a:xfrm>
          <a:prstGeom prst="halfFrame">
            <a:avLst>
              <a:gd name="adj1" fmla="val 14818"/>
              <a:gd name="adj2" fmla="val 15828"/>
            </a:avLst>
          </a:prstGeom>
          <a:solidFill>
            <a:srgbClr val="6085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327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49 -0.00139 L 1.04167E-6 -1.11111E-6 " pathEditMode="relative" rAng="0" ptsTypes="AA">
                                      <p:cBhvr>
                                        <p:cTn id="1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5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49 -0.00139 L 1.25E-6 7.40741E-7 " pathEditMode="relative" rAng="0" ptsTypes="AA">
                                      <p:cBhvr>
                                        <p:cTn id="2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5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3" grpId="0"/>
      <p:bldP spid="44" grpId="0"/>
      <p:bldP spid="5" grpId="0" animBg="1"/>
      <p:bldP spid="6" grpId="0" animBg="1"/>
      <p:bldP spid="12" grpId="0" build="p"/>
      <p:bldP spid="13" grpId="0" animBg="1"/>
      <p:bldP spid="13" grpId="1" animBg="1"/>
      <p:bldP spid="14" grpId="0"/>
      <p:bldP spid="16" grpId="0" animBg="1"/>
      <p:bldP spid="1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ircular pattern of lines&#10;&#10;Description automatically generated with medium confidence">
            <a:extLst>
              <a:ext uri="{FF2B5EF4-FFF2-40B4-BE49-F238E27FC236}">
                <a16:creationId xmlns:a16="http://schemas.microsoft.com/office/drawing/2014/main" id="{96994EE0-7BEA-8A46-73B1-3D10D8CD4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653" y="-994859"/>
            <a:ext cx="6355093" cy="63550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7B664D-823F-5991-045E-C8DDDC2A4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Communication</a:t>
            </a:r>
            <a:r>
              <a:rPr lang="it-IT" dirty="0"/>
              <a:t> Framework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C6789-7444-3234-FE11-A5A9065614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AB37EF-7A50-44F2-B278-011F6F08DE0B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44CD5EA-772A-3A0D-C41F-1CF3B71AB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209" y="1764697"/>
            <a:ext cx="5756602" cy="777600"/>
          </a:xfrm>
        </p:spPr>
        <p:txBody>
          <a:bodyPr>
            <a:normAutofit/>
          </a:bodyPr>
          <a:lstStyle/>
          <a:p>
            <a:pPr marL="0" indent="0">
              <a:spcAft>
                <a:spcPts val="2000"/>
              </a:spcAft>
              <a:buNone/>
            </a:pPr>
            <a:r>
              <a:rPr lang="en-GB" sz="2400" dirty="0"/>
              <a:t>Communication Framework is a software component hosted on the ground station.</a:t>
            </a:r>
          </a:p>
        </p:txBody>
      </p:sp>
      <p:sp>
        <p:nvSpPr>
          <p:cNvPr id="9" name="Half Frame 8">
            <a:extLst>
              <a:ext uri="{FF2B5EF4-FFF2-40B4-BE49-F238E27FC236}">
                <a16:creationId xmlns:a16="http://schemas.microsoft.com/office/drawing/2014/main" id="{029EFEE1-C453-3307-D013-B057D7E23828}"/>
              </a:ext>
            </a:extLst>
          </p:cNvPr>
          <p:cNvSpPr/>
          <p:nvPr/>
        </p:nvSpPr>
        <p:spPr>
          <a:xfrm rot="8162669">
            <a:off x="731189" y="1981958"/>
            <a:ext cx="335619" cy="360000"/>
          </a:xfrm>
          <a:prstGeom prst="halfFrame">
            <a:avLst>
              <a:gd name="adj1" fmla="val 14818"/>
              <a:gd name="adj2" fmla="val 15828"/>
            </a:avLst>
          </a:prstGeom>
          <a:solidFill>
            <a:srgbClr val="6085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9A5D31D-4608-45E1-B124-FAFA5F656532}"/>
              </a:ext>
            </a:extLst>
          </p:cNvPr>
          <p:cNvSpPr txBox="1">
            <a:spLocks/>
          </p:cNvSpPr>
          <p:nvPr/>
        </p:nvSpPr>
        <p:spPr>
          <a:xfrm>
            <a:off x="1188209" y="2826417"/>
            <a:ext cx="6233580" cy="776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3A495E"/>
                </a:solidFill>
                <a:latin typeface="Arial Nova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3A495E"/>
                </a:solidFill>
                <a:latin typeface="Arial Nova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A495E"/>
                </a:solidFill>
                <a:latin typeface="Arial Nova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A495E"/>
                </a:solidFill>
                <a:latin typeface="Arial Nova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A495E"/>
                </a:solidFill>
                <a:latin typeface="Arial Nova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GB" sz="2400" dirty="0"/>
              <a:t>Handle all the communication between the ground station and the flying drone.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0CA7B3A-7DD1-D0CC-219E-81A585ED82C7}"/>
              </a:ext>
            </a:extLst>
          </p:cNvPr>
          <p:cNvSpPr txBox="1">
            <a:spLocks/>
          </p:cNvSpPr>
          <p:nvPr/>
        </p:nvSpPr>
        <p:spPr>
          <a:xfrm>
            <a:off x="1188207" y="3884720"/>
            <a:ext cx="8407206" cy="776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3A495E"/>
                </a:solidFill>
                <a:latin typeface="Arial Nova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3A495E"/>
                </a:solidFill>
                <a:latin typeface="Arial Nova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A495E"/>
                </a:solidFill>
                <a:latin typeface="Arial Nova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A495E"/>
                </a:solidFill>
                <a:latin typeface="Arial Nova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A495E"/>
                </a:solidFill>
                <a:latin typeface="Arial Nova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GB" sz="2400" dirty="0"/>
              <a:t>Manages the communication stream into two separate flows: parameter setting and telemetry logging.</a:t>
            </a:r>
          </a:p>
        </p:txBody>
      </p:sp>
      <p:sp>
        <p:nvSpPr>
          <p:cNvPr id="12" name="Half Frame 11">
            <a:extLst>
              <a:ext uri="{FF2B5EF4-FFF2-40B4-BE49-F238E27FC236}">
                <a16:creationId xmlns:a16="http://schemas.microsoft.com/office/drawing/2014/main" id="{81AE2317-3FF7-2C6B-0D9F-0D2C53E0D37E}"/>
              </a:ext>
            </a:extLst>
          </p:cNvPr>
          <p:cNvSpPr/>
          <p:nvPr/>
        </p:nvSpPr>
        <p:spPr>
          <a:xfrm rot="8162669">
            <a:off x="731189" y="3043114"/>
            <a:ext cx="335619" cy="360000"/>
          </a:xfrm>
          <a:prstGeom prst="halfFrame">
            <a:avLst>
              <a:gd name="adj1" fmla="val 14818"/>
              <a:gd name="adj2" fmla="val 15828"/>
            </a:avLst>
          </a:prstGeom>
          <a:solidFill>
            <a:srgbClr val="6085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Half Frame 12">
            <a:extLst>
              <a:ext uri="{FF2B5EF4-FFF2-40B4-BE49-F238E27FC236}">
                <a16:creationId xmlns:a16="http://schemas.microsoft.com/office/drawing/2014/main" id="{C71818AD-D69A-3E43-DD78-24A3EEADF9F2}"/>
              </a:ext>
            </a:extLst>
          </p:cNvPr>
          <p:cNvSpPr/>
          <p:nvPr/>
        </p:nvSpPr>
        <p:spPr>
          <a:xfrm rot="8162669">
            <a:off x="731188" y="4104269"/>
            <a:ext cx="335619" cy="360000"/>
          </a:xfrm>
          <a:prstGeom prst="halfFrame">
            <a:avLst>
              <a:gd name="adj1" fmla="val 14818"/>
              <a:gd name="adj2" fmla="val 15828"/>
            </a:avLst>
          </a:prstGeom>
          <a:solidFill>
            <a:srgbClr val="6085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8987B1F-37EC-F6F7-FA65-E716C8E352BD}"/>
              </a:ext>
            </a:extLst>
          </p:cNvPr>
          <p:cNvSpPr txBox="1">
            <a:spLocks/>
          </p:cNvSpPr>
          <p:nvPr/>
        </p:nvSpPr>
        <p:spPr>
          <a:xfrm>
            <a:off x="1188207" y="4943023"/>
            <a:ext cx="7313182" cy="776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3A495E"/>
                </a:solidFill>
                <a:latin typeface="Arial Nova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3A495E"/>
                </a:solidFill>
                <a:latin typeface="Arial Nova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A495E"/>
                </a:solidFill>
                <a:latin typeface="Arial Nova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A495E"/>
                </a:solidFill>
                <a:latin typeface="Arial Nova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A495E"/>
                </a:solidFill>
                <a:latin typeface="Arial Nova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/>
              <a:t>Composed of 2 publish/subscribe systems: Parameter and Logging Managers.</a:t>
            </a:r>
          </a:p>
        </p:txBody>
      </p:sp>
      <p:sp>
        <p:nvSpPr>
          <p:cNvPr id="15" name="Half Frame 14">
            <a:extLst>
              <a:ext uri="{FF2B5EF4-FFF2-40B4-BE49-F238E27FC236}">
                <a16:creationId xmlns:a16="http://schemas.microsoft.com/office/drawing/2014/main" id="{F4805CFD-D625-40A3-E273-A956BB6D2836}"/>
              </a:ext>
            </a:extLst>
          </p:cNvPr>
          <p:cNvSpPr/>
          <p:nvPr/>
        </p:nvSpPr>
        <p:spPr>
          <a:xfrm rot="8162669">
            <a:off x="731188" y="5162572"/>
            <a:ext cx="335619" cy="360000"/>
          </a:xfrm>
          <a:prstGeom prst="halfFrame">
            <a:avLst>
              <a:gd name="adj1" fmla="val 14818"/>
              <a:gd name="adj2" fmla="val 15828"/>
            </a:avLst>
          </a:prstGeom>
          <a:solidFill>
            <a:srgbClr val="6085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619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49 -0.00139 L 2.08333E-6 3.7037E-6 " pathEditMode="relative" rAng="0" ptsTypes="AA">
                                      <p:cBhvr>
                                        <p:cTn id="1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5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49 -0.00139 L 2.08333E-6 2.59259E-6 " pathEditMode="relative" rAng="0" ptsTypes="AA">
                                      <p:cBhvr>
                                        <p:cTn id="2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5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412 0.00023 L 2.08333E-6 2.96296E-6 " pathEditMode="relative" rAng="0" ptsTypes="AA">
                                      <p:cBhvr>
                                        <p:cTn id="3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412 0.00023 L 2.08333E-6 4.81481E-6 " pathEditMode="relative" rAng="0" ptsTypes="AA">
                                      <p:cBhvr>
                                        <p:cTn id="3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animBg="1"/>
      <p:bldP spid="9" grpId="1" animBg="1"/>
      <p:bldP spid="10" grpId="0"/>
      <p:bldP spid="11" grpId="0"/>
      <p:bldP spid="12" grpId="0" animBg="1"/>
      <p:bldP spid="12" grpId="1" animBg="1"/>
      <p:bldP spid="13" grpId="0" animBg="1"/>
      <p:bldP spid="13" grpId="1" animBg="1"/>
      <p:bldP spid="14" grpId="0"/>
      <p:bldP spid="15" grpId="0" animBg="1"/>
      <p:bldP spid="1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EBBD1-3601-D469-C97E-15DC7E520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056830-8DF8-F47D-7459-FC7383500A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AB37EF-7A50-44F2-B278-011F6F08DE0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685E22F9-4336-44F6-6A4A-8F9C1C036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82" y="2929176"/>
            <a:ext cx="5657639" cy="2897584"/>
          </a:xfrm>
          <a:prstGeom prst="rect">
            <a:avLst/>
          </a:prstGeom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D70263EE-8A4D-FFB2-36EA-E19638F09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280" y="1690688"/>
            <a:ext cx="5686095" cy="2897584"/>
          </a:xfrm>
          <a:prstGeom prst="rect">
            <a:avLst/>
          </a:prstGeom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6426615C-E60A-406C-ADC4-4A4EF9E21BB9}"/>
              </a:ext>
            </a:extLst>
          </p:cNvPr>
          <p:cNvSpPr txBox="1"/>
          <p:nvPr/>
        </p:nvSpPr>
        <p:spPr>
          <a:xfrm>
            <a:off x="1656080" y="2529066"/>
            <a:ext cx="2346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A495E"/>
                </a:solidFill>
                <a:latin typeface="Arial Nova" panose="020B0504020202020204" pitchFamily="34" charset="0"/>
              </a:rPr>
              <a:t>Logging Manager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E84E723-0481-DC8B-0372-7A1B12323398}"/>
              </a:ext>
            </a:extLst>
          </p:cNvPr>
          <p:cNvSpPr txBox="1"/>
          <p:nvPr/>
        </p:nvSpPr>
        <p:spPr>
          <a:xfrm>
            <a:off x="7775726" y="4588272"/>
            <a:ext cx="2743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A495E"/>
                </a:solidFill>
                <a:latin typeface="Arial Nova" panose="020B0504020202020204" pitchFamily="34" charset="0"/>
              </a:rPr>
              <a:t>Parameters Manager</a:t>
            </a:r>
          </a:p>
        </p:txBody>
      </p:sp>
    </p:spTree>
    <p:extLst>
      <p:ext uri="{BB962C8B-B14F-4D97-AF65-F5344CB8AC3E}">
        <p14:creationId xmlns:p14="http://schemas.microsoft.com/office/powerpoint/2010/main" val="287861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  <p:bldP spid="13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3362</TotalTime>
  <Words>607</Words>
  <Application>Microsoft Office PowerPoint</Application>
  <PresentationFormat>Widescreen</PresentationFormat>
  <Paragraphs>187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Aptos</vt:lpstr>
      <vt:lpstr>Arial</vt:lpstr>
      <vt:lpstr>Arial Nova</vt:lpstr>
      <vt:lpstr>Brandon Grotesque Light</vt:lpstr>
      <vt:lpstr>Calibri</vt:lpstr>
      <vt:lpstr>HvDTrial Brandon Grotesque Med</vt:lpstr>
      <vt:lpstr>Office Theme</vt:lpstr>
      <vt:lpstr>Programming Environment for  Human-Drone Interaction:  EasyFly</vt:lpstr>
      <vt:lpstr>PowerPoint Presentation</vt:lpstr>
      <vt:lpstr>The Problem: Programming HDI</vt:lpstr>
      <vt:lpstr>The Solution</vt:lpstr>
      <vt:lpstr>State of The Art</vt:lpstr>
      <vt:lpstr>EasyFly’s Base Platform</vt:lpstr>
      <vt:lpstr>Extended CrazyFlie</vt:lpstr>
      <vt:lpstr>Communication Framework</vt:lpstr>
      <vt:lpstr>Communication Framework</vt:lpstr>
      <vt:lpstr>Coordination Framework</vt:lpstr>
      <vt:lpstr>ECF Modules</vt:lpstr>
      <vt:lpstr>Qualitative Analysis</vt:lpstr>
      <vt:lpstr>Ground Station Performance Analysis</vt:lpstr>
      <vt:lpstr>Simulation Environment</vt:lpstr>
      <vt:lpstr>Results</vt:lpstr>
      <vt:lpstr>Results</vt:lpstr>
      <vt:lpstr>Thank you 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Environment for Human-Drone Interaction EasyFly</dc:title>
  <dc:creator>Matteo Plona</dc:creator>
  <cp:lastModifiedBy>Matteo Plona</cp:lastModifiedBy>
  <cp:revision>59</cp:revision>
  <dcterms:created xsi:type="dcterms:W3CDTF">2024-04-01T15:34:26Z</dcterms:created>
  <dcterms:modified xsi:type="dcterms:W3CDTF">2024-04-06T19:26:17Z</dcterms:modified>
</cp:coreProperties>
</file>