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52B6-92F5-4C10-8093-51494F86F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6802E-79E5-4DB2-B96C-B2B029797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9BE6-A035-4DD6-B9A1-17D4FC0C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188-F5D4-4233-89A7-0500E7DFEE9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8780-1F94-4490-927D-E1FF4189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3CE9-7127-4CF4-AB94-1D047145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71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891C-9440-4E9E-A13D-3FD14FFA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C24D5-4AD8-44CA-921C-933816CF7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9116-1BAF-42EC-8B07-9ADF3399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188-F5D4-4233-89A7-0500E7DFEE9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840ED-C5FA-48B9-88EA-0D98B7EE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6EC96-9723-471B-9476-B2D3332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83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F476B-BD8C-4F42-AC6E-5B3C3753E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1892C-9944-46F2-8B13-B3254BA17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9E4C-2A23-44B9-9176-0E583DAC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188-F5D4-4233-89A7-0500E7DFEE9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E584B-C168-42B3-812D-D251AA26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F2D2-3B10-4BB1-85F7-F40CA3CA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3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760E-BD66-4A9B-8C6E-9AC448C4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B224-F908-4530-955A-B7794B4F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A871-D509-430D-AD1D-C1A845BC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188-F5D4-4233-89A7-0500E7DFEE9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9C84-5E67-446F-A4FF-2EF08627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496C-3675-4FE9-89BB-76C949C7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1DB5-329D-4933-B54D-66CB912A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9264E-6080-4653-AE92-237CED09F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57D42-2381-4265-927A-17B2576D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188-F5D4-4233-89A7-0500E7DFEE9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CAA6B-3F84-42F2-877A-7C8F1168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4DB4D-F1A8-45C0-ACAB-39D27E2E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84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4E69-6708-48BA-AB0D-FDFBEB8C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9A8E-AFE3-482F-B015-ACEF4BC53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E927C-2619-43E6-B4AB-7BAB15DE3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6F779-1A5F-425E-A52D-E5BDB783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188-F5D4-4233-89A7-0500E7DFEE9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33CE2-452C-4F29-B303-0F33D8D8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3760E-B40B-4999-9E8C-9344192E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74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D64B-CD97-4694-B391-0C45C932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3BFE1-3BB9-4980-A648-17E6179F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2E616-A70F-4EA8-9C4D-A48FD1D82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F44F3-2658-42C2-9FA0-BBBB723F7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A9136-F974-4220-B52D-66716F398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F0572-D989-4AC9-B938-27A5395E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188-F5D4-4233-89A7-0500E7DFEE9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9219E-8255-47E0-B83B-BE4F7509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D8E78-83DA-4C04-B128-573632E5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9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8A0-151D-40DB-8960-1676966B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30B44-A59D-4D10-8705-4AF760BC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188-F5D4-4233-89A7-0500E7DFEE9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FBF68-EE48-4D6F-AD31-4EB2F2EC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67B72-35E2-4266-9479-26AD2FB6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0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9B65B-13CE-4113-8394-765EA3C3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188-F5D4-4233-89A7-0500E7DFEE9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A28CB-DB96-4130-AD7A-F63F1330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F95E9-D150-4439-8E74-E9B117E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8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A0CA-FB89-42F1-837A-5B153AD5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2D2F-973B-4C21-8854-9387AB8C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CC838-1E09-4498-8348-C9BB701A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4079E-8F31-4964-A287-4A6BB84B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188-F5D4-4233-89A7-0500E7DFEE9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70FF1-EDB1-4E40-A95A-2F4DE399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2C22A-C089-4328-A678-09404246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21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6421-C36E-49BA-8976-6BFF1160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CEBA7-AC8A-46AF-B4BC-D3352612C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B9D9A-C266-4396-8AC1-A3F8E2C3F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3B861-875A-45AA-9509-EC4DA8A7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5188-F5D4-4233-89A7-0500E7DFEE9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F0CDA-2999-4D42-BE21-26B6FF77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EB0E6-471C-41CF-B828-3D27ADD1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5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381D8-D1FB-4C6B-9D69-894B9A5C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4D415-BA9B-4E64-B82E-95A6D68E5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B732-08FF-4D39-927D-20B3020FE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85188-F5D4-4233-89A7-0500E7DFEE92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10C7-0DCF-42D9-ABFB-314DBA19D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94AC-1A67-4A76-AD6E-E979A02CD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B005-FA87-4171-8C7C-FBB2804DF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366B-E1D8-404E-A3D4-5AB21A409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181C8-0C2C-42A9-936F-3500987B9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Pompili</dc:creator>
  <cp:lastModifiedBy>Matteo Pompili</cp:lastModifiedBy>
  <cp:revision>1</cp:revision>
  <dcterms:created xsi:type="dcterms:W3CDTF">2018-11-18T13:07:35Z</dcterms:created>
  <dcterms:modified xsi:type="dcterms:W3CDTF">2018-11-18T13:08:21Z</dcterms:modified>
</cp:coreProperties>
</file>