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Oswald" panose="00000500000000000000" pitchFamily="2" charset="0"/>
      <p:regular r:id="rId13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7A3"/>
    <a:srgbClr val="005F83"/>
    <a:srgbClr val="004F6D"/>
    <a:srgbClr val="009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1BEC5-FFAF-42E5-BAB7-4E2B346222C0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A361A-3E66-4405-9017-EE409FE1A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443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52B6-92F5-4C10-8093-51494F86F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6802E-79E5-4DB2-B96C-B2B029797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49BE6-A035-4DD6-B9A1-17D4FC0C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D8780-1F94-4490-927D-E1FF4189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Matteo Pompili – First Year Proposal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73CE9-7127-4CF4-AB94-1D047145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71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D891C-9440-4E9E-A13D-3FD14FFA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C24D5-4AD8-44CA-921C-933816CF7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89116-1BAF-42EC-8B07-9ADF3399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840ED-C5FA-48B9-88EA-0D98B7EE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Matteo Pompili – First Year Proposal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6EC96-9723-471B-9476-B2D3332B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83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F476B-BD8C-4F42-AC6E-5B3C3753E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1892C-9944-46F2-8B13-B3254BA17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F9E4C-2A23-44B9-9176-0E583DAC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E584B-C168-42B3-812D-D251AA26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Matteo Pompili – First Year Proposal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AF2D2-3B10-4BB1-85F7-F40CA3CA3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13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7106A6-23B3-47DB-9211-0358820FBF36}"/>
              </a:ext>
            </a:extLst>
          </p:cNvPr>
          <p:cNvSpPr/>
          <p:nvPr userDrawn="1"/>
        </p:nvSpPr>
        <p:spPr>
          <a:xfrm>
            <a:off x="-428625" y="-219075"/>
            <a:ext cx="13344525" cy="1971675"/>
          </a:xfrm>
          <a:prstGeom prst="rect">
            <a:avLst/>
          </a:prstGeom>
          <a:solidFill>
            <a:srgbClr val="009FDA"/>
          </a:solidFill>
          <a:ln w="19050">
            <a:solidFill>
              <a:srgbClr val="0077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4760E-BD66-4A9B-8C6E-9AC448C4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BB224-F908-4530-955A-B7794B4F4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0A871-D509-430D-AD1D-C1A845BC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79C84-5E67-446F-A4FF-2EF086276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Matteo Pompili – First Year Proposal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496C-3675-4FE9-89BB-76C949C7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3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1DB5-329D-4933-B54D-66CB912A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9264E-6080-4653-AE92-237CED09F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57D42-2381-4265-927A-17B2576DF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CAA6B-3F84-42F2-877A-7C8F1168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Matteo Pompili – First Year Proposal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4DB4D-F1A8-45C0-ACAB-39D27E2E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84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64E69-6708-48BA-AB0D-FDFBEB8CF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D9A8E-AFE3-482F-B015-ACEF4BC53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E927C-2619-43E6-B4AB-7BAB15DE3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6F779-1A5F-425E-A52D-E5BDB783D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33CE2-452C-4F29-B303-0F33D8D8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Matteo Pompili – First Year Proposal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3760E-B40B-4999-9E8C-9344192E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74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1D64B-CD97-4694-B391-0C45C932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3BFE1-3BB9-4980-A648-17E6179F6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2E616-A70F-4EA8-9C4D-A48FD1D82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DF44F3-2658-42C2-9FA0-BBBB723F7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5A9136-F974-4220-B52D-66716F398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5F0572-D989-4AC9-B938-27A5395E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F9219E-8255-47E0-B83B-BE4F7509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Matteo Pompili – First Year Proposal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0D8E78-83DA-4C04-B128-573632E5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79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08A0-151D-40DB-8960-1676966B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30B44-A59D-4D10-8705-4AF760BC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FBF68-EE48-4D6F-AD31-4EB2F2EC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Matteo Pompili – First Year Proposal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67B72-35E2-4266-9479-26AD2FB64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20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59B65B-13CE-4113-8394-765EA3C3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BA28CB-DB96-4130-AD7A-F63F1330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Matteo Pompili – First Year Proposal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F95E9-D150-4439-8E74-E9B117E6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78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A0CA-FB89-42F1-837A-5B153AD5D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82D2F-973B-4C21-8854-9387AB8C5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CC838-1E09-4498-8348-C9BB701AF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4079E-8F31-4964-A287-4A6BB84BF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70FF1-EDB1-4E40-A95A-2F4DE399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Matteo Pompili – First Year Proposal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2C22A-C089-4328-A678-09404246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21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6421-C36E-49BA-8976-6BFF1160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2CEBA7-AC8A-46AF-B4BC-D3352612C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B9D9A-C266-4396-8AC1-A3F8E2C3F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3B861-875A-45AA-9509-EC4DA8A7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F0CDA-2999-4D42-BE21-26B6FF77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Matteo Pompili – First Year Proposal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EB0E6-471C-41CF-B828-3D27ADD1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85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381D8-D1FB-4C6B-9D69-894B9A5C7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4D415-BA9B-4E64-B82E-95A6D68E5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3B732-08FF-4D39-927D-20B3020FE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23/11/2018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510C7-0DCF-42D9-ABFB-314DBA19D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Matteo Pompili – First Year Proposal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794AC-1A67-4A76-AD6E-E979A02CD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B005-FA87-4171-8C7C-FBB2804DF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2109EA0-FF7F-420C-895F-53C89A5736DF}"/>
              </a:ext>
            </a:extLst>
          </p:cNvPr>
          <p:cNvSpPr/>
          <p:nvPr/>
        </p:nvSpPr>
        <p:spPr>
          <a:xfrm>
            <a:off x="-204537" y="-64168"/>
            <a:ext cx="12601074" cy="3574131"/>
          </a:xfrm>
          <a:prstGeom prst="rect">
            <a:avLst/>
          </a:prstGeom>
          <a:solidFill>
            <a:srgbClr val="009FDA"/>
          </a:solidFill>
          <a:ln w="19050">
            <a:solidFill>
              <a:srgbClr val="0077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2366B-E1D8-404E-A3D4-5AB21A409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/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effectLst>
                  <a:outerShdw dist="25400" dir="5400000" algn="t" rotWithShape="0">
                    <a:prstClr val="black">
                      <a:alpha val="25000"/>
                    </a:prstClr>
                  </a:outerShdw>
                </a:effectLst>
              </a:rPr>
              <a:t>A Multi-Node Quantum Network</a:t>
            </a:r>
            <a:br>
              <a:rPr lang="en-GB" dirty="0">
                <a:solidFill>
                  <a:schemeClr val="bg1"/>
                </a:solidFill>
                <a:effectLst>
                  <a:outerShdw dist="25400" dir="5400000" algn="t" rotWithShape="0">
                    <a:prstClr val="black">
                      <a:alpha val="25000"/>
                    </a:prstClr>
                  </a:outerShdw>
                </a:effectLst>
              </a:rPr>
            </a:br>
            <a:r>
              <a:rPr lang="en-GB" dirty="0">
                <a:solidFill>
                  <a:schemeClr val="bg1"/>
                </a:solidFill>
                <a:effectLst>
                  <a:outerShdw dist="25400" dir="5400000" algn="t" rotWithShape="0">
                    <a:prstClr val="black">
                      <a:alpha val="25000"/>
                    </a:prstClr>
                  </a:outerShdw>
                </a:effectLst>
              </a:rPr>
              <a:t>with Defects in Diamond</a:t>
            </a:r>
            <a:endParaRPr lang="en-GB" dirty="0">
              <a:solidFill>
                <a:schemeClr val="bg1"/>
              </a:solidFill>
              <a:effectLst>
                <a:outerShdw dist="25400" dir="5400000" algn="t" rotWithShape="0">
                  <a:prstClr val="black">
                    <a:alpha val="25000"/>
                  </a:prstClr>
                </a:outerShdw>
              </a:effectLst>
              <a:latin typeface="Oswald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181C8-0C2C-42A9-936F-3500987B9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Lato" panose="020F0502020204030203" pitchFamily="34" charset="0"/>
            </a:endParaRPr>
          </a:p>
          <a:p>
            <a:r>
              <a:rPr lang="en-GB" dirty="0">
                <a:latin typeface="Lato" panose="020F0502020204030203" pitchFamily="34" charset="0"/>
              </a:rPr>
              <a:t>Ph.D. </a:t>
            </a:r>
            <a:r>
              <a:rPr lang="en-GB">
                <a:latin typeface="Lato" panose="020F0502020204030203" pitchFamily="34" charset="0"/>
              </a:rPr>
              <a:t>Proposal -</a:t>
            </a:r>
            <a:r>
              <a:rPr lang="en-GB" dirty="0">
                <a:latin typeface="Lato" panose="020F0502020204030203" pitchFamily="34" charset="0"/>
              </a:rPr>
              <a:t> </a:t>
            </a:r>
            <a:r>
              <a:rPr lang="en-GB">
                <a:latin typeface="Lato" panose="020F0502020204030203" pitchFamily="34" charset="0"/>
              </a:rPr>
              <a:t>Matteo </a:t>
            </a:r>
            <a:r>
              <a:rPr lang="en-GB" dirty="0">
                <a:latin typeface="Lato" panose="020F0502020204030203" pitchFamily="34" charset="0"/>
              </a:rPr>
              <a:t>Pompili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E8A880-C286-46FA-A3AC-8ED3D9E87618}"/>
              </a:ext>
            </a:extLst>
          </p:cNvPr>
          <p:cNvGrpSpPr/>
          <p:nvPr/>
        </p:nvGrpSpPr>
        <p:grpSpPr>
          <a:xfrm>
            <a:off x="639515" y="5686960"/>
            <a:ext cx="10912971" cy="693135"/>
            <a:chOff x="431165" y="5686960"/>
            <a:chExt cx="10912971" cy="6931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E0E5A43-E242-4115-88B9-EF3B27D07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7452" y="5701294"/>
              <a:ext cx="2306684" cy="66446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EF72CCE-1F82-46BC-B54C-29FE528BC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5402" y="5696783"/>
              <a:ext cx="653168" cy="67348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7802FB3-4E1A-4B84-98FB-EC7177DB3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165" y="5701294"/>
              <a:ext cx="1702185" cy="66446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1F22C2D-7FB2-4357-B985-0BEDD6010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0622" y="5686960"/>
              <a:ext cx="1662572" cy="69313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60B8296-6273-41E4-B9CE-7C48B45DF1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607"/>
            <a:stretch/>
          </p:blipFill>
          <p:spPr>
            <a:xfrm>
              <a:off x="7095246" y="5696784"/>
              <a:ext cx="1060156" cy="6734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78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1F416-776B-4843-A8FF-3500C39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61162-7D88-4D0D-8A94-05B2FF4E1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009AB-8BD0-4162-9EA8-028C2565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23/11/2018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D8614-BEA7-4D46-B44F-F2D694B8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Matteo Pompili – First Year Proposal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90C63-308D-4F05-8939-630D888B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59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swald Lato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Lato</vt:lpstr>
      <vt:lpstr>Oswald</vt:lpstr>
      <vt:lpstr>Arial</vt:lpstr>
      <vt:lpstr>Office Theme</vt:lpstr>
      <vt:lpstr>A Multi-Node Quantum Network with Defects in Diamond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Pompili</dc:creator>
  <cp:lastModifiedBy>Matteo Pompili</cp:lastModifiedBy>
  <cp:revision>25</cp:revision>
  <dcterms:created xsi:type="dcterms:W3CDTF">2018-11-18T13:07:35Z</dcterms:created>
  <dcterms:modified xsi:type="dcterms:W3CDTF">2018-11-18T14:33:40Z</dcterms:modified>
</cp:coreProperties>
</file>