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57" r:id="rId5"/>
    <p:sldId id="258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A3"/>
    <a:srgbClr val="005F83"/>
    <a:srgbClr val="004F6D"/>
    <a:srgbClr val="009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1BEC5-FFAF-42E5-BAB7-4E2B346222C0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A361A-3E66-4405-9017-EE409FE1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44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52B6-92F5-4C10-8093-51494F86F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6802E-79E5-4DB2-B96C-B2B029797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9BE6-A035-4DD6-B9A1-17D4FC0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8780-1F94-4490-927D-E1FF4189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3CE9-7127-4CF4-AB94-1D047145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7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891C-9440-4E9E-A13D-3FD14FFA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C24D5-4AD8-44CA-921C-933816CF7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9116-1BAF-42EC-8B07-9ADF3399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40ED-C5FA-48B9-88EA-0D98B7EE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6EC96-9723-471B-9476-B2D3332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3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F476B-BD8C-4F42-AC6E-5B3C3753E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1892C-9944-46F2-8B13-B3254BA17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9E4C-2A23-44B9-9176-0E583DAC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584B-C168-42B3-812D-D251AA26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F2D2-3B10-4BB1-85F7-F40CA3CA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7106A6-23B3-47DB-9211-0358820FBF36}"/>
              </a:ext>
            </a:extLst>
          </p:cNvPr>
          <p:cNvSpPr/>
          <p:nvPr userDrawn="1"/>
        </p:nvSpPr>
        <p:spPr>
          <a:xfrm>
            <a:off x="-428625" y="-219075"/>
            <a:ext cx="13344525" cy="1971675"/>
          </a:xfrm>
          <a:prstGeom prst="rect">
            <a:avLst/>
          </a:prstGeom>
          <a:solidFill>
            <a:srgbClr val="009FDA"/>
          </a:solidFill>
          <a:ln w="19050">
            <a:solidFill>
              <a:srgbClr val="0077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4760E-BD66-4A9B-8C6E-9AC448C4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B224-F908-4530-955A-B7794B4F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A871-D509-430D-AD1D-C1A845BC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9C84-5E67-446F-A4FF-2EF08627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496C-3675-4FE9-89BB-76C949C7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1DB5-329D-4933-B54D-66CB912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9264E-6080-4653-AE92-237CED09F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57D42-2381-4265-927A-17B2576D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CAA6B-3F84-42F2-877A-7C8F1168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4DB4D-F1A8-45C0-ACAB-39D27E2E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4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4E69-6708-48BA-AB0D-FDFBEB8C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9A8E-AFE3-482F-B015-ACEF4BC53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E927C-2619-43E6-B4AB-7BAB15DE3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6F779-1A5F-425E-A52D-E5BDB783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33CE2-452C-4F29-B303-0F33D8D8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3760E-B40B-4999-9E8C-9344192E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4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D64B-CD97-4694-B391-0C45C932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3BFE1-3BB9-4980-A648-17E6179F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2E616-A70F-4EA8-9C4D-A48FD1D8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F44F3-2658-42C2-9FA0-BBBB723F7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A9136-F974-4220-B52D-66716F398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F0572-D989-4AC9-B938-27A5395E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9219E-8255-47E0-B83B-BE4F750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D8E78-83DA-4C04-B128-573632E5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9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8A0-151D-40DB-8960-1676966B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30B44-A59D-4D10-8705-4AF760BC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FBF68-EE48-4D6F-AD31-4EB2F2EC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67B72-35E2-4266-9479-26AD2FB6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0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9B65B-13CE-4113-8394-765EA3C3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A28CB-DB96-4130-AD7A-F63F1330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F95E9-D150-4439-8E74-E9B117E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8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A0CA-FB89-42F1-837A-5B153AD5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2D2F-973B-4C21-8854-9387AB8C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CC838-1E09-4498-8348-C9BB701A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079E-8F31-4964-A287-4A6BB84B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70FF1-EDB1-4E40-A95A-2F4DE399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2C22A-C089-4328-A678-09404246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21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6421-C36E-49BA-8976-6BFF1160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CEBA7-AC8A-46AF-B4BC-D3352612C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B9D9A-C266-4396-8AC1-A3F8E2C3F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3B861-875A-45AA-9509-EC4DA8A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F0CDA-2999-4D42-BE21-26B6FF77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EB0E6-471C-41CF-B828-3D27ADD1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5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381D8-D1FB-4C6B-9D69-894B9A5C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4D415-BA9B-4E64-B82E-95A6D68E5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B732-08FF-4D39-927D-20B3020FE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10C7-0DCF-42D9-ABFB-314DBA19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94AC-1A67-4A76-AD6E-E979A02C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109EA0-FF7F-420C-895F-53C89A5736DF}"/>
              </a:ext>
            </a:extLst>
          </p:cNvPr>
          <p:cNvSpPr/>
          <p:nvPr/>
        </p:nvSpPr>
        <p:spPr>
          <a:xfrm>
            <a:off x="-204537" y="-64168"/>
            <a:ext cx="12601074" cy="3574131"/>
          </a:xfrm>
          <a:prstGeom prst="rect">
            <a:avLst/>
          </a:prstGeom>
          <a:solidFill>
            <a:srgbClr val="009FDA"/>
          </a:solidFill>
          <a:ln w="19050">
            <a:solidFill>
              <a:srgbClr val="0077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2366B-E1D8-404E-A3D4-5AB21A409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dist="25400" dir="5400000" algn="t" rotWithShape="0">
                    <a:prstClr val="black">
                      <a:alpha val="25000"/>
                    </a:prstClr>
                  </a:outerShdw>
                </a:effectLst>
              </a:rPr>
              <a:t>A Multi-Node Quantum Network</a:t>
            </a:r>
            <a:br>
              <a:rPr lang="en-GB" dirty="0">
                <a:solidFill>
                  <a:schemeClr val="bg1"/>
                </a:solidFill>
                <a:effectLst>
                  <a:outerShdw dist="25400" dir="5400000" algn="t" rotWithShape="0">
                    <a:prstClr val="black">
                      <a:alpha val="25000"/>
                    </a:prst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dist="25400" dir="5400000" algn="t" rotWithShape="0">
                    <a:prstClr val="black">
                      <a:alpha val="25000"/>
                    </a:prstClr>
                  </a:outerShdw>
                </a:effectLst>
              </a:rPr>
              <a:t>with Defects in Diamond</a:t>
            </a:r>
            <a:endParaRPr lang="en-GB" dirty="0">
              <a:solidFill>
                <a:schemeClr val="bg1"/>
              </a:solidFill>
              <a:effectLst>
                <a:outerShdw dist="25400" dir="5400000" algn="t" rotWithShape="0">
                  <a:prstClr val="black">
                    <a:alpha val="25000"/>
                  </a:prstClr>
                </a:outerShdw>
              </a:effectLst>
              <a:latin typeface="Oswald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181C8-0C2C-42A9-936F-3500987B9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</a:rPr>
              <a:t>Ph.D. Proposal - Matteo Pompili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E8A880-C286-46FA-A3AC-8ED3D9E87618}"/>
              </a:ext>
            </a:extLst>
          </p:cNvPr>
          <p:cNvGrpSpPr/>
          <p:nvPr/>
        </p:nvGrpSpPr>
        <p:grpSpPr>
          <a:xfrm>
            <a:off x="639515" y="5686960"/>
            <a:ext cx="10912971" cy="693135"/>
            <a:chOff x="431165" y="5686960"/>
            <a:chExt cx="10912971" cy="6931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0E5A43-E242-4115-88B9-EF3B27D07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7452" y="5701294"/>
              <a:ext cx="2306684" cy="6644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F72CCE-1F82-46BC-B54C-29FE528B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5402" y="5696783"/>
              <a:ext cx="653168" cy="67348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02FB3-4E1A-4B84-98FB-EC7177DB3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65" y="5701294"/>
              <a:ext cx="1702185" cy="6644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1F22C2D-7FB2-4357-B985-0BEDD601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622" y="5686960"/>
              <a:ext cx="1662572" cy="6931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60B8296-6273-41E4-B9CE-7C48B45DF1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07"/>
            <a:stretch/>
          </p:blipFill>
          <p:spPr>
            <a:xfrm>
              <a:off x="7095246" y="5696784"/>
              <a:ext cx="1060156" cy="67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8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207B-BB07-4922-A57D-B4C903FC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5EE1-11B7-4754-8CD2-9BAAFC7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2C15D-A931-4941-9425-2ADDABA0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109D-C82D-4B9F-A687-5E2E7548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51BAC-EF96-4A44-928F-936DC5EE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9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F8C1-F5C5-428B-BB9C-749ED6BD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Quantum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0F7F-9B87-4C51-99AF-E8F8E2E5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B0D5-ED16-4631-AE92-A0C1A726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BA60-A7FB-4D97-B01D-ACDE1FF0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B66BD-7AEC-44AA-84A8-7EE76787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65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80E3-8A8B-4015-A804-CD9B353F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Nitrogen Vacancy Centre in Diamond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F49E2-E064-4EB7-B0A4-D5B29651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2B6D-BC2F-4169-93CF-F4B14B24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2538-D335-4099-8C25-4B9E73A4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35DB-50FB-4825-8645-C2D1080D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3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F416-776B-4843-A8FF-3500C39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1162-7D88-4D0D-8A94-05B2FF4E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Demonstration of quantum applications on a multi-node network</a:t>
            </a:r>
          </a:p>
          <a:p>
            <a:pPr marL="0" indent="0" algn="ctr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Generation of genuine multipartite entangled states,</a:t>
            </a:r>
          </a:p>
          <a:p>
            <a:pPr marL="514350" indent="-514350">
              <a:buAutoNum type="arabicPeriod"/>
            </a:pPr>
            <a:r>
              <a:rPr lang="en-GB" dirty="0"/>
              <a:t> Proof of principle demonstration of the Link layer of the future Quantum Internet stack,</a:t>
            </a:r>
          </a:p>
          <a:p>
            <a:pPr marL="514350" indent="-514350">
              <a:buAutoNum type="arabicPeriod"/>
            </a:pPr>
            <a:r>
              <a:rPr lang="en-GB" dirty="0"/>
              <a:t>Teleportation of entanglement in a four node network,</a:t>
            </a:r>
          </a:p>
          <a:p>
            <a:pPr marL="514350" indent="-514350">
              <a:buAutoNum type="arabicPeriod"/>
            </a:pPr>
            <a:r>
              <a:rPr lang="en-GB" dirty="0"/>
              <a:t>Client-Server secure delegation of quantum computation.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009AB-8BD0-4162-9EA8-028C2565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D8614-BEA7-4D46-B44F-F2D694B8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0C63-308D-4F05-8939-630D888B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5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740F-53F1-42CE-9C22-88BD7A3F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Genuine Multipartite Entanglement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FFA4-656D-4548-938E-88E94329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7802A-E2AB-42E0-87FA-EC3CA24E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E347E-0519-4F36-B8DC-2FED6348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C597-C7EB-4E36-A28A-D2E502A6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8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ED8F-287D-4DA9-A36E-70159331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 Layer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330F-BCF6-4141-870B-3423DB8E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6F09-B8B1-4E8A-BA82-312944F7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05E5-0815-42FD-811F-86A56C98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457C-1FD4-41BE-AC65-AABF9856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69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7EFE-188B-4507-A443-2E46CBE4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Teleportation of Entanglement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0588-840E-485D-AE9F-050768AD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ABCE9-7003-4162-A0E6-72FBEFF3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059C-2A68-41A5-A732-34F25E6B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B28ED-30D5-42BB-B89E-D45D2E39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96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4B19-F9E8-4B24-AF50-875DDB11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Client-Server Secure Delegation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F6ED-1C73-4978-BD29-7983B514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E9EF-2D87-4726-8B0B-6F169B3D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E519-9E03-4E71-AF3E-6D802F82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C95E-E3CE-42EF-AA3F-2EDEB9EF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66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7510-8B83-4B00-AE79-AE0BE779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Ph.D.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DEC2-1241-443F-BCEA-BB38519C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E6D29-EBFA-4A0B-BA80-EE253C4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606B-6767-497E-8B54-AF5241A6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5C26-A5C5-4B76-88DA-C7DF74D0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898D0-9046-4A1F-8166-FF9EBC7A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946559"/>
            <a:ext cx="9553575" cy="41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swald Lato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163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Lato</vt:lpstr>
      <vt:lpstr>Oswald</vt:lpstr>
      <vt:lpstr>Arial</vt:lpstr>
      <vt:lpstr>Office Theme</vt:lpstr>
      <vt:lpstr>A Multi-Node Quantum Network with Defects in Diamond</vt:lpstr>
      <vt:lpstr>What is a Quantum Network?</vt:lpstr>
      <vt:lpstr>The Nitrogen Vacancy Centre in Diamond</vt:lpstr>
      <vt:lpstr>Research goals</vt:lpstr>
      <vt:lpstr>Genuine Multipartite Entanglement</vt:lpstr>
      <vt:lpstr>Link Layer Demonstration</vt:lpstr>
      <vt:lpstr>Teleportation of Entanglement</vt:lpstr>
      <vt:lpstr>Client-Server Secure Delegation</vt:lpstr>
      <vt:lpstr>Proposed Ph.D.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Pompili</dc:creator>
  <cp:lastModifiedBy>Matteo Pompili</cp:lastModifiedBy>
  <cp:revision>34</cp:revision>
  <dcterms:created xsi:type="dcterms:W3CDTF">2018-11-18T13:07:35Z</dcterms:created>
  <dcterms:modified xsi:type="dcterms:W3CDTF">2018-11-18T17:50:55Z</dcterms:modified>
</cp:coreProperties>
</file>