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charts/chart1.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202423"/>
          <c:y val="0.0202423"/>
          <c:w val="0.959515"/>
          <c:h val="0.947015"/>
        </c:manualLayout>
      </c:layout>
      <c:pieChart>
        <c:varyColors val="0"/>
        <c:ser>
          <c:idx val="0"/>
          <c:order val="0"/>
          <c:tx>
            <c:strRef>
              <c:f>Sheet1!$A$2</c:f>
              <c:strCache>
                <c:ptCount val="1"/>
                <c:pt idx="0">
                  <c:v>Sales</c:v>
                </c:pt>
              </c:strCache>
            </c:strRef>
          </c:tx>
          <c:spPr>
            <a:solidFill>
              <a:srgbClr val="FF7844"/>
            </a:solidFill>
            <a:ln w="12700" cap="flat">
              <a:noFill/>
              <a:miter lim="400000"/>
            </a:ln>
            <a:effectLst/>
          </c:spPr>
          <c:explosion val="8"/>
          <c:dPt>
            <c:idx val="0"/>
            <c:explosion val="8"/>
            <c:spPr>
              <a:solidFill>
                <a:srgbClr val="FF7844"/>
              </a:solidFill>
              <a:ln w="12700" cap="flat">
                <a:noFill/>
                <a:miter lim="400000"/>
              </a:ln>
              <a:effectLst/>
            </c:spPr>
          </c:dPt>
          <c:dPt>
            <c:idx val="1"/>
            <c:explosion val="7"/>
            <c:spPr>
              <a:solidFill>
                <a:srgbClr val="53354A"/>
              </a:solidFill>
              <a:ln w="12700" cap="flat">
                <a:noFill/>
                <a:miter lim="400000"/>
              </a:ln>
              <a:effectLst/>
            </c:spPr>
          </c:dPt>
          <c:dPt>
            <c:idx val="2"/>
            <c:explosion val="1"/>
            <c:spPr>
              <a:solidFill>
                <a:srgbClr val="53354A"/>
              </a:solidFill>
              <a:ln w="12700" cap="flat">
                <a:noFill/>
                <a:miter lim="400000"/>
              </a:ln>
              <a:effectLst/>
            </c:spPr>
          </c:dPt>
          <c:dPt>
            <c:idx val="3"/>
            <c:explosion val="1"/>
            <c:spPr>
              <a:solidFill>
                <a:srgbClr val="53354A"/>
              </a:solidFill>
              <a:ln w="12700" cap="flat">
                <a:noFill/>
                <a:miter lim="400000"/>
              </a:ln>
              <a:effectLst/>
            </c:spPr>
          </c:dPt>
          <c:dLbls>
            <c:dLbl>
              <c:idx val="0"/>
              <c:numFmt formatCode="0%" sourceLinked="0"/>
              <c:txPr>
                <a:bodyPr/>
                <a:lstStyle/>
                <a:p>
                  <a:pPr>
                    <a:defRPr b="1" i="0" strike="noStrike" sz="1600" u="none">
                      <a:solidFill>
                        <a:srgbClr val="FFFFFF"/>
                      </a:solidFill>
                      <a:latin typeface="Calibri"/>
                    </a:defRPr>
                  </a:pPr>
                </a:p>
              </c:txPr>
              <c:dLblPos val="inEnd"/>
              <c:showLegendKey val="0"/>
              <c:showVal val="0"/>
              <c:showCatName val="0"/>
              <c:showSerName val="0"/>
              <c:showPercent val="1"/>
              <c:showBubbleSize val="0"/>
            </c:dLbl>
            <c:dLbl>
              <c:idx val="1"/>
              <c:numFmt formatCode="0%" sourceLinked="0"/>
              <c:txPr>
                <a:bodyPr/>
                <a:lstStyle/>
                <a:p>
                  <a:pPr>
                    <a:defRPr b="1" i="0" strike="noStrike" sz="1600" u="none">
                      <a:solidFill>
                        <a:srgbClr val="FFFFFF"/>
                      </a:solidFill>
                      <a:latin typeface="Calibri"/>
                    </a:defRPr>
                  </a:pPr>
                </a:p>
              </c:txPr>
              <c:dLblPos val="inEnd"/>
              <c:showLegendKey val="0"/>
              <c:showVal val="0"/>
              <c:showCatName val="0"/>
              <c:showSerName val="0"/>
              <c:showPercent val="1"/>
              <c:showBubbleSize val="0"/>
            </c:dLbl>
            <c:dLbl>
              <c:idx val="2"/>
              <c:numFmt formatCode="0%" sourceLinked="0"/>
              <c:txPr>
                <a:bodyPr/>
                <a:lstStyle/>
                <a:p>
                  <a:pPr>
                    <a:defRPr b="1" i="0" strike="noStrike" sz="1600" u="none">
                      <a:solidFill>
                        <a:srgbClr val="FFFFFF"/>
                      </a:solidFill>
                      <a:latin typeface="Calibri"/>
                    </a:defRPr>
                  </a:pPr>
                </a:p>
              </c:txPr>
              <c:dLblPos val="outEnd"/>
              <c:showLegendKey val="0"/>
              <c:showVal val="0"/>
              <c:showCatName val="0"/>
              <c:showSerName val="0"/>
              <c:showPercent val="1"/>
              <c:showBubbleSize val="0"/>
            </c:dLbl>
            <c:dLbl>
              <c:idx val="3"/>
              <c:numFmt formatCode="0%" sourceLinked="0"/>
              <c:txPr>
                <a:bodyPr/>
                <a:lstStyle/>
                <a:p>
                  <a:pPr>
                    <a:defRPr b="1" i="0" strike="noStrike" sz="1600" u="none">
                      <a:solidFill>
                        <a:srgbClr val="FFFFFF"/>
                      </a:solidFill>
                      <a:latin typeface="Calibri"/>
                    </a:defRPr>
                  </a:pPr>
                </a:p>
              </c:txPr>
              <c:dLblPos val="outEnd"/>
              <c:showLegendKey val="0"/>
              <c:showVal val="0"/>
              <c:showCatName val="0"/>
              <c:showSerName val="0"/>
              <c:showPercent val="1"/>
              <c:showBubbleSize val="0"/>
            </c:dLbl>
            <c:numFmt formatCode="0%" sourceLinked="0"/>
            <c:txPr>
              <a:bodyPr/>
              <a:lstStyle/>
              <a:p>
                <a:pPr>
                  <a:defRPr b="1" i="0" strike="noStrike" sz="1600" u="none">
                    <a:solidFill>
                      <a:srgbClr val="FFFFFF"/>
                    </a:solidFill>
                    <a:latin typeface="Calibri"/>
                  </a:defRPr>
                </a:pPr>
              </a:p>
            </c:txPr>
            <c:dLblPos val="inEnd"/>
            <c:showLegendKey val="0"/>
            <c:showVal val="0"/>
            <c:showCatName val="0"/>
            <c:showSerName val="0"/>
            <c:showPercent val="1"/>
            <c:showBubbleSize val="0"/>
            <c:showLeaderLines val="1"/>
            <c:leaderLines>
              <c:spPr>
                <a:noFill/>
                <a:ln w="9525" cap="flat">
                  <a:solidFill>
                    <a:srgbClr val="A6A6A6"/>
                  </a:solidFill>
                  <a:prstDash val="solid"/>
                  <a:round/>
                </a:ln>
                <a:effectLst/>
              </c:spPr>
            </c:leaderLines>
          </c:dLbls>
          <c:cat>
            <c:strRef>
              <c:f>Sheet1!$B$1:$E$1</c:f>
              <c:strCache>
                <c:ptCount val="4"/>
                <c:pt idx="0">
                  <c:v>Money</c:v>
                </c:pt>
                <c:pt idx="1">
                  <c:v>Food</c:v>
                </c:pt>
                <c:pt idx="2">
                  <c:v>Nothing</c:v>
                </c:pt>
                <c:pt idx="3">
                  <c:v>Other stuff</c:v>
                </c:pt>
              </c:strCache>
            </c:strRef>
          </c:cat>
          <c:val>
            <c:numRef>
              <c:f>Sheet1!$B$2:$E$2</c:f>
              <c:numCache>
                <c:ptCount val="4"/>
                <c:pt idx="0">
                  <c:v>0.200000</c:v>
                </c:pt>
                <c:pt idx="1">
                  <c:v>0.750000</c:v>
                </c:pt>
                <c:pt idx="2">
                  <c:v>0.020000</c:v>
                </c:pt>
                <c:pt idx="3">
                  <c:v>0.100000</c:v>
                </c:pt>
              </c:numCache>
            </c:numRef>
          </c:val>
        </c:ser>
        <c:firstSliceAng val="0"/>
      </c:pieChart>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2" name="Shape 172"/>
          <p:cNvSpPr/>
          <p:nvPr>
            <p:ph type="sldImg"/>
          </p:nvPr>
        </p:nvSpPr>
        <p:spPr>
          <a:xfrm>
            <a:off x="1143000" y="685800"/>
            <a:ext cx="4572000" cy="3429000"/>
          </a:xfrm>
          <a:prstGeom prst="rect">
            <a:avLst/>
          </a:prstGeom>
        </p:spPr>
        <p:txBody>
          <a:bodyPr/>
          <a:lstStyle/>
          <a:p>
            <a:pPr/>
          </a:p>
        </p:txBody>
      </p:sp>
      <p:sp>
        <p:nvSpPr>
          <p:cNvPr id="173" name="Shape 17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defRPr sz="4000">
                <a:solidFill>
                  <a:srgbClr val="FFFFFF"/>
                </a:solidFill>
                <a:latin typeface="Marker Felt"/>
                <a:ea typeface="Marker Felt"/>
                <a:cs typeface="Marker Felt"/>
                <a:sym typeface="Marker Felt"/>
              </a:defRPr>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92" name="Title Text"/>
          <p:cNvSpPr txBox="1"/>
          <p:nvPr>
            <p:ph type="title"/>
          </p:nvPr>
        </p:nvSpPr>
        <p:spPr>
          <a:xfrm>
            <a:off x="1524000" y="1122362"/>
            <a:ext cx="9144000" cy="2387601"/>
          </a:xfrm>
          <a:prstGeom prst="rect">
            <a:avLst/>
          </a:prstGeom>
        </p:spPr>
        <p:txBody>
          <a:bodyPr anchor="b"/>
          <a:lstStyle>
            <a:lvl1pPr>
              <a:defRPr sz="4000">
                <a:solidFill>
                  <a:srgbClr val="FFFFFF"/>
                </a:solidFill>
                <a:latin typeface="Marker Felt"/>
                <a:ea typeface="Marker Felt"/>
                <a:cs typeface="Marker Felt"/>
                <a:sym typeface="Marker Felt"/>
              </a:defRPr>
            </a:lvl1pPr>
          </a:lstStyle>
          <a:p>
            <a:pPr/>
            <a:r>
              <a:t>Title Text</a:t>
            </a:r>
          </a:p>
        </p:txBody>
      </p:sp>
      <p:sp>
        <p:nvSpPr>
          <p:cNvPr id="93"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01" name="Title Text"/>
          <p:cNvSpPr txBox="1"/>
          <p:nvPr>
            <p:ph type="title"/>
          </p:nvPr>
        </p:nvSpPr>
        <p:spPr>
          <a:prstGeom prst="rect">
            <a:avLst/>
          </a:prstGeom>
        </p:spPr>
        <p:txBody>
          <a:bodyPr/>
          <a:lstStyle/>
          <a:p>
            <a:pPr/>
            <a:r>
              <a:t>Title Text</a:t>
            </a:r>
          </a:p>
        </p:txBody>
      </p:sp>
      <p:sp>
        <p:nvSpPr>
          <p:cNvPr id="10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110"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111"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19" name="Title Text"/>
          <p:cNvSpPr txBox="1"/>
          <p:nvPr>
            <p:ph type="title"/>
          </p:nvPr>
        </p:nvSpPr>
        <p:spPr>
          <a:prstGeom prst="rect">
            <a:avLst/>
          </a:prstGeom>
        </p:spPr>
        <p:txBody>
          <a:bodyPr/>
          <a:lstStyle/>
          <a:p>
            <a:pPr/>
            <a:r>
              <a:t>Title Text</a:t>
            </a:r>
          </a:p>
        </p:txBody>
      </p:sp>
      <p:sp>
        <p:nvSpPr>
          <p:cNvPr id="120"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28" name="Title Text"/>
          <p:cNvSpPr txBox="1"/>
          <p:nvPr>
            <p:ph type="title"/>
          </p:nvPr>
        </p:nvSpPr>
        <p:spPr>
          <a:xfrm>
            <a:off x="839787" y="365125"/>
            <a:ext cx="10515601" cy="1325563"/>
          </a:xfrm>
          <a:prstGeom prst="rect">
            <a:avLst/>
          </a:prstGeom>
        </p:spPr>
        <p:txBody>
          <a:bodyPr/>
          <a:lstStyle/>
          <a:p>
            <a:pPr/>
            <a:r>
              <a:t>Title Text</a:t>
            </a:r>
          </a:p>
        </p:txBody>
      </p:sp>
      <p:sp>
        <p:nvSpPr>
          <p:cNvPr id="129"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130"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38" name="Title Text"/>
          <p:cNvSpPr txBox="1"/>
          <p:nvPr>
            <p:ph type="title"/>
          </p:nvPr>
        </p:nvSpPr>
        <p:spPr>
          <a:prstGeom prst="rect">
            <a:avLst/>
          </a:prstGeom>
        </p:spPr>
        <p:txBody>
          <a:bodyPr/>
          <a:lstStyle/>
          <a:p>
            <a:pPr/>
            <a:r>
              <a:t>Title Text</a:t>
            </a:r>
          </a:p>
        </p:txBody>
      </p:sp>
      <p:sp>
        <p:nvSpPr>
          <p:cNvPr id="1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53"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154"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155"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1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63"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164"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165"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C3440"/>
        </a:solidFill>
      </p:bgPr>
    </p:bg>
    <p:spTree>
      <p:nvGrpSpPr>
        <p:cNvPr id="1" name=""/>
        <p:cNvGrpSpPr/>
        <p:nvPr/>
      </p:nvGrpSpPr>
      <p:grpSpPr>
        <a:xfrm>
          <a:off x="0" y="0"/>
          <a:ext cx="0" cy="0"/>
          <a:chOff x="0" y="0"/>
          <a:chExt cx="0" cy="0"/>
        </a:xfrm>
      </p:grpSpPr>
      <p:sp>
        <p:nvSpPr>
          <p:cNvPr id="175" name="Title 1"/>
          <p:cNvSpPr txBox="1"/>
          <p:nvPr>
            <p:ph type="ctrTitle"/>
          </p:nvPr>
        </p:nvSpPr>
        <p:spPr>
          <a:xfrm>
            <a:off x="1128912" y="1295400"/>
            <a:ext cx="5738448" cy="654682"/>
          </a:xfrm>
          <a:prstGeom prst="rect">
            <a:avLst/>
          </a:prstGeom>
        </p:spPr>
        <p:txBody>
          <a:bodyPr/>
          <a:lstStyle>
            <a:lvl1pPr defTabSz="786384">
              <a:defRPr sz="3440"/>
            </a:lvl1pPr>
          </a:lstStyle>
          <a:p>
            <a:pPr/>
            <a:r>
              <a:t>AWARENESS CLUB</a:t>
            </a:r>
          </a:p>
        </p:txBody>
      </p:sp>
      <p:sp>
        <p:nvSpPr>
          <p:cNvPr id="176" name="Subtitle 2"/>
          <p:cNvSpPr txBox="1"/>
          <p:nvPr>
            <p:ph type="subTitle" sz="quarter" idx="1"/>
          </p:nvPr>
        </p:nvSpPr>
        <p:spPr>
          <a:xfrm>
            <a:off x="1128912" y="1990913"/>
            <a:ext cx="4813663" cy="2260587"/>
          </a:xfrm>
          <a:prstGeom prst="rect">
            <a:avLst/>
          </a:prstGeom>
        </p:spPr>
        <p:txBody>
          <a:bodyPr/>
          <a:lstStyle/>
          <a:p>
            <a:pPr algn="l">
              <a:defRPr sz="4100">
                <a:solidFill>
                  <a:srgbClr val="7AC5DD"/>
                </a:solidFill>
                <a:latin typeface="Chalkboard SE Regular"/>
                <a:ea typeface="Chalkboard SE Regular"/>
                <a:cs typeface="Chalkboard SE Regular"/>
                <a:sym typeface="Chalkboard SE Regular"/>
              </a:defRPr>
            </a:pPr>
            <a:r>
              <a:t>Food Waste</a:t>
            </a:r>
          </a:p>
          <a:p>
            <a:pPr algn="l">
              <a:defRPr sz="4100">
                <a:solidFill>
                  <a:srgbClr val="7AC5DD"/>
                </a:solidFill>
                <a:latin typeface="Chalkboard SE Regular"/>
                <a:ea typeface="Chalkboard SE Regular"/>
                <a:cs typeface="Chalkboard SE Regular"/>
                <a:sym typeface="Chalkboard SE Regular"/>
              </a:defRPr>
            </a:pPr>
            <a:r>
              <a:t>	Zero Hunger</a:t>
            </a:r>
          </a:p>
        </p:txBody>
      </p:sp>
      <p:sp>
        <p:nvSpPr>
          <p:cNvPr id="177" name="Rounded Rectangle 16"/>
          <p:cNvSpPr/>
          <p:nvPr/>
        </p:nvSpPr>
        <p:spPr>
          <a:xfrm rot="19016290">
            <a:off x="5753596" y="374434"/>
            <a:ext cx="4339571" cy="901551"/>
          </a:xfrm>
          <a:prstGeom prst="roundRect">
            <a:avLst>
              <a:gd name="adj" fmla="val 50000"/>
            </a:avLst>
          </a:prstGeom>
          <a:solidFill>
            <a:srgbClr val="7AC5DD"/>
          </a:solidFill>
          <a:ln w="12700">
            <a:miter lim="400000"/>
          </a:ln>
        </p:spPr>
        <p:txBody>
          <a:bodyPr lIns="45719" rIns="45719" anchor="ctr"/>
          <a:lstStyle/>
          <a:p>
            <a:pPr algn="ctr">
              <a:defRPr>
                <a:solidFill>
                  <a:srgbClr val="FFFFFF"/>
                </a:solidFill>
              </a:defRPr>
            </a:pPr>
          </a:p>
        </p:txBody>
      </p:sp>
      <p:grpSp>
        <p:nvGrpSpPr>
          <p:cNvPr id="182" name="Group 31"/>
          <p:cNvGrpSpPr/>
          <p:nvPr/>
        </p:nvGrpSpPr>
        <p:grpSpPr>
          <a:xfrm>
            <a:off x="4015631" y="-666558"/>
            <a:ext cx="9395406" cy="6945986"/>
            <a:chOff x="0" y="0"/>
            <a:chExt cx="9395405" cy="6945985"/>
          </a:xfrm>
        </p:grpSpPr>
        <p:sp>
          <p:nvSpPr>
            <p:cNvPr id="178" name="Rounded Rectangle 17"/>
            <p:cNvSpPr/>
            <p:nvPr/>
          </p:nvSpPr>
          <p:spPr>
            <a:xfrm rot="18970179">
              <a:off x="-936459" y="2978102"/>
              <a:ext cx="8963402" cy="901550"/>
            </a:xfrm>
            <a:prstGeom prst="roundRect">
              <a:avLst>
                <a:gd name="adj" fmla="val 50000"/>
              </a:avLst>
            </a:prstGeom>
            <a:blipFill rotWithShape="1">
              <a:blip r:embed="rId2"/>
              <a:srcRect l="0" t="0" r="0" b="0"/>
              <a:stretch>
                <a:fillRect/>
              </a:stretch>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9" name="Rounded Rectangle 18"/>
            <p:cNvSpPr/>
            <p:nvPr/>
          </p:nvSpPr>
          <p:spPr>
            <a:xfrm rot="18970179">
              <a:off x="1000560" y="2884241"/>
              <a:ext cx="8500516" cy="1299335"/>
            </a:xfrm>
            <a:prstGeom prst="roundRect">
              <a:avLst>
                <a:gd name="adj" fmla="val 50000"/>
              </a:avLst>
            </a:prstGeom>
            <a:blipFill rotWithShape="1">
              <a:blip r:embed="rId2"/>
              <a:srcRect l="0" t="0" r="0" b="0"/>
              <a:stretch>
                <a:fillRect/>
              </a:stretch>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0" name="Rounded Rectangle 29"/>
            <p:cNvSpPr/>
            <p:nvPr/>
          </p:nvSpPr>
          <p:spPr>
            <a:xfrm rot="18970179">
              <a:off x="3479930" y="3658260"/>
              <a:ext cx="6155130" cy="1299335"/>
            </a:xfrm>
            <a:prstGeom prst="roundRect">
              <a:avLst>
                <a:gd name="adj" fmla="val 50000"/>
              </a:avLst>
            </a:prstGeom>
            <a:blipFill rotWithShape="1">
              <a:blip r:embed="rId2"/>
              <a:srcRect l="0" t="0" r="0" b="0"/>
              <a:stretch>
                <a:fillRect/>
              </a:stretch>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1" name="Rounded Rectangle 30"/>
            <p:cNvSpPr/>
            <p:nvPr/>
          </p:nvSpPr>
          <p:spPr>
            <a:xfrm rot="18970179">
              <a:off x="5924936" y="4593417"/>
              <a:ext cx="3509435" cy="1299335"/>
            </a:xfrm>
            <a:prstGeom prst="roundRect">
              <a:avLst>
                <a:gd name="adj" fmla="val 50000"/>
              </a:avLst>
            </a:prstGeom>
            <a:blipFill rotWithShape="1">
              <a:blip r:embed="rId2"/>
              <a:srcRect l="0" t="0" r="0" b="0"/>
              <a:stretch>
                <a:fillRect/>
              </a:stretch>
            </a:blip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85" name="Group 4"/>
          <p:cNvGrpSpPr/>
          <p:nvPr/>
        </p:nvGrpSpPr>
        <p:grpSpPr>
          <a:xfrm>
            <a:off x="190500" y="-1"/>
            <a:ext cx="12001500" cy="6858004"/>
            <a:chOff x="0" y="0"/>
            <a:chExt cx="12001500" cy="6858003"/>
          </a:xfrm>
        </p:grpSpPr>
        <p:sp>
          <p:nvSpPr>
            <p:cNvPr id="183" name="Rectangle 32"/>
            <p:cNvSpPr/>
            <p:nvPr/>
          </p:nvSpPr>
          <p:spPr>
            <a:xfrm>
              <a:off x="0" y="0"/>
              <a:ext cx="12001500" cy="220981"/>
            </a:xfrm>
            <a:prstGeom prst="rect">
              <a:avLst/>
            </a:prstGeom>
            <a:solidFill>
              <a:srgbClr val="2C344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4" name="Rectangle 33"/>
            <p:cNvSpPr/>
            <p:nvPr/>
          </p:nvSpPr>
          <p:spPr>
            <a:xfrm rot="5400000">
              <a:off x="8445496" y="3302001"/>
              <a:ext cx="6858004" cy="254000"/>
            </a:xfrm>
            <a:prstGeom prst="rect">
              <a:avLst/>
            </a:prstGeom>
            <a:solidFill>
              <a:srgbClr val="2C344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186" name="IMG_2145.jpeg" descr="IMG_2145.jpeg"/>
          <p:cNvPicPr>
            <a:picLocks noChangeAspect="1"/>
          </p:cNvPicPr>
          <p:nvPr/>
        </p:nvPicPr>
        <p:blipFill>
          <a:blip r:embed="rId3">
            <a:extLst/>
          </a:blip>
          <a:stretch>
            <a:fillRect/>
          </a:stretch>
        </p:blipFill>
        <p:spPr>
          <a:xfrm>
            <a:off x="14570" y="22396"/>
            <a:ext cx="5118101" cy="10668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2" grpId="1" fill="hold">
                                  <p:stCondLst>
                                    <p:cond delay="0"/>
                                  </p:stCondLst>
                                  <p:iterate type="el" backwards="0">
                                    <p:tmAbs val="0"/>
                                  </p:iterate>
                                  <p:childTnLst>
                                    <p:set>
                                      <p:cBhvr>
                                        <p:cTn id="6" fill="hold"/>
                                        <p:tgtEl>
                                          <p:spTgt spid="175"/>
                                        </p:tgtEl>
                                        <p:attrNameLst>
                                          <p:attrName>style.visibility</p:attrName>
                                        </p:attrNameLst>
                                      </p:cBhvr>
                                      <p:to>
                                        <p:strVal val="visible"/>
                                      </p:to>
                                    </p:set>
                                    <p:animEffect filter="wipe(left)" transition="in">
                                      <p:cBhvr>
                                        <p:cTn id="7" dur="500"/>
                                        <p:tgtEl>
                                          <p:spTgt spid="175"/>
                                        </p:tgtEl>
                                      </p:cBhvr>
                                    </p:animEffect>
                                  </p:childTnLst>
                                </p:cTn>
                              </p:par>
                            </p:childTnLst>
                          </p:cTn>
                        </p:par>
                        <p:par>
                          <p:cTn id="8" fill="hold">
                            <p:stCondLst>
                              <p:cond delay="500"/>
                            </p:stCondLst>
                            <p:childTnLst>
                              <p:par>
                                <p:cTn id="9" presetClass="entr" nodeType="afterEffect" presetSubtype="1" presetID="22" grpId="2" fill="hold">
                                  <p:stCondLst>
                                    <p:cond delay="0"/>
                                  </p:stCondLst>
                                  <p:iterate type="el" backwards="0">
                                    <p:tmAbs val="0"/>
                                  </p:iterate>
                                  <p:childTnLst>
                                    <p:set>
                                      <p:cBhvr>
                                        <p:cTn id="10" fill="hold"/>
                                        <p:tgtEl>
                                          <p:spTgt spid="177"/>
                                        </p:tgtEl>
                                        <p:attrNameLst>
                                          <p:attrName>style.visibility</p:attrName>
                                        </p:attrNameLst>
                                      </p:cBhvr>
                                      <p:to>
                                        <p:strVal val="visible"/>
                                      </p:to>
                                    </p:set>
                                    <p:animEffect filter="wipe(up)" transition="in">
                                      <p:cBhvr>
                                        <p:cTn id="11" dur="1000"/>
                                        <p:tgtEl>
                                          <p:spTgt spid="177"/>
                                        </p:tgtEl>
                                      </p:cBhvr>
                                    </p:animEffect>
                                  </p:childTnLst>
                                </p:cTn>
                              </p:par>
                            </p:childTnLst>
                          </p:cTn>
                        </p:par>
                        <p:par>
                          <p:cTn id="12" fill="hold">
                            <p:stCondLst>
                              <p:cond delay="1500"/>
                            </p:stCondLst>
                            <p:childTnLst>
                              <p:par>
                                <p:cTn id="13" presetClass="entr" nodeType="afterEffect" presetSubtype="1" presetID="22" grpId="3" fill="hold">
                                  <p:stCondLst>
                                    <p:cond delay="0"/>
                                  </p:stCondLst>
                                  <p:iterate type="el" backwards="0">
                                    <p:tmAbs val="0"/>
                                  </p:iterate>
                                  <p:childTnLst>
                                    <p:set>
                                      <p:cBhvr>
                                        <p:cTn id="14" fill="hold"/>
                                        <p:tgtEl>
                                          <p:spTgt spid="182"/>
                                        </p:tgtEl>
                                        <p:attrNameLst>
                                          <p:attrName>style.visibility</p:attrName>
                                        </p:attrNameLst>
                                      </p:cBhvr>
                                      <p:to>
                                        <p:strVal val="visible"/>
                                      </p:to>
                                    </p:set>
                                    <p:animEffect filter="wipe(up)" transition="in">
                                      <p:cBhvr>
                                        <p:cTn id="15" dur="1000"/>
                                        <p:tgtEl>
                                          <p:spTgt spid="182"/>
                                        </p:tgtEl>
                                      </p:cBhvr>
                                    </p:animEffect>
                                  </p:childTnLst>
                                </p:cTn>
                              </p:par>
                            </p:childTnLst>
                          </p:cTn>
                        </p:par>
                        <p:par>
                          <p:cTn id="16" fill="hold">
                            <p:stCondLst>
                              <p:cond delay="2500"/>
                            </p:stCondLst>
                            <p:childTnLst>
                              <p:par>
                                <p:cTn id="17" presetClass="entr" nodeType="afterEffect" presetSubtype="2" presetID="22" grpId="4" fill="hold">
                                  <p:stCondLst>
                                    <p:cond delay="250"/>
                                  </p:stCondLst>
                                  <p:iterate type="el" backwards="0">
                                    <p:tmAbs val="0"/>
                                  </p:iterate>
                                  <p:childTnLst>
                                    <p:set>
                                      <p:cBhvr>
                                        <p:cTn id="18" fill="hold"/>
                                        <p:tgtEl>
                                          <p:spTgt spid="176">
                                            <p:bg/>
                                          </p:spTgt>
                                        </p:tgtEl>
                                        <p:attrNameLst>
                                          <p:attrName>style.visibility</p:attrName>
                                        </p:attrNameLst>
                                      </p:cBhvr>
                                      <p:to>
                                        <p:strVal val="visible"/>
                                      </p:to>
                                    </p:set>
                                    <p:animEffect filter="wipe(right)" transition="in">
                                      <p:cBhvr>
                                        <p:cTn id="19" dur="500"/>
                                        <p:tgtEl>
                                          <p:spTgt spid="176">
                                            <p:bg/>
                                          </p:spTgt>
                                        </p:tgtEl>
                                      </p:cBhvr>
                                    </p:animEffect>
                                  </p:childTnLst>
                                </p:cTn>
                              </p:par>
                              <p:par>
                                <p:cTn id="20" presetClass="entr" nodeType="withEffect" presetSubtype="2" presetID="22" grpId="4" fill="hold">
                                  <p:stCondLst>
                                    <p:cond delay="250"/>
                                  </p:stCondLst>
                                  <p:iterate type="el" backwards="0">
                                    <p:tmAbs val="0"/>
                                  </p:iterate>
                                  <p:childTnLst>
                                    <p:set>
                                      <p:cBhvr>
                                        <p:cTn id="21" fill="hold"/>
                                        <p:tgtEl>
                                          <p:spTgt spid="176">
                                            <p:txEl>
                                              <p:pRg st="0" end="0"/>
                                            </p:txEl>
                                          </p:spTgt>
                                        </p:tgtEl>
                                        <p:attrNameLst>
                                          <p:attrName>style.visibility</p:attrName>
                                        </p:attrNameLst>
                                      </p:cBhvr>
                                      <p:to>
                                        <p:strVal val="visible"/>
                                      </p:to>
                                    </p:set>
                                    <p:animEffect filter="wipe(right)" transition="in">
                                      <p:cBhvr>
                                        <p:cTn id="22" dur="500"/>
                                        <p:tgtEl>
                                          <p:spTgt spid="176">
                                            <p:txEl>
                                              <p:pRg st="0" end="0"/>
                                            </p:txEl>
                                          </p:spTgt>
                                        </p:tgtEl>
                                      </p:cBhvr>
                                    </p:animEffect>
                                  </p:childTnLst>
                                </p:cTn>
                              </p:par>
                            </p:childTnLst>
                          </p:cTn>
                        </p:par>
                        <p:par>
                          <p:cTn id="23" fill="hold">
                            <p:stCondLst>
                              <p:cond delay="3250"/>
                            </p:stCondLst>
                            <p:childTnLst>
                              <p:par>
                                <p:cTn id="24" presetClass="entr" nodeType="afterEffect" presetSubtype="2" presetID="22" grpId="4" fill="hold">
                                  <p:stCondLst>
                                    <p:cond delay="250"/>
                                  </p:stCondLst>
                                  <p:iterate type="el" backwards="0">
                                    <p:tmAbs val="0"/>
                                  </p:iterate>
                                  <p:childTnLst>
                                    <p:set>
                                      <p:cBhvr>
                                        <p:cTn id="25" fill="hold"/>
                                        <p:tgtEl>
                                          <p:spTgt spid="176">
                                            <p:txEl>
                                              <p:pRg st="1" end="1"/>
                                            </p:txEl>
                                          </p:spTgt>
                                        </p:tgtEl>
                                        <p:attrNameLst>
                                          <p:attrName>style.visibility</p:attrName>
                                        </p:attrNameLst>
                                      </p:cBhvr>
                                      <p:to>
                                        <p:strVal val="visible"/>
                                      </p:to>
                                    </p:set>
                                    <p:animEffect filter="wipe(right)" transition="in">
                                      <p:cBhvr>
                                        <p:cTn id="26" dur="500"/>
                                        <p:tgtEl>
                                          <p:spTgt spid="176">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76" grpId="4"/>
      <p:bldP build="whole" bldLvl="1" animBg="1" rev="0" advAuto="0" spid="175" grpId="1"/>
      <p:bldP build="whole" bldLvl="1" animBg="1" rev="0" advAuto="0" spid="177" grpId="2"/>
      <p:bldP build="whole" bldLvl="1" animBg="1" rev="0" advAuto="0" spid="182" grpId="3"/>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2C3440"/>
        </a:solidFill>
      </p:bgPr>
    </p:bg>
    <p:spTree>
      <p:nvGrpSpPr>
        <p:cNvPr id="1" name=""/>
        <p:cNvGrpSpPr/>
        <p:nvPr/>
      </p:nvGrpSpPr>
      <p:grpSpPr>
        <a:xfrm>
          <a:off x="0" y="0"/>
          <a:ext cx="0" cy="0"/>
          <a:chOff x="0" y="0"/>
          <a:chExt cx="0" cy="0"/>
        </a:xfrm>
      </p:grpSpPr>
      <p:sp>
        <p:nvSpPr>
          <p:cNvPr id="188" name="Title 1"/>
          <p:cNvSpPr txBox="1"/>
          <p:nvPr/>
        </p:nvSpPr>
        <p:spPr>
          <a:xfrm>
            <a:off x="1263080" y="73332"/>
            <a:ext cx="4220690" cy="637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b="1" sz="3600">
                <a:solidFill>
                  <a:srgbClr val="FFFFFF"/>
                </a:solidFill>
                <a:latin typeface="Lato Light"/>
                <a:ea typeface="Lato Light"/>
                <a:cs typeface="Lato Light"/>
                <a:sym typeface="Lato Light"/>
              </a:defRPr>
            </a:lvl1pPr>
          </a:lstStyle>
          <a:p>
            <a:pPr/>
            <a:r>
              <a:t>World Hunger</a:t>
            </a:r>
          </a:p>
        </p:txBody>
      </p:sp>
      <p:sp>
        <p:nvSpPr>
          <p:cNvPr id="189" name="Subtitle 2"/>
          <p:cNvSpPr txBox="1"/>
          <p:nvPr/>
        </p:nvSpPr>
        <p:spPr>
          <a:xfrm>
            <a:off x="1263080" y="645039"/>
            <a:ext cx="3857833" cy="41845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1000"/>
              </a:spcBef>
              <a:defRPr sz="2000">
                <a:solidFill>
                  <a:srgbClr val="7AC5DD"/>
                </a:solidFill>
                <a:latin typeface="Lato Light"/>
                <a:ea typeface="Lato Light"/>
                <a:cs typeface="Lato Light"/>
                <a:sym typeface="Lato Light"/>
              </a:defRPr>
            </a:lvl1pPr>
          </a:lstStyle>
          <a:p>
            <a:pPr/>
            <a:r>
              <a:t>Don’t waste food!</a:t>
            </a:r>
          </a:p>
        </p:txBody>
      </p:sp>
      <p:sp>
        <p:nvSpPr>
          <p:cNvPr id="190" name="Title 1"/>
          <p:cNvSpPr txBox="1"/>
          <p:nvPr/>
        </p:nvSpPr>
        <p:spPr>
          <a:xfrm>
            <a:off x="586046" y="5205962"/>
            <a:ext cx="4151748" cy="574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lnSpc>
                <a:spcPct val="90000"/>
              </a:lnSpc>
              <a:defRPr i="1" sz="3200">
                <a:solidFill>
                  <a:srgbClr val="FFFFFF"/>
                </a:solidFill>
                <a:latin typeface="Lato Light"/>
                <a:ea typeface="Lato Light"/>
                <a:cs typeface="Lato Light"/>
                <a:sym typeface="Lato Light"/>
              </a:defRPr>
            </a:lvl1pPr>
          </a:lstStyle>
          <a:p>
            <a:pPr/>
            <a:r>
              <a:t>Phase 1</a:t>
            </a:r>
          </a:p>
        </p:txBody>
      </p:sp>
      <p:sp>
        <p:nvSpPr>
          <p:cNvPr id="191" name="Subtitle 2"/>
          <p:cNvSpPr txBox="1"/>
          <p:nvPr/>
        </p:nvSpPr>
        <p:spPr>
          <a:xfrm>
            <a:off x="1114366" y="5775740"/>
            <a:ext cx="3095107" cy="56551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ct val="90000"/>
              </a:lnSpc>
              <a:spcBef>
                <a:spcPts val="1000"/>
              </a:spcBef>
              <a:defRPr sz="2000" u="sng">
                <a:solidFill>
                  <a:srgbClr val="629AB8"/>
                </a:solidFill>
                <a:latin typeface="Lato Light"/>
                <a:ea typeface="Lato Light"/>
                <a:cs typeface="Lato Light"/>
                <a:sym typeface="Lato Light"/>
              </a:defRPr>
            </a:lvl1pPr>
          </a:lstStyle>
          <a:p>
            <a:pPr/>
            <a:r>
              <a:t>It’s a major problem</a:t>
            </a:r>
          </a:p>
        </p:txBody>
      </p:sp>
      <p:sp>
        <p:nvSpPr>
          <p:cNvPr id="192" name="Title 1"/>
          <p:cNvSpPr txBox="1"/>
          <p:nvPr/>
        </p:nvSpPr>
        <p:spPr>
          <a:xfrm>
            <a:off x="7316982" y="5205962"/>
            <a:ext cx="4151748" cy="574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lnSpc>
                <a:spcPct val="90000"/>
              </a:lnSpc>
              <a:defRPr i="1" sz="3200">
                <a:solidFill>
                  <a:srgbClr val="FFFFFF"/>
                </a:solidFill>
                <a:latin typeface="Lato Light"/>
                <a:ea typeface="Lato Light"/>
                <a:cs typeface="Lato Light"/>
                <a:sym typeface="Lato Light"/>
              </a:defRPr>
            </a:lvl1pPr>
          </a:lstStyle>
          <a:p>
            <a:pPr/>
            <a:r>
              <a:t>Phase 2</a:t>
            </a:r>
          </a:p>
        </p:txBody>
      </p:sp>
      <p:sp>
        <p:nvSpPr>
          <p:cNvPr id="193" name="Subtitle 2"/>
          <p:cNvSpPr txBox="1"/>
          <p:nvPr/>
        </p:nvSpPr>
        <p:spPr>
          <a:xfrm>
            <a:off x="7845302" y="5784488"/>
            <a:ext cx="3095106" cy="56551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ct val="90000"/>
              </a:lnSpc>
              <a:spcBef>
                <a:spcPts val="1000"/>
              </a:spcBef>
              <a:defRPr sz="2000" u="sng">
                <a:solidFill>
                  <a:srgbClr val="81C6AA"/>
                </a:solidFill>
                <a:latin typeface="Lato Light"/>
                <a:ea typeface="Lato Light"/>
                <a:cs typeface="Lato Light"/>
                <a:sym typeface="Lato Light"/>
              </a:defRPr>
            </a:lvl1pPr>
          </a:lstStyle>
          <a:p>
            <a:pPr/>
            <a:r>
              <a:t>It’s already happening</a:t>
            </a:r>
          </a:p>
        </p:txBody>
      </p:sp>
      <p:sp>
        <p:nvSpPr>
          <p:cNvPr id="194" name="Freeform 21"/>
          <p:cNvSpPr/>
          <p:nvPr/>
        </p:nvSpPr>
        <p:spPr>
          <a:xfrm>
            <a:off x="1916876" y="1435098"/>
            <a:ext cx="3504777" cy="35612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74" y="0"/>
                </a:moveTo>
                <a:cubicBezTo>
                  <a:pt x="15520" y="0"/>
                  <a:pt x="19420" y="2720"/>
                  <a:pt x="21086" y="6596"/>
                </a:cubicBezTo>
                <a:lnTo>
                  <a:pt x="21369" y="7357"/>
                </a:lnTo>
                <a:lnTo>
                  <a:pt x="18865" y="7357"/>
                </a:lnTo>
                <a:cubicBezTo>
                  <a:pt x="18295" y="7357"/>
                  <a:pt x="17832" y="7812"/>
                  <a:pt x="17832" y="8373"/>
                </a:cubicBezTo>
                <a:lnTo>
                  <a:pt x="17832" y="12439"/>
                </a:lnTo>
                <a:cubicBezTo>
                  <a:pt x="17832" y="13000"/>
                  <a:pt x="18295" y="13455"/>
                  <a:pt x="18865" y="13455"/>
                </a:cubicBezTo>
                <a:lnTo>
                  <a:pt x="21600" y="13455"/>
                </a:lnTo>
                <a:lnTo>
                  <a:pt x="21455" y="14012"/>
                </a:lnTo>
                <a:cubicBezTo>
                  <a:pt x="20065" y="18408"/>
                  <a:pt x="15898" y="21600"/>
                  <a:pt x="10974" y="21600"/>
                </a:cubicBezTo>
                <a:cubicBezTo>
                  <a:pt x="4913" y="21600"/>
                  <a:pt x="0" y="16765"/>
                  <a:pt x="0" y="10800"/>
                </a:cubicBezTo>
                <a:cubicBezTo>
                  <a:pt x="0" y="4835"/>
                  <a:pt x="4913" y="0"/>
                  <a:pt x="10974" y="0"/>
                </a:cubicBezTo>
                <a:close/>
              </a:path>
            </a:pathLst>
          </a:custGeom>
          <a:blipFill>
            <a:blip r:embed="rId2"/>
            <a:stretch>
              <a:fillRect/>
            </a:stretch>
          </a:blipFill>
          <a:ln w="101600">
            <a:solidFill>
              <a:srgbClr val="5697BC"/>
            </a:solidFill>
            <a:miter/>
          </a:ln>
        </p:spPr>
        <p:txBody>
          <a:bodyPr lIns="45719" rIns="45719"/>
          <a:lstStyle/>
          <a:p>
            <a:pPr/>
          </a:p>
        </p:txBody>
      </p:sp>
      <p:sp>
        <p:nvSpPr>
          <p:cNvPr id="195" name="Freeform 22"/>
          <p:cNvSpPr/>
          <p:nvPr/>
        </p:nvSpPr>
        <p:spPr>
          <a:xfrm>
            <a:off x="6644733" y="1435098"/>
            <a:ext cx="3504777" cy="35612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26" y="0"/>
                </a:moveTo>
                <a:cubicBezTo>
                  <a:pt x="16687" y="0"/>
                  <a:pt x="21600" y="4835"/>
                  <a:pt x="21600" y="10800"/>
                </a:cubicBezTo>
                <a:cubicBezTo>
                  <a:pt x="21600" y="16765"/>
                  <a:pt x="16687" y="21600"/>
                  <a:pt x="10626" y="21600"/>
                </a:cubicBezTo>
                <a:cubicBezTo>
                  <a:pt x="5702" y="21600"/>
                  <a:pt x="1535" y="18408"/>
                  <a:pt x="145" y="14012"/>
                </a:cubicBezTo>
                <a:lnTo>
                  <a:pt x="0" y="13455"/>
                </a:lnTo>
                <a:lnTo>
                  <a:pt x="2735" y="13455"/>
                </a:lnTo>
                <a:cubicBezTo>
                  <a:pt x="3305" y="13455"/>
                  <a:pt x="3768" y="13000"/>
                  <a:pt x="3768" y="12439"/>
                </a:cubicBezTo>
                <a:lnTo>
                  <a:pt x="3768" y="8373"/>
                </a:lnTo>
                <a:cubicBezTo>
                  <a:pt x="3768" y="7812"/>
                  <a:pt x="3305" y="7357"/>
                  <a:pt x="2735" y="7357"/>
                </a:cubicBezTo>
                <a:lnTo>
                  <a:pt x="231" y="7357"/>
                </a:lnTo>
                <a:lnTo>
                  <a:pt x="514" y="6596"/>
                </a:lnTo>
                <a:cubicBezTo>
                  <a:pt x="2180" y="2720"/>
                  <a:pt x="6080" y="0"/>
                  <a:pt x="10626" y="0"/>
                </a:cubicBezTo>
                <a:close/>
              </a:path>
            </a:pathLst>
          </a:custGeom>
          <a:blipFill>
            <a:blip r:embed="rId3"/>
            <a:stretch>
              <a:fillRect/>
            </a:stretch>
          </a:blipFill>
          <a:ln w="101600">
            <a:solidFill>
              <a:srgbClr val="81C6AA"/>
            </a:solidFill>
            <a:miter/>
          </a:ln>
        </p:spPr>
        <p:txBody>
          <a:bodyPr lIns="45719" rIns="45719"/>
          <a:lstStyle/>
          <a:p>
            <a:pPr/>
          </a:p>
        </p:txBody>
      </p:sp>
      <p:grpSp>
        <p:nvGrpSpPr>
          <p:cNvPr id="198" name="Group 32"/>
          <p:cNvGrpSpPr/>
          <p:nvPr/>
        </p:nvGrpSpPr>
        <p:grpSpPr>
          <a:xfrm>
            <a:off x="4849354" y="2687311"/>
            <a:ext cx="2373384" cy="919489"/>
            <a:chOff x="0" y="0"/>
            <a:chExt cx="2373383" cy="919487"/>
          </a:xfrm>
        </p:grpSpPr>
        <p:sp>
          <p:nvSpPr>
            <p:cNvPr id="196" name="Rounded Rectangle 20"/>
            <p:cNvSpPr/>
            <p:nvPr/>
          </p:nvSpPr>
          <p:spPr>
            <a:xfrm>
              <a:off x="0" y="0"/>
              <a:ext cx="2373384" cy="919488"/>
            </a:xfrm>
            <a:prstGeom prst="roundRect">
              <a:avLst>
                <a:gd name="adj" fmla="val 12628"/>
              </a:avLst>
            </a:prstGeom>
            <a:gradFill flip="none" rotWithShape="1">
              <a:gsLst>
                <a:gs pos="30000">
                  <a:srgbClr val="5697BC"/>
                </a:gs>
                <a:gs pos="70000">
                  <a:srgbClr val="81C6AA"/>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7" name="Heart 23"/>
            <p:cNvSpPr/>
            <p:nvPr/>
          </p:nvSpPr>
          <p:spPr>
            <a:xfrm>
              <a:off x="889869" y="182126"/>
              <a:ext cx="617281" cy="605222"/>
            </a:xfrm>
            <a:custGeom>
              <a:avLst/>
              <a:gdLst/>
              <a:ahLst/>
              <a:cxnLst>
                <a:cxn ang="0">
                  <a:pos x="wd2" y="hd2"/>
                </a:cxn>
                <a:cxn ang="5400000">
                  <a:pos x="wd2" y="hd2"/>
                </a:cxn>
                <a:cxn ang="10800000">
                  <a:pos x="wd2" y="hd2"/>
                </a:cxn>
                <a:cxn ang="16200000">
                  <a:pos x="wd2" y="hd2"/>
                </a:cxn>
              </a:cxnLst>
              <a:rect l="0" t="0" r="r" b="b"/>
              <a:pathLst>
                <a:path w="10657" h="15999" fill="norm" stroke="1" extrusionOk="0">
                  <a:moveTo>
                    <a:pt x="5328" y="3849"/>
                  </a:moveTo>
                  <a:cubicBezTo>
                    <a:pt x="7532" y="-5601"/>
                    <a:pt x="16128" y="3849"/>
                    <a:pt x="5328" y="15999"/>
                  </a:cubicBezTo>
                  <a:cubicBezTo>
                    <a:pt x="-5472" y="3849"/>
                    <a:pt x="3124" y="-5601"/>
                    <a:pt x="5328" y="3849"/>
                  </a:cubicBezTo>
                  <a:close/>
                </a:path>
              </a:pathLst>
            </a:custGeom>
            <a:gradFill flip="none" rotWithShape="1">
              <a:gsLst>
                <a:gs pos="30000">
                  <a:srgbClr val="5697BC"/>
                </a:gs>
                <a:gs pos="70000">
                  <a:srgbClr val="81C6AA"/>
                </a:gs>
              </a:gsLst>
              <a:lin ang="0" scaled="0"/>
            </a:gra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99" name="Rounded Rectangle 30"/>
          <p:cNvSpPr/>
          <p:nvPr/>
        </p:nvSpPr>
        <p:spPr>
          <a:xfrm rot="16200000">
            <a:off x="-93775" y="403494"/>
            <a:ext cx="1550763" cy="901550"/>
          </a:xfrm>
          <a:prstGeom prst="roundRect">
            <a:avLst>
              <a:gd name="adj" fmla="val 50000"/>
            </a:avLst>
          </a:prstGeom>
          <a:solidFill>
            <a:srgbClr val="7AC5DD"/>
          </a:solidFill>
          <a:ln w="12700">
            <a:miter lim="400000"/>
          </a:ln>
        </p:spPr>
        <p:txBody>
          <a:bodyPr lIns="45719" rIns="45719" anchor="ctr"/>
          <a:lstStyle/>
          <a:p>
            <a:pPr algn="ctr">
              <a:defRPr>
                <a:solidFill>
                  <a:srgbClr val="FFFFFF"/>
                </a:solidFill>
              </a:defRPr>
            </a:pPr>
          </a:p>
        </p:txBody>
      </p:sp>
      <p:sp>
        <p:nvSpPr>
          <p:cNvPr id="200" name="Rounded Rectangle 31"/>
          <p:cNvSpPr/>
          <p:nvPr/>
        </p:nvSpPr>
        <p:spPr>
          <a:xfrm rot="16200000">
            <a:off x="11471575" y="84026"/>
            <a:ext cx="293917" cy="583058"/>
          </a:xfrm>
          <a:prstGeom prst="roundRect">
            <a:avLst>
              <a:gd name="adj" fmla="val 31851"/>
            </a:avLst>
          </a:prstGeom>
          <a:solidFill>
            <a:srgbClr val="7AC5DD"/>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0"/>
                                  </p:stCondLst>
                                  <p:iterate type="el" backwards="0">
                                    <p:tmAbs val="0"/>
                                  </p:iterate>
                                  <p:childTnLst>
                                    <p:set>
                                      <p:cBhvr>
                                        <p:cTn id="6" fill="hold"/>
                                        <p:tgtEl>
                                          <p:spTgt spid="200"/>
                                        </p:tgtEl>
                                        <p:attrNameLst>
                                          <p:attrName>style.visibility</p:attrName>
                                        </p:attrNameLst>
                                      </p:cBhvr>
                                      <p:to>
                                        <p:strVal val="visible"/>
                                      </p:to>
                                    </p:set>
                                    <p:animEffect filter="fade" transition="in">
                                      <p:cBhvr>
                                        <p:cTn id="7" dur="500"/>
                                        <p:tgtEl>
                                          <p:spTgt spid="200"/>
                                        </p:tgtEl>
                                      </p:cBhvr>
                                    </p:animEffect>
                                  </p:childTnLst>
                                </p:cTn>
                              </p:par>
                            </p:childTnLst>
                          </p:cTn>
                        </p:par>
                        <p:par>
                          <p:cTn id="8" fill="hold">
                            <p:stCondLst>
                              <p:cond delay="500"/>
                            </p:stCondLst>
                            <p:childTnLst>
                              <p:par>
                                <p:cTn id="9" presetClass="entr" nodeType="afterEffect" presetSubtype="4" presetID="22" grpId="2" fill="hold">
                                  <p:stCondLst>
                                    <p:cond delay="0"/>
                                  </p:stCondLst>
                                  <p:iterate type="el" backwards="0">
                                    <p:tmAbs val="0"/>
                                  </p:iterate>
                                  <p:childTnLst>
                                    <p:set>
                                      <p:cBhvr>
                                        <p:cTn id="10" fill="hold"/>
                                        <p:tgtEl>
                                          <p:spTgt spid="199"/>
                                        </p:tgtEl>
                                        <p:attrNameLst>
                                          <p:attrName>style.visibility</p:attrName>
                                        </p:attrNameLst>
                                      </p:cBhvr>
                                      <p:to>
                                        <p:strVal val="visible"/>
                                      </p:to>
                                    </p:set>
                                    <p:animEffect filter="wipe(down)" transition="in">
                                      <p:cBhvr>
                                        <p:cTn id="11" dur="500"/>
                                        <p:tgtEl>
                                          <p:spTgt spid="199"/>
                                        </p:tgtEl>
                                      </p:cBhvr>
                                    </p:animEffect>
                                  </p:childTnLst>
                                </p:cTn>
                              </p:par>
                            </p:childTnLst>
                          </p:cTn>
                        </p:par>
                        <p:par>
                          <p:cTn id="12" fill="hold">
                            <p:stCondLst>
                              <p:cond delay="1000"/>
                            </p:stCondLst>
                            <p:childTnLst>
                              <p:par>
                                <p:cTn id="13" presetClass="entr" nodeType="afterEffect" presetSubtype="2" presetID="22" grpId="3" fill="hold">
                                  <p:stCondLst>
                                    <p:cond delay="0"/>
                                  </p:stCondLst>
                                  <p:iterate type="el" backwards="0">
                                    <p:tmAbs val="0"/>
                                  </p:iterate>
                                  <p:childTnLst>
                                    <p:set>
                                      <p:cBhvr>
                                        <p:cTn id="14" fill="hold"/>
                                        <p:tgtEl>
                                          <p:spTgt spid="189"/>
                                        </p:tgtEl>
                                        <p:attrNameLst>
                                          <p:attrName>style.visibility</p:attrName>
                                        </p:attrNameLst>
                                      </p:cBhvr>
                                      <p:to>
                                        <p:strVal val="visible"/>
                                      </p:to>
                                    </p:set>
                                    <p:animEffect filter="wipe(right)" transition="in">
                                      <p:cBhvr>
                                        <p:cTn id="15" dur="500"/>
                                        <p:tgtEl>
                                          <p:spTgt spid="189"/>
                                        </p:tgtEl>
                                      </p:cBhvr>
                                    </p:animEffect>
                                  </p:childTnLst>
                                </p:cTn>
                              </p:par>
                            </p:childTnLst>
                          </p:cTn>
                        </p:par>
                        <p:par>
                          <p:cTn id="16" fill="hold">
                            <p:stCondLst>
                              <p:cond delay="1500"/>
                            </p:stCondLst>
                            <p:childTnLst>
                              <p:par>
                                <p:cTn id="17" presetClass="entr" nodeType="afterEffect" presetSubtype="8" presetID="22" grpId="4" fill="hold">
                                  <p:stCondLst>
                                    <p:cond delay="250"/>
                                  </p:stCondLst>
                                  <p:iterate type="el" backwards="0">
                                    <p:tmAbs val="0"/>
                                  </p:iterate>
                                  <p:childTnLst>
                                    <p:set>
                                      <p:cBhvr>
                                        <p:cTn id="18" fill="hold"/>
                                        <p:tgtEl>
                                          <p:spTgt spid="188"/>
                                        </p:tgtEl>
                                        <p:attrNameLst>
                                          <p:attrName>style.visibility</p:attrName>
                                        </p:attrNameLst>
                                      </p:cBhvr>
                                      <p:to>
                                        <p:strVal val="visible"/>
                                      </p:to>
                                    </p:set>
                                    <p:animEffect filter="wipe(left)" transition="in">
                                      <p:cBhvr>
                                        <p:cTn id="19" dur="500"/>
                                        <p:tgtEl>
                                          <p:spTgt spid="188"/>
                                        </p:tgtEl>
                                      </p:cBhvr>
                                    </p:animEffect>
                                  </p:childTnLst>
                                </p:cTn>
                              </p:par>
                            </p:childTnLst>
                          </p:cTn>
                        </p:par>
                        <p:par>
                          <p:cTn id="20" fill="hold">
                            <p:stCondLst>
                              <p:cond delay="2250"/>
                            </p:stCondLst>
                            <p:childTnLst>
                              <p:par>
                                <p:cTn id="21" presetClass="entr" nodeType="afterEffect" presetSubtype="16" presetID="23" grpId="5" fill="hold">
                                  <p:stCondLst>
                                    <p:cond delay="250"/>
                                  </p:stCondLst>
                                  <p:iterate type="el" backwards="0">
                                    <p:tmAbs val="0"/>
                                  </p:iterate>
                                  <p:childTnLst>
                                    <p:set>
                                      <p:cBhvr>
                                        <p:cTn id="22" fill="hold"/>
                                        <p:tgtEl>
                                          <p:spTgt spid="194"/>
                                        </p:tgtEl>
                                        <p:attrNameLst>
                                          <p:attrName>style.visibility</p:attrName>
                                        </p:attrNameLst>
                                      </p:cBhvr>
                                      <p:to>
                                        <p:strVal val="visible"/>
                                      </p:to>
                                    </p:set>
                                    <p:anim calcmode="lin" valueType="num">
                                      <p:cBhvr>
                                        <p:cTn id="23" dur="750" fill="hold"/>
                                        <p:tgtEl>
                                          <p:spTgt spid="194"/>
                                        </p:tgtEl>
                                        <p:attrNameLst>
                                          <p:attrName>ppt_w</p:attrName>
                                        </p:attrNameLst>
                                      </p:cBhvr>
                                      <p:tavLst>
                                        <p:tav tm="0">
                                          <p:val>
                                            <p:fltVal val="0"/>
                                          </p:val>
                                        </p:tav>
                                        <p:tav tm="100000">
                                          <p:val>
                                            <p:strVal val="#ppt_w"/>
                                          </p:val>
                                        </p:tav>
                                      </p:tavLst>
                                    </p:anim>
                                    <p:anim calcmode="lin" valueType="num">
                                      <p:cBhvr>
                                        <p:cTn id="24" dur="750" fill="hold"/>
                                        <p:tgtEl>
                                          <p:spTgt spid="194"/>
                                        </p:tgtEl>
                                        <p:attrNameLst>
                                          <p:attrName>ppt_h</p:attrName>
                                        </p:attrNameLst>
                                      </p:cBhvr>
                                      <p:tavLst>
                                        <p:tav tm="0">
                                          <p:val>
                                            <p:fltVal val="0"/>
                                          </p:val>
                                        </p:tav>
                                        <p:tav tm="100000">
                                          <p:val>
                                            <p:strVal val="#ppt_h"/>
                                          </p:val>
                                        </p:tav>
                                      </p:tavLst>
                                    </p:anim>
                                  </p:childTnLst>
                                </p:cTn>
                              </p:par>
                            </p:childTnLst>
                          </p:cTn>
                        </p:par>
                        <p:par>
                          <p:cTn id="25" fill="hold">
                            <p:stCondLst>
                              <p:cond delay="3250"/>
                            </p:stCondLst>
                            <p:childTnLst>
                              <p:par>
                                <p:cTn id="26" presetClass="entr" nodeType="afterEffect" presetSubtype="16" presetID="23" grpId="6" fill="hold">
                                  <p:stCondLst>
                                    <p:cond delay="250"/>
                                  </p:stCondLst>
                                  <p:iterate type="el" backwards="0">
                                    <p:tmAbs val="0"/>
                                  </p:iterate>
                                  <p:childTnLst>
                                    <p:set>
                                      <p:cBhvr>
                                        <p:cTn id="27" fill="hold"/>
                                        <p:tgtEl>
                                          <p:spTgt spid="195"/>
                                        </p:tgtEl>
                                        <p:attrNameLst>
                                          <p:attrName>style.visibility</p:attrName>
                                        </p:attrNameLst>
                                      </p:cBhvr>
                                      <p:to>
                                        <p:strVal val="visible"/>
                                      </p:to>
                                    </p:set>
                                    <p:anim calcmode="lin" valueType="num">
                                      <p:cBhvr>
                                        <p:cTn id="28" dur="750" fill="hold"/>
                                        <p:tgtEl>
                                          <p:spTgt spid="195"/>
                                        </p:tgtEl>
                                        <p:attrNameLst>
                                          <p:attrName>ppt_w</p:attrName>
                                        </p:attrNameLst>
                                      </p:cBhvr>
                                      <p:tavLst>
                                        <p:tav tm="0">
                                          <p:val>
                                            <p:fltVal val="0"/>
                                          </p:val>
                                        </p:tav>
                                        <p:tav tm="100000">
                                          <p:val>
                                            <p:strVal val="#ppt_w"/>
                                          </p:val>
                                        </p:tav>
                                      </p:tavLst>
                                    </p:anim>
                                    <p:anim calcmode="lin" valueType="num">
                                      <p:cBhvr>
                                        <p:cTn id="29" dur="750" fill="hold"/>
                                        <p:tgtEl>
                                          <p:spTgt spid="195"/>
                                        </p:tgtEl>
                                        <p:attrNameLst>
                                          <p:attrName>ppt_h</p:attrName>
                                        </p:attrNameLst>
                                      </p:cBhvr>
                                      <p:tavLst>
                                        <p:tav tm="0">
                                          <p:val>
                                            <p:fltVal val="0"/>
                                          </p:val>
                                        </p:tav>
                                        <p:tav tm="100000">
                                          <p:val>
                                            <p:strVal val="#ppt_h"/>
                                          </p:val>
                                        </p:tav>
                                      </p:tavLst>
                                    </p:anim>
                                  </p:childTnLst>
                                </p:cTn>
                              </p:par>
                            </p:childTnLst>
                          </p:cTn>
                        </p:par>
                        <p:par>
                          <p:cTn id="30" fill="hold">
                            <p:stCondLst>
                              <p:cond delay="4250"/>
                            </p:stCondLst>
                            <p:childTnLst>
                              <p:par>
                                <p:cTn id="31" presetClass="entr" nodeType="afterEffect" presetSubtype="8" presetID="22" grpId="7" fill="hold">
                                  <p:stCondLst>
                                    <p:cond delay="1000"/>
                                  </p:stCondLst>
                                  <p:iterate type="el" backwards="0">
                                    <p:tmAbs val="0"/>
                                  </p:iterate>
                                  <p:childTnLst>
                                    <p:set>
                                      <p:cBhvr>
                                        <p:cTn id="32" fill="hold"/>
                                        <p:tgtEl>
                                          <p:spTgt spid="198"/>
                                        </p:tgtEl>
                                        <p:attrNameLst>
                                          <p:attrName>style.visibility</p:attrName>
                                        </p:attrNameLst>
                                      </p:cBhvr>
                                      <p:to>
                                        <p:strVal val="visible"/>
                                      </p:to>
                                    </p:set>
                                    <p:animEffect filter="wipe(left)" transition="in">
                                      <p:cBhvr>
                                        <p:cTn id="33" dur="750"/>
                                        <p:tgtEl>
                                          <p:spTgt spid="198"/>
                                        </p:tgtEl>
                                      </p:cBhvr>
                                    </p:animEffect>
                                  </p:childTnLst>
                                </p:cTn>
                              </p:par>
                            </p:childTnLst>
                          </p:cTn>
                        </p:par>
                        <p:par>
                          <p:cTn id="34" fill="hold">
                            <p:stCondLst>
                              <p:cond delay="6000"/>
                            </p:stCondLst>
                            <p:childTnLst>
                              <p:par>
                                <p:cTn id="35" presetClass="entr" nodeType="afterEffect" presetSubtype="8" presetID="22" grpId="8" fill="hold">
                                  <p:stCondLst>
                                    <p:cond delay="0"/>
                                  </p:stCondLst>
                                  <p:iterate type="el" backwards="0">
                                    <p:tmAbs val="0"/>
                                  </p:iterate>
                                  <p:childTnLst>
                                    <p:set>
                                      <p:cBhvr>
                                        <p:cTn id="36" fill="hold"/>
                                        <p:tgtEl>
                                          <p:spTgt spid="190"/>
                                        </p:tgtEl>
                                        <p:attrNameLst>
                                          <p:attrName>style.visibility</p:attrName>
                                        </p:attrNameLst>
                                      </p:cBhvr>
                                      <p:to>
                                        <p:strVal val="visible"/>
                                      </p:to>
                                    </p:set>
                                    <p:animEffect filter="wipe(left)" transition="in">
                                      <p:cBhvr>
                                        <p:cTn id="37" dur="500"/>
                                        <p:tgtEl>
                                          <p:spTgt spid="190"/>
                                        </p:tgtEl>
                                      </p:cBhvr>
                                    </p:animEffect>
                                  </p:childTnLst>
                                </p:cTn>
                              </p:par>
                            </p:childTnLst>
                          </p:cTn>
                        </p:par>
                        <p:par>
                          <p:cTn id="38" fill="hold">
                            <p:stCondLst>
                              <p:cond delay="6500"/>
                            </p:stCondLst>
                            <p:childTnLst>
                              <p:par>
                                <p:cTn id="39" presetClass="entr" nodeType="afterEffect" presetSubtype="2" presetID="22" grpId="9" fill="hold">
                                  <p:stCondLst>
                                    <p:cond delay="250"/>
                                  </p:stCondLst>
                                  <p:iterate type="el" backwards="0">
                                    <p:tmAbs val="0"/>
                                  </p:iterate>
                                  <p:childTnLst>
                                    <p:set>
                                      <p:cBhvr>
                                        <p:cTn id="40" fill="hold"/>
                                        <p:tgtEl>
                                          <p:spTgt spid="191"/>
                                        </p:tgtEl>
                                        <p:attrNameLst>
                                          <p:attrName>style.visibility</p:attrName>
                                        </p:attrNameLst>
                                      </p:cBhvr>
                                      <p:to>
                                        <p:strVal val="visible"/>
                                      </p:to>
                                    </p:set>
                                    <p:animEffect filter="wipe(right)" transition="in">
                                      <p:cBhvr>
                                        <p:cTn id="41" dur="500"/>
                                        <p:tgtEl>
                                          <p:spTgt spid="191"/>
                                        </p:tgtEl>
                                      </p:cBhvr>
                                    </p:animEffect>
                                  </p:childTnLst>
                                </p:cTn>
                              </p:par>
                            </p:childTnLst>
                          </p:cTn>
                        </p:par>
                        <p:par>
                          <p:cTn id="42" fill="hold">
                            <p:stCondLst>
                              <p:cond delay="7250"/>
                            </p:stCondLst>
                            <p:childTnLst>
                              <p:par>
                                <p:cTn id="43" presetClass="entr" nodeType="afterEffect" presetSubtype="8" presetID="22" grpId="10" fill="hold">
                                  <p:stCondLst>
                                    <p:cond delay="0"/>
                                  </p:stCondLst>
                                  <p:iterate type="el" backwards="0">
                                    <p:tmAbs val="0"/>
                                  </p:iterate>
                                  <p:childTnLst>
                                    <p:set>
                                      <p:cBhvr>
                                        <p:cTn id="44" fill="hold"/>
                                        <p:tgtEl>
                                          <p:spTgt spid="192"/>
                                        </p:tgtEl>
                                        <p:attrNameLst>
                                          <p:attrName>style.visibility</p:attrName>
                                        </p:attrNameLst>
                                      </p:cBhvr>
                                      <p:to>
                                        <p:strVal val="visible"/>
                                      </p:to>
                                    </p:set>
                                    <p:animEffect filter="wipe(left)" transition="in">
                                      <p:cBhvr>
                                        <p:cTn id="45" dur="500"/>
                                        <p:tgtEl>
                                          <p:spTgt spid="192"/>
                                        </p:tgtEl>
                                      </p:cBhvr>
                                    </p:animEffect>
                                  </p:childTnLst>
                                </p:cTn>
                              </p:par>
                            </p:childTnLst>
                          </p:cTn>
                        </p:par>
                        <p:par>
                          <p:cTn id="46" fill="hold">
                            <p:stCondLst>
                              <p:cond delay="7750"/>
                            </p:stCondLst>
                            <p:childTnLst>
                              <p:par>
                                <p:cTn id="47" presetClass="entr" nodeType="afterEffect" presetSubtype="2" presetID="22" grpId="11" fill="hold">
                                  <p:stCondLst>
                                    <p:cond delay="250"/>
                                  </p:stCondLst>
                                  <p:iterate type="el" backwards="0">
                                    <p:tmAbs val="0"/>
                                  </p:iterate>
                                  <p:childTnLst>
                                    <p:set>
                                      <p:cBhvr>
                                        <p:cTn id="48" fill="hold"/>
                                        <p:tgtEl>
                                          <p:spTgt spid="193"/>
                                        </p:tgtEl>
                                        <p:attrNameLst>
                                          <p:attrName>style.visibility</p:attrName>
                                        </p:attrNameLst>
                                      </p:cBhvr>
                                      <p:to>
                                        <p:strVal val="visible"/>
                                      </p:to>
                                    </p:set>
                                    <p:animEffect filter="wipe(right)" transition="in">
                                      <p:cBhvr>
                                        <p:cTn id="49" dur="5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8"/>
      <p:bldP build="whole" bldLvl="1" animBg="1" rev="0" advAuto="0" spid="194" grpId="5"/>
      <p:bldP build="whole" bldLvl="1" animBg="1" rev="0" advAuto="0" spid="198" grpId="7"/>
      <p:bldP build="whole" bldLvl="1" animBg="1" rev="0" advAuto="0" spid="200" grpId="1"/>
      <p:bldP build="whole" bldLvl="1" animBg="1" rev="0" advAuto="0" spid="192" grpId="10"/>
      <p:bldP build="whole" bldLvl="1" animBg="1" rev="0" advAuto="0" spid="193" grpId="11"/>
      <p:bldP build="whole" bldLvl="1" animBg="1" rev="0" advAuto="0" spid="195" grpId="6"/>
      <p:bldP build="whole" bldLvl="1" animBg="1" rev="0" advAuto="0" spid="188" grpId="4"/>
      <p:bldP build="whole" bldLvl="1" animBg="1" rev="0" advAuto="0" spid="189" grpId="3"/>
      <p:bldP build="whole" bldLvl="1" animBg="1" rev="0" advAuto="0" spid="199" grpId="2"/>
      <p:bldP build="whole" bldLvl="1" animBg="1" rev="0" advAuto="0" spid="191" grpId="9"/>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itle 1"/>
          <p:cNvSpPr txBox="1"/>
          <p:nvPr/>
        </p:nvSpPr>
        <p:spPr>
          <a:xfrm>
            <a:off x="6959204" y="29048"/>
            <a:ext cx="4209176" cy="637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sz="3600">
                <a:solidFill>
                  <a:srgbClr val="2C3440"/>
                </a:solidFill>
                <a:latin typeface="Lato Light"/>
                <a:ea typeface="Lato Light"/>
                <a:cs typeface="Lato Light"/>
                <a:sym typeface="Lato Light"/>
              </a:defRPr>
            </a:lvl1pPr>
          </a:lstStyle>
          <a:p>
            <a:pPr/>
            <a:r>
              <a:t>Food Wastage</a:t>
            </a:r>
          </a:p>
        </p:txBody>
      </p:sp>
      <p:sp>
        <p:nvSpPr>
          <p:cNvPr id="203" name="Subtitle 2"/>
          <p:cNvSpPr txBox="1"/>
          <p:nvPr/>
        </p:nvSpPr>
        <p:spPr>
          <a:xfrm>
            <a:off x="6692520" y="591769"/>
            <a:ext cx="3857834" cy="41845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r">
              <a:lnSpc>
                <a:spcPct val="90000"/>
              </a:lnSpc>
              <a:spcBef>
                <a:spcPts val="1000"/>
              </a:spcBef>
              <a:defRPr sz="2000">
                <a:solidFill>
                  <a:srgbClr val="7AC5DD"/>
                </a:solidFill>
                <a:latin typeface="Lato Light"/>
                <a:ea typeface="Lato Light"/>
                <a:cs typeface="Lato Light"/>
                <a:sym typeface="Lato Light"/>
              </a:defRPr>
            </a:lvl1pPr>
          </a:lstStyle>
          <a:p>
            <a:pPr/>
            <a:r>
              <a:t>A Nonsensical Problem</a:t>
            </a:r>
          </a:p>
        </p:txBody>
      </p:sp>
      <p:sp>
        <p:nvSpPr>
          <p:cNvPr id="204" name="Rounded Rectangle 5"/>
          <p:cNvSpPr/>
          <p:nvPr/>
        </p:nvSpPr>
        <p:spPr>
          <a:xfrm rot="16200000">
            <a:off x="10769013" y="350223"/>
            <a:ext cx="1550764" cy="901550"/>
          </a:xfrm>
          <a:prstGeom prst="roundRect">
            <a:avLst>
              <a:gd name="adj" fmla="val 50000"/>
            </a:avLst>
          </a:prstGeom>
          <a:solidFill>
            <a:srgbClr val="7AC5DD"/>
          </a:solidFill>
          <a:ln w="12700">
            <a:miter lim="400000"/>
          </a:ln>
        </p:spPr>
        <p:txBody>
          <a:bodyPr lIns="45719" rIns="45719" anchor="ctr"/>
          <a:lstStyle/>
          <a:p>
            <a:pPr algn="ctr">
              <a:defRPr>
                <a:solidFill>
                  <a:srgbClr val="FFFFFF"/>
                </a:solidFill>
              </a:defRPr>
            </a:pPr>
          </a:p>
        </p:txBody>
      </p:sp>
      <p:sp>
        <p:nvSpPr>
          <p:cNvPr id="205" name="Subtitle 2"/>
          <p:cNvSpPr txBox="1"/>
          <p:nvPr/>
        </p:nvSpPr>
        <p:spPr>
          <a:xfrm>
            <a:off x="5876742" y="1747073"/>
            <a:ext cx="5054613" cy="181355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r">
              <a:lnSpc>
                <a:spcPct val="81000"/>
              </a:lnSpc>
              <a:spcBef>
                <a:spcPts val="1000"/>
              </a:spcBef>
              <a:defRPr sz="1600">
                <a:latin typeface="Lato"/>
                <a:ea typeface="Lato"/>
                <a:cs typeface="Lato"/>
                <a:sym typeface="Lato"/>
              </a:defRPr>
            </a:lvl1pPr>
          </a:lstStyle>
          <a:p>
            <a:pPr/>
            <a:r>
              <a:t>According to the Food and Agriculture Organization (FAO) of the United Nations, an estimated 1.3 billion tonnes of food is wasted globally each year, amounting to one-third of all food produced for human consumption. Some common culprits include buffets, restaurants, and even households, for reasons including having purchased too much or even more absurdly, that the food doesn’t look good.</a:t>
            </a:r>
          </a:p>
        </p:txBody>
      </p:sp>
      <p:sp>
        <p:nvSpPr>
          <p:cNvPr id="206" name="Subtitle 2"/>
          <p:cNvSpPr txBox="1"/>
          <p:nvPr/>
        </p:nvSpPr>
        <p:spPr>
          <a:xfrm>
            <a:off x="6626042" y="3768637"/>
            <a:ext cx="3190923" cy="32963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1000"/>
              </a:spcBef>
              <a:defRPr b="1" sz="1400">
                <a:latin typeface="Lato Semibold"/>
                <a:ea typeface="Lato Semibold"/>
                <a:cs typeface="Lato Semibold"/>
                <a:sym typeface="Lato Semibold"/>
              </a:defRPr>
            </a:lvl1pPr>
          </a:lstStyle>
          <a:p>
            <a:pPr/>
            <a:r>
              <a:t>Food Wastage in Events</a:t>
            </a:r>
          </a:p>
        </p:txBody>
      </p:sp>
      <p:sp>
        <p:nvSpPr>
          <p:cNvPr id="207" name="Subtitle 2"/>
          <p:cNvSpPr txBox="1"/>
          <p:nvPr/>
        </p:nvSpPr>
        <p:spPr>
          <a:xfrm>
            <a:off x="6626042" y="4696766"/>
            <a:ext cx="3190923" cy="32963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1000"/>
              </a:spcBef>
              <a:defRPr b="1" sz="1400">
                <a:latin typeface="Lato Semibold"/>
                <a:ea typeface="Lato Semibold"/>
                <a:cs typeface="Lato Semibold"/>
                <a:sym typeface="Lato Semibold"/>
              </a:defRPr>
            </a:lvl1pPr>
          </a:lstStyle>
          <a:p>
            <a:pPr/>
            <a:r>
              <a:t>Ordering via the internet</a:t>
            </a:r>
          </a:p>
        </p:txBody>
      </p:sp>
      <p:sp>
        <p:nvSpPr>
          <p:cNvPr id="208" name="Subtitle 2"/>
          <p:cNvSpPr txBox="1"/>
          <p:nvPr/>
        </p:nvSpPr>
        <p:spPr>
          <a:xfrm>
            <a:off x="6626042" y="5604174"/>
            <a:ext cx="3190923" cy="32963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1000"/>
              </a:spcBef>
              <a:defRPr b="1" sz="1400">
                <a:latin typeface="Lato Semibold"/>
                <a:ea typeface="Lato Semibold"/>
                <a:cs typeface="Lato Semibold"/>
                <a:sym typeface="Lato Semibold"/>
              </a:defRPr>
            </a:lvl1pPr>
          </a:lstStyle>
          <a:p>
            <a:pPr/>
            <a:r>
              <a:t>Purchasing or preparing too much</a:t>
            </a:r>
          </a:p>
        </p:txBody>
      </p:sp>
      <p:sp>
        <p:nvSpPr>
          <p:cNvPr id="209" name="Subtitle 2"/>
          <p:cNvSpPr txBox="1"/>
          <p:nvPr/>
        </p:nvSpPr>
        <p:spPr>
          <a:xfrm>
            <a:off x="6626042" y="4098275"/>
            <a:ext cx="4344266" cy="45864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1000"/>
              </a:spcBef>
              <a:defRPr sz="1200">
                <a:latin typeface="Lato"/>
                <a:ea typeface="Lato"/>
                <a:cs typeface="Lato"/>
                <a:sym typeface="Lato"/>
              </a:defRPr>
            </a:lvl1pPr>
          </a:lstStyle>
          <a:p>
            <a:pPr/>
            <a:r>
              <a:t>In Big events like Weddings in India, people are tend to prepare extra food for guests</a:t>
            </a:r>
          </a:p>
        </p:txBody>
      </p:sp>
      <p:sp>
        <p:nvSpPr>
          <p:cNvPr id="210" name="Subtitle 2"/>
          <p:cNvSpPr txBox="1"/>
          <p:nvPr/>
        </p:nvSpPr>
        <p:spPr>
          <a:xfrm>
            <a:off x="6614021" y="4971959"/>
            <a:ext cx="5297534" cy="7632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475487">
              <a:lnSpc>
                <a:spcPct val="72000"/>
              </a:lnSpc>
              <a:spcBef>
                <a:spcPts val="500"/>
              </a:spcBef>
              <a:defRPr sz="1144">
                <a:latin typeface="Lato"/>
                <a:ea typeface="Lato"/>
                <a:cs typeface="Lato"/>
                <a:sym typeface="Lato"/>
              </a:defRPr>
            </a:lvl1pPr>
          </a:lstStyle>
          <a:p>
            <a:pPr/>
            <a:r>
              <a:t>It's not just limited to events; nowadays, people order food online, and if there's a packaging flaw or a few extra spices, the food is rejected by the customer who paid for it, and it's useless for the restaurant owner as well; he can't deceive his customers by reselling the same item, so the food ends up in the trash.</a:t>
            </a:r>
          </a:p>
        </p:txBody>
      </p:sp>
      <p:sp>
        <p:nvSpPr>
          <p:cNvPr id="211" name="Subtitle 2"/>
          <p:cNvSpPr txBox="1"/>
          <p:nvPr/>
        </p:nvSpPr>
        <p:spPr>
          <a:xfrm>
            <a:off x="6626042" y="5933813"/>
            <a:ext cx="4344266" cy="45864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nSpc>
                <a:spcPct val="90000"/>
              </a:lnSpc>
              <a:spcBef>
                <a:spcPts val="1000"/>
              </a:spcBef>
              <a:defRPr sz="1200">
                <a:latin typeface="Lato"/>
                <a:ea typeface="Lato"/>
                <a:cs typeface="Lato"/>
                <a:sym typeface="Lato"/>
              </a:defRPr>
            </a:lvl1pPr>
          </a:lstStyle>
          <a:p>
            <a:pPr/>
            <a:r>
              <a:t>Many times we have extra servings of food left with us, we can donate it</a:t>
            </a:r>
          </a:p>
        </p:txBody>
      </p:sp>
      <p:sp>
        <p:nvSpPr>
          <p:cNvPr id="212" name="Freeform 24"/>
          <p:cNvSpPr/>
          <p:nvPr/>
        </p:nvSpPr>
        <p:spPr>
          <a:xfrm rot="5400000">
            <a:off x="6080247" y="5690522"/>
            <a:ext cx="401517" cy="4015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63" y="4882"/>
                </a:moveTo>
                <a:cubicBezTo>
                  <a:pt x="10715" y="4882"/>
                  <a:pt x="10366" y="5015"/>
                  <a:pt x="10101" y="5280"/>
                </a:cubicBezTo>
                <a:lnTo>
                  <a:pt x="8690" y="6691"/>
                </a:lnTo>
                <a:lnTo>
                  <a:pt x="8664" y="6731"/>
                </a:lnTo>
                <a:lnTo>
                  <a:pt x="4611" y="10784"/>
                </a:lnTo>
                <a:cubicBezTo>
                  <a:pt x="4079" y="11315"/>
                  <a:pt x="4079" y="12177"/>
                  <a:pt x="4611" y="12709"/>
                </a:cubicBezTo>
                <a:lnTo>
                  <a:pt x="6021" y="14119"/>
                </a:lnTo>
                <a:cubicBezTo>
                  <a:pt x="6553" y="14651"/>
                  <a:pt x="7415" y="14651"/>
                  <a:pt x="7947" y="14119"/>
                </a:cubicBezTo>
                <a:lnTo>
                  <a:pt x="11070" y="10996"/>
                </a:lnTo>
                <a:lnTo>
                  <a:pt x="14193" y="14119"/>
                </a:lnTo>
                <a:cubicBezTo>
                  <a:pt x="14724" y="14650"/>
                  <a:pt x="15587" y="14650"/>
                  <a:pt x="16118" y="14119"/>
                </a:cubicBezTo>
                <a:lnTo>
                  <a:pt x="17528" y="12708"/>
                </a:lnTo>
                <a:cubicBezTo>
                  <a:pt x="18060" y="12177"/>
                  <a:pt x="18060" y="11315"/>
                  <a:pt x="17528" y="10783"/>
                </a:cubicBezTo>
                <a:lnTo>
                  <a:pt x="13472" y="6727"/>
                </a:lnTo>
                <a:lnTo>
                  <a:pt x="13449" y="6691"/>
                </a:lnTo>
                <a:lnTo>
                  <a:pt x="12039" y="5281"/>
                </a:lnTo>
                <a:cubicBezTo>
                  <a:pt x="11773" y="5015"/>
                  <a:pt x="11424" y="4882"/>
                  <a:pt x="11076" y="4882"/>
                </a:cubicBezTo>
                <a:lnTo>
                  <a:pt x="11072" y="4883"/>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2C3440"/>
          </a:solidFill>
          <a:ln w="12700">
            <a:miter lim="400000"/>
          </a:ln>
        </p:spPr>
        <p:txBody>
          <a:bodyPr lIns="45719" rIns="45719" anchor="ctr"/>
          <a:lstStyle/>
          <a:p>
            <a:pPr algn="ctr">
              <a:defRPr>
                <a:solidFill>
                  <a:srgbClr val="FFFFFF"/>
                </a:solidFill>
              </a:defRPr>
            </a:pPr>
          </a:p>
        </p:txBody>
      </p:sp>
      <p:sp>
        <p:nvSpPr>
          <p:cNvPr id="213" name="Freeform 25"/>
          <p:cNvSpPr/>
          <p:nvPr/>
        </p:nvSpPr>
        <p:spPr>
          <a:xfrm rot="5400000">
            <a:off x="6080247" y="3859343"/>
            <a:ext cx="401517" cy="4015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63" y="4882"/>
                </a:moveTo>
                <a:cubicBezTo>
                  <a:pt x="10715" y="4882"/>
                  <a:pt x="10366" y="5015"/>
                  <a:pt x="10101" y="5280"/>
                </a:cubicBezTo>
                <a:lnTo>
                  <a:pt x="8690" y="6691"/>
                </a:lnTo>
                <a:lnTo>
                  <a:pt x="8664" y="6731"/>
                </a:lnTo>
                <a:lnTo>
                  <a:pt x="4611" y="10784"/>
                </a:lnTo>
                <a:cubicBezTo>
                  <a:pt x="4079" y="11315"/>
                  <a:pt x="4079" y="12177"/>
                  <a:pt x="4611" y="12709"/>
                </a:cubicBezTo>
                <a:lnTo>
                  <a:pt x="6021" y="14119"/>
                </a:lnTo>
                <a:cubicBezTo>
                  <a:pt x="6553" y="14651"/>
                  <a:pt x="7415" y="14651"/>
                  <a:pt x="7947" y="14119"/>
                </a:cubicBezTo>
                <a:lnTo>
                  <a:pt x="11070" y="10996"/>
                </a:lnTo>
                <a:lnTo>
                  <a:pt x="14193" y="14119"/>
                </a:lnTo>
                <a:cubicBezTo>
                  <a:pt x="14724" y="14650"/>
                  <a:pt x="15587" y="14650"/>
                  <a:pt x="16118" y="14119"/>
                </a:cubicBezTo>
                <a:lnTo>
                  <a:pt x="17528" y="12708"/>
                </a:lnTo>
                <a:cubicBezTo>
                  <a:pt x="18060" y="12177"/>
                  <a:pt x="18060" y="11315"/>
                  <a:pt x="17528" y="10783"/>
                </a:cubicBezTo>
                <a:lnTo>
                  <a:pt x="13472" y="6727"/>
                </a:lnTo>
                <a:lnTo>
                  <a:pt x="13449" y="6691"/>
                </a:lnTo>
                <a:lnTo>
                  <a:pt x="12039" y="5281"/>
                </a:lnTo>
                <a:cubicBezTo>
                  <a:pt x="11773" y="5015"/>
                  <a:pt x="11424" y="4882"/>
                  <a:pt x="11076" y="4882"/>
                </a:cubicBezTo>
                <a:lnTo>
                  <a:pt x="11072" y="4883"/>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7AC5DD"/>
          </a:solidFill>
          <a:ln w="12700">
            <a:miter lim="400000"/>
          </a:ln>
        </p:spPr>
        <p:txBody>
          <a:bodyPr lIns="45719" rIns="45719" anchor="ctr"/>
          <a:lstStyle/>
          <a:p>
            <a:pPr algn="ctr">
              <a:defRPr>
                <a:solidFill>
                  <a:srgbClr val="FFFFFF"/>
                </a:solidFill>
              </a:defRPr>
            </a:pPr>
          </a:p>
        </p:txBody>
      </p:sp>
      <p:sp>
        <p:nvSpPr>
          <p:cNvPr id="214" name="Freeform 26"/>
          <p:cNvSpPr/>
          <p:nvPr/>
        </p:nvSpPr>
        <p:spPr>
          <a:xfrm rot="5400000">
            <a:off x="6080247" y="4770170"/>
            <a:ext cx="401517" cy="4015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63" y="4882"/>
                </a:moveTo>
                <a:cubicBezTo>
                  <a:pt x="10715" y="4882"/>
                  <a:pt x="10366" y="5015"/>
                  <a:pt x="10101" y="5280"/>
                </a:cubicBezTo>
                <a:lnTo>
                  <a:pt x="8690" y="6691"/>
                </a:lnTo>
                <a:lnTo>
                  <a:pt x="8664" y="6731"/>
                </a:lnTo>
                <a:lnTo>
                  <a:pt x="4611" y="10784"/>
                </a:lnTo>
                <a:cubicBezTo>
                  <a:pt x="4079" y="11315"/>
                  <a:pt x="4079" y="12177"/>
                  <a:pt x="4611" y="12709"/>
                </a:cubicBezTo>
                <a:lnTo>
                  <a:pt x="6021" y="14119"/>
                </a:lnTo>
                <a:cubicBezTo>
                  <a:pt x="6553" y="14651"/>
                  <a:pt x="7415" y="14651"/>
                  <a:pt x="7947" y="14119"/>
                </a:cubicBezTo>
                <a:lnTo>
                  <a:pt x="11070" y="10996"/>
                </a:lnTo>
                <a:lnTo>
                  <a:pt x="14193" y="14119"/>
                </a:lnTo>
                <a:cubicBezTo>
                  <a:pt x="14724" y="14650"/>
                  <a:pt x="15587" y="14650"/>
                  <a:pt x="16118" y="14119"/>
                </a:cubicBezTo>
                <a:lnTo>
                  <a:pt x="17528" y="12708"/>
                </a:lnTo>
                <a:cubicBezTo>
                  <a:pt x="18060" y="12177"/>
                  <a:pt x="18060" y="11315"/>
                  <a:pt x="17528" y="10783"/>
                </a:cubicBezTo>
                <a:lnTo>
                  <a:pt x="13472" y="6727"/>
                </a:lnTo>
                <a:lnTo>
                  <a:pt x="13449" y="6691"/>
                </a:lnTo>
                <a:lnTo>
                  <a:pt x="12039" y="5281"/>
                </a:lnTo>
                <a:cubicBezTo>
                  <a:pt x="11773" y="5015"/>
                  <a:pt x="11424" y="4882"/>
                  <a:pt x="11076" y="4882"/>
                </a:cubicBezTo>
                <a:lnTo>
                  <a:pt x="11072" y="4883"/>
                </a:lnTo>
                <a:close/>
                <a:moveTo>
                  <a:pt x="10800" y="0"/>
                </a:moveTo>
                <a:cubicBezTo>
                  <a:pt x="16765" y="0"/>
                  <a:pt x="21600" y="4835"/>
                  <a:pt x="21600" y="10800"/>
                </a:cubicBezTo>
                <a:cubicBezTo>
                  <a:pt x="21600" y="16765"/>
                  <a:pt x="16765" y="21600"/>
                  <a:pt x="10800" y="21600"/>
                </a:cubicBezTo>
                <a:cubicBezTo>
                  <a:pt x="4835" y="21600"/>
                  <a:pt x="0" y="16765"/>
                  <a:pt x="0" y="10800"/>
                </a:cubicBezTo>
                <a:cubicBezTo>
                  <a:pt x="0" y="4835"/>
                  <a:pt x="4835" y="0"/>
                  <a:pt x="10800" y="0"/>
                </a:cubicBezTo>
                <a:close/>
              </a:path>
            </a:pathLst>
          </a:custGeom>
          <a:solidFill>
            <a:srgbClr val="37597F"/>
          </a:solidFill>
          <a:ln w="12700">
            <a:miter lim="400000"/>
          </a:ln>
        </p:spPr>
        <p:txBody>
          <a:bodyPr lIns="45719" rIns="45719" anchor="ctr"/>
          <a:lstStyle/>
          <a:p>
            <a:pPr algn="ctr">
              <a:defRPr>
                <a:solidFill>
                  <a:srgbClr val="FFFFFF"/>
                </a:solidFill>
              </a:defRPr>
            </a:pPr>
          </a:p>
        </p:txBody>
      </p:sp>
      <p:sp>
        <p:nvSpPr>
          <p:cNvPr id="215" name="Freeform 34"/>
          <p:cNvSpPr/>
          <p:nvPr/>
        </p:nvSpPr>
        <p:spPr>
          <a:xfrm>
            <a:off x="596900" y="1060494"/>
            <a:ext cx="4467225" cy="4632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5060" y="0"/>
                </a:lnTo>
                <a:lnTo>
                  <a:pt x="15060" y="1414"/>
                </a:lnTo>
                <a:lnTo>
                  <a:pt x="18054" y="1414"/>
                </a:lnTo>
                <a:lnTo>
                  <a:pt x="18054" y="4065"/>
                </a:lnTo>
                <a:lnTo>
                  <a:pt x="21600" y="4065"/>
                </a:lnTo>
                <a:lnTo>
                  <a:pt x="21600" y="21600"/>
                </a:lnTo>
                <a:lnTo>
                  <a:pt x="5807" y="21600"/>
                </a:lnTo>
                <a:lnTo>
                  <a:pt x="5807" y="17478"/>
                </a:lnTo>
                <a:lnTo>
                  <a:pt x="2257" y="17478"/>
                </a:lnTo>
                <a:lnTo>
                  <a:pt x="2257" y="13413"/>
                </a:lnTo>
                <a:lnTo>
                  <a:pt x="0" y="13413"/>
                </a:lnTo>
                <a:close/>
              </a:path>
            </a:pathLst>
          </a:custGeom>
          <a:blipFill>
            <a:blip r:embed="rId2"/>
            <a:stretch>
              <a:fillRect/>
            </a:stretch>
          </a:blipFill>
          <a:ln w="57150">
            <a:solidFill>
              <a:srgbClr val="834F44"/>
            </a:solidFill>
            <a:miter/>
          </a:ln>
        </p:spPr>
        <p:txBody>
          <a:bodyPr lIns="45719" rIns="45719" anchor="ctr"/>
          <a:lstStyle/>
          <a:p>
            <a:pPr algn="ctr">
              <a:defRPr>
                <a:solidFill>
                  <a:srgbClr val="FFFFFF"/>
                </a:solidFill>
              </a:defRPr>
            </a:pPr>
          </a:p>
        </p:txBody>
      </p:sp>
      <p:sp>
        <p:nvSpPr>
          <p:cNvPr id="216" name="Rounded Rectangle 15"/>
          <p:cNvSpPr/>
          <p:nvPr/>
        </p:nvSpPr>
        <p:spPr>
          <a:xfrm rot="16200000">
            <a:off x="11397436" y="6171967"/>
            <a:ext cx="293917" cy="583058"/>
          </a:xfrm>
          <a:prstGeom prst="roundRect">
            <a:avLst>
              <a:gd name="adj" fmla="val 31851"/>
            </a:avLst>
          </a:prstGeom>
          <a:solidFill>
            <a:srgbClr val="7AC5DD"/>
          </a:solidFill>
          <a:ln w="12700">
            <a:miter lim="400000"/>
          </a:ln>
        </p:spPr>
        <p:txBody>
          <a:bodyPr lIns="45719" rIns="45719" anchor="ctr"/>
          <a:lstStyle/>
          <a:p>
            <a:pPr algn="ctr">
              <a:defRPr>
                <a:solidFill>
                  <a:srgbClr val="FFFFFF"/>
                </a:solidFill>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0"/>
                                  </p:stCondLst>
                                  <p:iterate type="el" backwards="0">
                                    <p:tmAbs val="0"/>
                                  </p:iterate>
                                  <p:childTnLst>
                                    <p:set>
                                      <p:cBhvr>
                                        <p:cTn id="6" fill="hold"/>
                                        <p:tgtEl>
                                          <p:spTgt spid="204"/>
                                        </p:tgtEl>
                                        <p:attrNameLst>
                                          <p:attrName>style.visibility</p:attrName>
                                        </p:attrNameLst>
                                      </p:cBhvr>
                                      <p:to>
                                        <p:strVal val="visible"/>
                                      </p:to>
                                    </p:set>
                                    <p:animEffect filter="fade" transition="in">
                                      <p:cBhvr>
                                        <p:cTn id="7" dur="500"/>
                                        <p:tgtEl>
                                          <p:spTgt spid="204"/>
                                        </p:tgtEl>
                                      </p:cBhvr>
                                    </p:animEffect>
                                  </p:childTnLst>
                                </p:cTn>
                              </p:par>
                            </p:childTnLst>
                          </p:cTn>
                        </p:par>
                        <p:par>
                          <p:cTn id="8" fill="hold">
                            <p:stCondLst>
                              <p:cond delay="500"/>
                            </p:stCondLst>
                            <p:childTnLst>
                              <p:par>
                                <p:cTn id="9" presetClass="entr" nodeType="afterEffect" presetSubtype="8" presetID="22" grpId="2" fill="hold">
                                  <p:stCondLst>
                                    <p:cond delay="0"/>
                                  </p:stCondLst>
                                  <p:iterate type="el" backwards="0">
                                    <p:tmAbs val="0"/>
                                  </p:iterate>
                                  <p:childTnLst>
                                    <p:set>
                                      <p:cBhvr>
                                        <p:cTn id="10" fill="hold"/>
                                        <p:tgtEl>
                                          <p:spTgt spid="202"/>
                                        </p:tgtEl>
                                        <p:attrNameLst>
                                          <p:attrName>style.visibility</p:attrName>
                                        </p:attrNameLst>
                                      </p:cBhvr>
                                      <p:to>
                                        <p:strVal val="visible"/>
                                      </p:to>
                                    </p:set>
                                    <p:animEffect filter="wipe(left)" transition="in">
                                      <p:cBhvr>
                                        <p:cTn id="11" dur="500"/>
                                        <p:tgtEl>
                                          <p:spTgt spid="202"/>
                                        </p:tgtEl>
                                      </p:cBhvr>
                                    </p:animEffect>
                                  </p:childTnLst>
                                </p:cTn>
                              </p:par>
                            </p:childTnLst>
                          </p:cTn>
                        </p:par>
                        <p:par>
                          <p:cTn id="12" fill="hold">
                            <p:stCondLst>
                              <p:cond delay="1000"/>
                            </p:stCondLst>
                            <p:childTnLst>
                              <p:par>
                                <p:cTn id="13" presetClass="entr" nodeType="afterEffect" presetID="10" grpId="3" fill="hold">
                                  <p:stCondLst>
                                    <p:cond delay="0"/>
                                  </p:stCondLst>
                                  <p:iterate type="el" backwards="0">
                                    <p:tmAbs val="0"/>
                                  </p:iterate>
                                  <p:childTnLst>
                                    <p:set>
                                      <p:cBhvr>
                                        <p:cTn id="14" fill="hold"/>
                                        <p:tgtEl>
                                          <p:spTgt spid="216"/>
                                        </p:tgtEl>
                                        <p:attrNameLst>
                                          <p:attrName>style.visibility</p:attrName>
                                        </p:attrNameLst>
                                      </p:cBhvr>
                                      <p:to>
                                        <p:strVal val="visible"/>
                                      </p:to>
                                    </p:set>
                                    <p:animEffect filter="fade" transition="in">
                                      <p:cBhvr>
                                        <p:cTn id="15" dur="500"/>
                                        <p:tgtEl>
                                          <p:spTgt spid="216"/>
                                        </p:tgtEl>
                                      </p:cBhvr>
                                    </p:animEffect>
                                  </p:childTnLst>
                                </p:cTn>
                              </p:par>
                            </p:childTnLst>
                          </p:cTn>
                        </p:par>
                        <p:par>
                          <p:cTn id="16" fill="hold">
                            <p:stCondLst>
                              <p:cond delay="1500"/>
                            </p:stCondLst>
                            <p:childTnLst>
                              <p:par>
                                <p:cTn id="17" presetClass="entr" nodeType="afterEffect" presetSubtype="2" presetID="22" grpId="4" fill="hold">
                                  <p:stCondLst>
                                    <p:cond delay="250"/>
                                  </p:stCondLst>
                                  <p:iterate type="el" backwards="0">
                                    <p:tmAbs val="0"/>
                                  </p:iterate>
                                  <p:childTnLst>
                                    <p:set>
                                      <p:cBhvr>
                                        <p:cTn id="18" fill="hold"/>
                                        <p:tgtEl>
                                          <p:spTgt spid="203"/>
                                        </p:tgtEl>
                                        <p:attrNameLst>
                                          <p:attrName>style.visibility</p:attrName>
                                        </p:attrNameLst>
                                      </p:cBhvr>
                                      <p:to>
                                        <p:strVal val="visible"/>
                                      </p:to>
                                    </p:set>
                                    <p:animEffect filter="wipe(right)" transition="in">
                                      <p:cBhvr>
                                        <p:cTn id="19" dur="500"/>
                                        <p:tgtEl>
                                          <p:spTgt spid="203"/>
                                        </p:tgtEl>
                                      </p:cBhvr>
                                    </p:animEffect>
                                  </p:childTnLst>
                                </p:cTn>
                              </p:par>
                            </p:childTnLst>
                          </p:cTn>
                        </p:par>
                        <p:par>
                          <p:cTn id="20" fill="hold">
                            <p:stCondLst>
                              <p:cond delay="2250"/>
                            </p:stCondLst>
                            <p:childTnLst>
                              <p:par>
                                <p:cTn id="21" presetClass="entr" nodeType="afterEffect" presetID="10" grpId="5" fill="hold">
                                  <p:stCondLst>
                                    <p:cond delay="0"/>
                                  </p:stCondLst>
                                  <p:iterate type="el" backwards="0">
                                    <p:tmAbs val="0"/>
                                  </p:iterate>
                                  <p:childTnLst>
                                    <p:set>
                                      <p:cBhvr>
                                        <p:cTn id="22" fill="hold"/>
                                        <p:tgtEl>
                                          <p:spTgt spid="205"/>
                                        </p:tgtEl>
                                        <p:attrNameLst>
                                          <p:attrName>style.visibility</p:attrName>
                                        </p:attrNameLst>
                                      </p:cBhvr>
                                      <p:to>
                                        <p:strVal val="visible"/>
                                      </p:to>
                                    </p:set>
                                    <p:animEffect filter="fade" transition="in">
                                      <p:cBhvr>
                                        <p:cTn id="23" dur="500"/>
                                        <p:tgtEl>
                                          <p:spTgt spid="205"/>
                                        </p:tgtEl>
                                      </p:cBhvr>
                                    </p:animEffect>
                                  </p:childTnLst>
                                </p:cTn>
                              </p:par>
                            </p:childTnLst>
                          </p:cTn>
                        </p:par>
                        <p:par>
                          <p:cTn id="24" fill="hold">
                            <p:stCondLst>
                              <p:cond delay="2750"/>
                            </p:stCondLst>
                            <p:childTnLst>
                              <p:par>
                                <p:cTn id="25" presetClass="entr" nodeType="afterEffect" presetID="10" grpId="6" fill="hold">
                                  <p:stCondLst>
                                    <p:cond delay="0"/>
                                  </p:stCondLst>
                                  <p:iterate type="el" backwards="0">
                                    <p:tmAbs val="0"/>
                                  </p:iterate>
                                  <p:childTnLst>
                                    <p:set>
                                      <p:cBhvr>
                                        <p:cTn id="26" fill="hold"/>
                                        <p:tgtEl>
                                          <p:spTgt spid="215"/>
                                        </p:tgtEl>
                                        <p:attrNameLst>
                                          <p:attrName>style.visibility</p:attrName>
                                        </p:attrNameLst>
                                      </p:cBhvr>
                                      <p:to>
                                        <p:strVal val="visible"/>
                                      </p:to>
                                    </p:set>
                                    <p:animEffect filter="fade" transition="in">
                                      <p:cBhvr>
                                        <p:cTn id="27" dur="500"/>
                                        <p:tgtEl>
                                          <p:spTgt spid="215"/>
                                        </p:tgtEl>
                                      </p:cBhvr>
                                    </p:animEffect>
                                  </p:childTnLst>
                                </p:cTn>
                              </p:par>
                            </p:childTnLst>
                          </p:cTn>
                        </p:par>
                        <p:par>
                          <p:cTn id="28" fill="hold">
                            <p:stCondLst>
                              <p:cond delay="3250"/>
                            </p:stCondLst>
                            <p:childTnLst>
                              <p:par>
                                <p:cTn id="29" presetClass="entr" nodeType="afterEffect" presetID="10" grpId="7" fill="hold">
                                  <p:stCondLst>
                                    <p:cond delay="0"/>
                                  </p:stCondLst>
                                  <p:iterate type="el" backwards="0">
                                    <p:tmAbs val="0"/>
                                  </p:iterate>
                                  <p:childTnLst>
                                    <p:set>
                                      <p:cBhvr>
                                        <p:cTn id="30" fill="hold"/>
                                        <p:tgtEl>
                                          <p:spTgt spid="213"/>
                                        </p:tgtEl>
                                        <p:attrNameLst>
                                          <p:attrName>style.visibility</p:attrName>
                                        </p:attrNameLst>
                                      </p:cBhvr>
                                      <p:to>
                                        <p:strVal val="visible"/>
                                      </p:to>
                                    </p:set>
                                    <p:animEffect filter="fade" transition="in">
                                      <p:cBhvr>
                                        <p:cTn id="31" dur="500"/>
                                        <p:tgtEl>
                                          <p:spTgt spid="213"/>
                                        </p:tgtEl>
                                      </p:cBhvr>
                                    </p:animEffect>
                                  </p:childTnLst>
                                </p:cTn>
                              </p:par>
                            </p:childTnLst>
                          </p:cTn>
                        </p:par>
                        <p:par>
                          <p:cTn id="32" fill="hold">
                            <p:stCondLst>
                              <p:cond delay="3750"/>
                            </p:stCondLst>
                            <p:childTnLst>
                              <p:par>
                                <p:cTn id="33" presetClass="entr" nodeType="afterEffect" presetSubtype="8" presetID="22" grpId="8" fill="hold">
                                  <p:stCondLst>
                                    <p:cond delay="0"/>
                                  </p:stCondLst>
                                  <p:iterate type="el" backwards="0">
                                    <p:tmAbs val="0"/>
                                  </p:iterate>
                                  <p:childTnLst>
                                    <p:set>
                                      <p:cBhvr>
                                        <p:cTn id="34" fill="hold"/>
                                        <p:tgtEl>
                                          <p:spTgt spid="206"/>
                                        </p:tgtEl>
                                        <p:attrNameLst>
                                          <p:attrName>style.visibility</p:attrName>
                                        </p:attrNameLst>
                                      </p:cBhvr>
                                      <p:to>
                                        <p:strVal val="visible"/>
                                      </p:to>
                                    </p:set>
                                    <p:animEffect filter="wipe(left)" transition="in">
                                      <p:cBhvr>
                                        <p:cTn id="35" dur="500"/>
                                        <p:tgtEl>
                                          <p:spTgt spid="206"/>
                                        </p:tgtEl>
                                      </p:cBhvr>
                                    </p:animEffect>
                                  </p:childTnLst>
                                </p:cTn>
                              </p:par>
                            </p:childTnLst>
                          </p:cTn>
                        </p:par>
                        <p:par>
                          <p:cTn id="36" fill="hold">
                            <p:stCondLst>
                              <p:cond delay="4250"/>
                            </p:stCondLst>
                            <p:childTnLst>
                              <p:par>
                                <p:cTn id="37" presetClass="entr" nodeType="afterEffect" presetSubtype="8" presetID="22" grpId="9" fill="hold">
                                  <p:stCondLst>
                                    <p:cond delay="250"/>
                                  </p:stCondLst>
                                  <p:iterate type="el" backwards="0">
                                    <p:tmAbs val="0"/>
                                  </p:iterate>
                                  <p:childTnLst>
                                    <p:set>
                                      <p:cBhvr>
                                        <p:cTn id="38" fill="hold"/>
                                        <p:tgtEl>
                                          <p:spTgt spid="209"/>
                                        </p:tgtEl>
                                        <p:attrNameLst>
                                          <p:attrName>style.visibility</p:attrName>
                                        </p:attrNameLst>
                                      </p:cBhvr>
                                      <p:to>
                                        <p:strVal val="visible"/>
                                      </p:to>
                                    </p:set>
                                    <p:animEffect filter="wipe(left)" transition="in">
                                      <p:cBhvr>
                                        <p:cTn id="39" dur="500"/>
                                        <p:tgtEl>
                                          <p:spTgt spid="209"/>
                                        </p:tgtEl>
                                      </p:cBhvr>
                                    </p:animEffect>
                                  </p:childTnLst>
                                </p:cTn>
                              </p:par>
                            </p:childTnLst>
                          </p:cTn>
                        </p:par>
                        <p:par>
                          <p:cTn id="40" fill="hold">
                            <p:stCondLst>
                              <p:cond delay="5000"/>
                            </p:stCondLst>
                            <p:childTnLst>
                              <p:par>
                                <p:cTn id="41" presetClass="entr" nodeType="afterEffect" presetID="10" grpId="10" fill="hold">
                                  <p:stCondLst>
                                    <p:cond delay="0"/>
                                  </p:stCondLst>
                                  <p:iterate type="el" backwards="0">
                                    <p:tmAbs val="0"/>
                                  </p:iterate>
                                  <p:childTnLst>
                                    <p:set>
                                      <p:cBhvr>
                                        <p:cTn id="42" fill="hold"/>
                                        <p:tgtEl>
                                          <p:spTgt spid="214"/>
                                        </p:tgtEl>
                                        <p:attrNameLst>
                                          <p:attrName>style.visibility</p:attrName>
                                        </p:attrNameLst>
                                      </p:cBhvr>
                                      <p:to>
                                        <p:strVal val="visible"/>
                                      </p:to>
                                    </p:set>
                                    <p:animEffect filter="fade" transition="in">
                                      <p:cBhvr>
                                        <p:cTn id="43" dur="500"/>
                                        <p:tgtEl>
                                          <p:spTgt spid="214"/>
                                        </p:tgtEl>
                                      </p:cBhvr>
                                    </p:animEffect>
                                  </p:childTnLst>
                                </p:cTn>
                              </p:par>
                            </p:childTnLst>
                          </p:cTn>
                        </p:par>
                        <p:par>
                          <p:cTn id="44" fill="hold">
                            <p:stCondLst>
                              <p:cond delay="5500"/>
                            </p:stCondLst>
                            <p:childTnLst>
                              <p:par>
                                <p:cTn id="45" presetClass="entr" nodeType="afterEffect" presetSubtype="8" presetID="22" grpId="11" fill="hold">
                                  <p:stCondLst>
                                    <p:cond delay="0"/>
                                  </p:stCondLst>
                                  <p:iterate type="el" backwards="0">
                                    <p:tmAbs val="0"/>
                                  </p:iterate>
                                  <p:childTnLst>
                                    <p:set>
                                      <p:cBhvr>
                                        <p:cTn id="46" fill="hold"/>
                                        <p:tgtEl>
                                          <p:spTgt spid="207"/>
                                        </p:tgtEl>
                                        <p:attrNameLst>
                                          <p:attrName>style.visibility</p:attrName>
                                        </p:attrNameLst>
                                      </p:cBhvr>
                                      <p:to>
                                        <p:strVal val="visible"/>
                                      </p:to>
                                    </p:set>
                                    <p:animEffect filter="wipe(left)" transition="in">
                                      <p:cBhvr>
                                        <p:cTn id="47" dur="500"/>
                                        <p:tgtEl>
                                          <p:spTgt spid="207"/>
                                        </p:tgtEl>
                                      </p:cBhvr>
                                    </p:animEffect>
                                  </p:childTnLst>
                                </p:cTn>
                              </p:par>
                            </p:childTnLst>
                          </p:cTn>
                        </p:par>
                        <p:par>
                          <p:cTn id="48" fill="hold">
                            <p:stCondLst>
                              <p:cond delay="6000"/>
                            </p:stCondLst>
                            <p:childTnLst>
                              <p:par>
                                <p:cTn id="49" presetClass="entr" nodeType="afterEffect" presetSubtype="8" presetID="22" grpId="12" fill="hold">
                                  <p:stCondLst>
                                    <p:cond delay="250"/>
                                  </p:stCondLst>
                                  <p:iterate type="el" backwards="0">
                                    <p:tmAbs val="0"/>
                                  </p:iterate>
                                  <p:childTnLst>
                                    <p:set>
                                      <p:cBhvr>
                                        <p:cTn id="50" fill="hold"/>
                                        <p:tgtEl>
                                          <p:spTgt spid="210"/>
                                        </p:tgtEl>
                                        <p:attrNameLst>
                                          <p:attrName>style.visibility</p:attrName>
                                        </p:attrNameLst>
                                      </p:cBhvr>
                                      <p:to>
                                        <p:strVal val="visible"/>
                                      </p:to>
                                    </p:set>
                                    <p:animEffect filter="wipe(left)" transition="in">
                                      <p:cBhvr>
                                        <p:cTn id="51" dur="500"/>
                                        <p:tgtEl>
                                          <p:spTgt spid="210"/>
                                        </p:tgtEl>
                                      </p:cBhvr>
                                    </p:animEffect>
                                  </p:childTnLst>
                                </p:cTn>
                              </p:par>
                            </p:childTnLst>
                          </p:cTn>
                        </p:par>
                        <p:par>
                          <p:cTn id="52" fill="hold">
                            <p:stCondLst>
                              <p:cond delay="6750"/>
                            </p:stCondLst>
                            <p:childTnLst>
                              <p:par>
                                <p:cTn id="53" presetClass="entr" nodeType="afterEffect" presetID="10" grpId="13" fill="hold">
                                  <p:stCondLst>
                                    <p:cond delay="0"/>
                                  </p:stCondLst>
                                  <p:iterate type="el" backwards="0">
                                    <p:tmAbs val="0"/>
                                  </p:iterate>
                                  <p:childTnLst>
                                    <p:set>
                                      <p:cBhvr>
                                        <p:cTn id="54" fill="hold"/>
                                        <p:tgtEl>
                                          <p:spTgt spid="212"/>
                                        </p:tgtEl>
                                        <p:attrNameLst>
                                          <p:attrName>style.visibility</p:attrName>
                                        </p:attrNameLst>
                                      </p:cBhvr>
                                      <p:to>
                                        <p:strVal val="visible"/>
                                      </p:to>
                                    </p:set>
                                    <p:animEffect filter="fade" transition="in">
                                      <p:cBhvr>
                                        <p:cTn id="55" dur="500"/>
                                        <p:tgtEl>
                                          <p:spTgt spid="212"/>
                                        </p:tgtEl>
                                      </p:cBhvr>
                                    </p:animEffect>
                                  </p:childTnLst>
                                </p:cTn>
                              </p:par>
                            </p:childTnLst>
                          </p:cTn>
                        </p:par>
                        <p:par>
                          <p:cTn id="56" fill="hold">
                            <p:stCondLst>
                              <p:cond delay="7250"/>
                            </p:stCondLst>
                            <p:childTnLst>
                              <p:par>
                                <p:cTn id="57" presetClass="entr" nodeType="afterEffect" presetSubtype="8" presetID="22" grpId="14" fill="hold">
                                  <p:stCondLst>
                                    <p:cond delay="0"/>
                                  </p:stCondLst>
                                  <p:iterate type="el" backwards="0">
                                    <p:tmAbs val="0"/>
                                  </p:iterate>
                                  <p:childTnLst>
                                    <p:set>
                                      <p:cBhvr>
                                        <p:cTn id="58" fill="hold"/>
                                        <p:tgtEl>
                                          <p:spTgt spid="208"/>
                                        </p:tgtEl>
                                        <p:attrNameLst>
                                          <p:attrName>style.visibility</p:attrName>
                                        </p:attrNameLst>
                                      </p:cBhvr>
                                      <p:to>
                                        <p:strVal val="visible"/>
                                      </p:to>
                                    </p:set>
                                    <p:animEffect filter="wipe(left)" transition="in">
                                      <p:cBhvr>
                                        <p:cTn id="59" dur="500"/>
                                        <p:tgtEl>
                                          <p:spTgt spid="208"/>
                                        </p:tgtEl>
                                      </p:cBhvr>
                                    </p:animEffect>
                                  </p:childTnLst>
                                </p:cTn>
                              </p:par>
                            </p:childTnLst>
                          </p:cTn>
                        </p:par>
                        <p:par>
                          <p:cTn id="60" fill="hold">
                            <p:stCondLst>
                              <p:cond delay="7750"/>
                            </p:stCondLst>
                            <p:childTnLst>
                              <p:par>
                                <p:cTn id="61" presetClass="entr" nodeType="afterEffect" presetSubtype="8" presetID="22" grpId="15" fill="hold">
                                  <p:stCondLst>
                                    <p:cond delay="250"/>
                                  </p:stCondLst>
                                  <p:iterate type="el" backwards="0">
                                    <p:tmAbs val="0"/>
                                  </p:iterate>
                                  <p:childTnLst>
                                    <p:set>
                                      <p:cBhvr>
                                        <p:cTn id="62" fill="hold"/>
                                        <p:tgtEl>
                                          <p:spTgt spid="211"/>
                                        </p:tgtEl>
                                        <p:attrNameLst>
                                          <p:attrName>style.visibility</p:attrName>
                                        </p:attrNameLst>
                                      </p:cBhvr>
                                      <p:to>
                                        <p:strVal val="visible"/>
                                      </p:to>
                                    </p:set>
                                    <p:animEffect filter="wipe(left)" transition="in">
                                      <p:cBhvr>
                                        <p:cTn id="63"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7" grpId="11"/>
      <p:bldP build="whole" bldLvl="1" animBg="1" rev="0" advAuto="0" spid="214" grpId="10"/>
      <p:bldP build="whole" bldLvl="1" animBg="1" rev="0" advAuto="0" spid="206" grpId="8"/>
      <p:bldP build="whole" bldLvl="1" animBg="1" rev="0" advAuto="0" spid="216" grpId="3"/>
      <p:bldP build="whole" bldLvl="1" animBg="1" rev="0" advAuto="0" spid="204" grpId="1"/>
      <p:bldP build="whole" bldLvl="1" animBg="1" rev="0" advAuto="0" spid="215" grpId="6"/>
      <p:bldP build="whole" bldLvl="1" animBg="1" rev="0" advAuto="0" spid="210" grpId="12"/>
      <p:bldP build="whole" bldLvl="1" animBg="1" rev="0" advAuto="0" spid="202" grpId="2"/>
      <p:bldP build="whole" bldLvl="1" animBg="1" rev="0" advAuto="0" spid="212" grpId="13"/>
      <p:bldP build="whole" bldLvl="1" animBg="1" rev="0" advAuto="0" spid="208" grpId="14"/>
      <p:bldP build="whole" bldLvl="1" animBg="1" rev="0" advAuto="0" spid="209" grpId="9"/>
      <p:bldP build="whole" bldLvl="1" animBg="1" rev="0" advAuto="0" spid="203" grpId="4"/>
      <p:bldP build="whole" bldLvl="1" animBg="1" rev="0" advAuto="0" spid="213" grpId="7"/>
      <p:bldP build="whole" bldLvl="1" animBg="1" rev="0" advAuto="0" spid="211" grpId="15"/>
      <p:bldP build="whole" bldLvl="1" animBg="1" rev="0" advAuto="0" spid="205" grpId="5"/>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Content Placeholder 2"/>
          <p:cNvSpPr txBox="1"/>
          <p:nvPr>
            <p:ph type="body" idx="1"/>
          </p:nvPr>
        </p:nvSpPr>
        <p:spPr>
          <a:xfrm>
            <a:off x="1101270" y="1608818"/>
            <a:ext cx="10515601" cy="4351338"/>
          </a:xfrm>
          <a:prstGeom prst="rect">
            <a:avLst/>
          </a:prstGeom>
        </p:spPr>
        <p:txBody>
          <a:bodyPr/>
          <a:lstStyle/>
          <a:p>
            <a:pPr>
              <a:lnSpc>
                <a:spcPct val="150000"/>
              </a:lnSpc>
              <a:buClr>
                <a:srgbClr val="2C3440"/>
              </a:buClr>
              <a:buSzPct val="160000"/>
              <a:defRPr b="1" i="1">
                <a:latin typeface="Lato"/>
                <a:ea typeface="Lato"/>
                <a:cs typeface="Lato"/>
                <a:sym typeface="Lato"/>
              </a:defRPr>
            </a:pPr>
            <a:r>
              <a:t>Sustainable Agriculture</a:t>
            </a:r>
          </a:p>
          <a:p>
            <a:pPr lvl="1" marL="685800" indent="-228600">
              <a:lnSpc>
                <a:spcPct val="150000"/>
              </a:lnSpc>
              <a:spcBef>
                <a:spcPts val="500"/>
              </a:spcBef>
              <a:buClr>
                <a:srgbClr val="7AC5DD"/>
              </a:buClr>
              <a:buSzPct val="130000"/>
              <a:defRPr b="1" i="1" sz="2400">
                <a:latin typeface="Lato"/>
                <a:ea typeface="Lato"/>
                <a:cs typeface="Lato"/>
                <a:sym typeface="Lato"/>
              </a:defRPr>
            </a:pPr>
            <a:r>
              <a:t>Promote organic farming practices.</a:t>
            </a:r>
          </a:p>
          <a:p>
            <a:pPr>
              <a:lnSpc>
                <a:spcPct val="150000"/>
              </a:lnSpc>
              <a:buClr>
                <a:srgbClr val="2C3440"/>
              </a:buClr>
              <a:buSzPct val="160000"/>
              <a:defRPr b="1" i="1">
                <a:latin typeface="Lato"/>
                <a:ea typeface="Lato"/>
                <a:cs typeface="Lato"/>
                <a:sym typeface="Lato"/>
              </a:defRPr>
            </a:pPr>
            <a:r>
              <a:t> Food Security Problems</a:t>
            </a:r>
          </a:p>
          <a:p>
            <a:pPr lvl="1" marL="685800" indent="-228600">
              <a:lnSpc>
                <a:spcPct val="150000"/>
              </a:lnSpc>
              <a:spcBef>
                <a:spcPts val="500"/>
              </a:spcBef>
              <a:buClr>
                <a:srgbClr val="7AC5DD"/>
              </a:buClr>
              <a:buSzPct val="130000"/>
              <a:defRPr b="1" i="1" sz="2400">
                <a:latin typeface="Lato"/>
                <a:ea typeface="Lato"/>
                <a:cs typeface="Lato"/>
                <a:sym typeface="Lato"/>
              </a:defRPr>
            </a:pPr>
            <a:r>
              <a:t>Educate communities on nutrition.</a:t>
            </a:r>
          </a:p>
          <a:p>
            <a:pPr>
              <a:lnSpc>
                <a:spcPct val="150000"/>
              </a:lnSpc>
              <a:buClr>
                <a:srgbClr val="2C3440"/>
              </a:buClr>
              <a:buSzPct val="160000"/>
              <a:defRPr b="1" i="1">
                <a:latin typeface="Lato"/>
                <a:ea typeface="Lato"/>
                <a:cs typeface="Lato"/>
                <a:sym typeface="Lato"/>
              </a:defRPr>
            </a:pPr>
            <a:r>
              <a:t>Support Economic Development </a:t>
            </a:r>
          </a:p>
          <a:p>
            <a:pPr lvl="1" marL="685800" indent="-228600">
              <a:lnSpc>
                <a:spcPct val="150000"/>
              </a:lnSpc>
              <a:spcBef>
                <a:spcPts val="500"/>
              </a:spcBef>
              <a:buClr>
                <a:srgbClr val="7AC5DD"/>
              </a:buClr>
              <a:buSzPct val="130000"/>
              <a:defRPr b="1" i="1" sz="2400">
                <a:latin typeface="Lato"/>
                <a:ea typeface="Lato"/>
                <a:cs typeface="Lato"/>
                <a:sym typeface="Lato"/>
              </a:defRPr>
            </a:pPr>
            <a:r>
              <a:t>Create job opportunities in rural areas.</a:t>
            </a:r>
            <a:r>
              <a:t> </a:t>
            </a:r>
          </a:p>
        </p:txBody>
      </p:sp>
      <p:sp>
        <p:nvSpPr>
          <p:cNvPr id="219" name="Title 1"/>
          <p:cNvSpPr txBox="1"/>
          <p:nvPr/>
        </p:nvSpPr>
        <p:spPr>
          <a:xfrm>
            <a:off x="5853202" y="29048"/>
            <a:ext cx="5326694" cy="6375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nSpc>
                <a:spcPct val="90000"/>
              </a:lnSpc>
              <a:defRPr b="1" sz="3600">
                <a:solidFill>
                  <a:srgbClr val="2C3440"/>
                </a:solidFill>
                <a:latin typeface="Lato Light"/>
                <a:ea typeface="Lato Light"/>
                <a:cs typeface="Lato Light"/>
                <a:sym typeface="Lato Light"/>
              </a:defRPr>
            </a:lvl1pPr>
          </a:lstStyle>
          <a:p>
            <a:pPr/>
            <a:r>
              <a:t>How do we prevent it?</a:t>
            </a:r>
          </a:p>
        </p:txBody>
      </p:sp>
      <p:sp>
        <p:nvSpPr>
          <p:cNvPr id="220" name="Subtitle 2"/>
          <p:cNvSpPr txBox="1"/>
          <p:nvPr/>
        </p:nvSpPr>
        <p:spPr>
          <a:xfrm>
            <a:off x="6587632" y="591769"/>
            <a:ext cx="3857834" cy="41845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r">
              <a:lnSpc>
                <a:spcPct val="90000"/>
              </a:lnSpc>
              <a:spcBef>
                <a:spcPts val="1000"/>
              </a:spcBef>
              <a:defRPr sz="2000">
                <a:solidFill>
                  <a:srgbClr val="7AC5DD"/>
                </a:solidFill>
                <a:latin typeface="Lato Light"/>
                <a:ea typeface="Lato Light"/>
                <a:cs typeface="Lato Light"/>
                <a:sym typeface="Lato Light"/>
              </a:defRPr>
            </a:lvl1pPr>
          </a:lstStyle>
          <a:p>
            <a:pPr/>
            <a:r>
              <a:t>Points to consider.</a:t>
            </a:r>
          </a:p>
        </p:txBody>
      </p:sp>
      <p:sp>
        <p:nvSpPr>
          <p:cNvPr id="221" name="Rounded Rectangle 5"/>
          <p:cNvSpPr/>
          <p:nvPr/>
        </p:nvSpPr>
        <p:spPr>
          <a:xfrm rot="16200000">
            <a:off x="10672840" y="350223"/>
            <a:ext cx="1550764" cy="901550"/>
          </a:xfrm>
          <a:prstGeom prst="roundRect">
            <a:avLst>
              <a:gd name="adj" fmla="val 50000"/>
            </a:avLst>
          </a:prstGeom>
          <a:solidFill>
            <a:srgbClr val="7AC5DD"/>
          </a:solidFill>
          <a:ln w="12700">
            <a:miter lim="400000"/>
          </a:ln>
        </p:spPr>
        <p:txBody>
          <a:bodyPr lIns="45719" rIns="45719" anchor="ctr"/>
          <a:lstStyle/>
          <a:p>
            <a:pPr algn="ctr">
              <a:defRPr>
                <a:solidFill>
                  <a:srgbClr val="FFFFFF"/>
                </a:solidFill>
              </a:defRPr>
            </a:pPr>
          </a:p>
        </p:txBody>
      </p:sp>
      <p:sp>
        <p:nvSpPr>
          <p:cNvPr id="222" name="Rounded Rectangle 6"/>
          <p:cNvSpPr/>
          <p:nvPr/>
        </p:nvSpPr>
        <p:spPr>
          <a:xfrm rot="16200000">
            <a:off x="11397436" y="6171967"/>
            <a:ext cx="293917" cy="583058"/>
          </a:xfrm>
          <a:prstGeom prst="roundRect">
            <a:avLst>
              <a:gd name="adj" fmla="val 31851"/>
            </a:avLst>
          </a:prstGeom>
          <a:solidFill>
            <a:srgbClr val="7AC5DD"/>
          </a:solidFill>
          <a:ln w="12700">
            <a:miter lim="400000"/>
          </a:ln>
        </p:spPr>
        <p:txBody>
          <a:bodyPr lIns="45719" rIns="45719" anchor="ctr"/>
          <a:lstStyle/>
          <a:p>
            <a:pPr algn="ctr">
              <a:defRPr>
                <a:solidFill>
                  <a:srgbClr val="FFFFFF"/>
                </a:solidFill>
              </a:defRPr>
            </a:pPr>
          </a:p>
        </p:txBody>
      </p:sp>
      <p:pic>
        <p:nvPicPr>
          <p:cNvPr id="223" name="ZERO-HUNGER-BY-2030-A-GOAL-BECOMES-A-MIRAGE.jpeg" descr="ZERO-HUNGER-BY-2030-A-GOAL-BECOMES-A-MIRAGE.jpeg"/>
          <p:cNvPicPr>
            <a:picLocks noChangeAspect="1"/>
          </p:cNvPicPr>
          <p:nvPr/>
        </p:nvPicPr>
        <p:blipFill>
          <a:blip r:embed="rId2">
            <a:extLst/>
          </a:blip>
          <a:srcRect l="3143" t="9702" r="6413" b="15700"/>
          <a:stretch>
            <a:fillRect/>
          </a:stretch>
        </p:blipFill>
        <p:spPr>
          <a:xfrm>
            <a:off x="8641493" y="3780697"/>
            <a:ext cx="3369376" cy="2086394"/>
          </a:xfrm>
          <a:custGeom>
            <a:avLst/>
            <a:gdLst/>
            <a:ahLst/>
            <a:cxnLst>
              <a:cxn ang="0">
                <a:pos x="wd2" y="hd2"/>
              </a:cxn>
              <a:cxn ang="5400000">
                <a:pos x="wd2" y="hd2"/>
              </a:cxn>
              <a:cxn ang="10800000">
                <a:pos x="wd2" y="hd2"/>
              </a:cxn>
              <a:cxn ang="16200000">
                <a:pos x="wd2" y="hd2"/>
              </a:cxn>
            </a:cxnLst>
            <a:rect l="0" t="0" r="r" b="b"/>
            <a:pathLst>
              <a:path w="21593" h="21596" fill="norm" stroke="1" extrusionOk="0">
                <a:moveTo>
                  <a:pt x="16270" y="0"/>
                </a:moveTo>
                <a:cubicBezTo>
                  <a:pt x="16171" y="-4"/>
                  <a:pt x="16069" y="60"/>
                  <a:pt x="16069" y="148"/>
                </a:cubicBezTo>
                <a:cubicBezTo>
                  <a:pt x="16069" y="172"/>
                  <a:pt x="16100" y="237"/>
                  <a:pt x="16137" y="292"/>
                </a:cubicBezTo>
                <a:cubicBezTo>
                  <a:pt x="16308" y="548"/>
                  <a:pt x="16321" y="651"/>
                  <a:pt x="16170" y="543"/>
                </a:cubicBezTo>
                <a:cubicBezTo>
                  <a:pt x="16132" y="515"/>
                  <a:pt x="16081" y="480"/>
                  <a:pt x="16058" y="465"/>
                </a:cubicBezTo>
                <a:cubicBezTo>
                  <a:pt x="16036" y="450"/>
                  <a:pt x="15940" y="431"/>
                  <a:pt x="15845" y="419"/>
                </a:cubicBezTo>
                <a:cubicBezTo>
                  <a:pt x="15749" y="408"/>
                  <a:pt x="15654" y="384"/>
                  <a:pt x="15634" y="366"/>
                </a:cubicBezTo>
                <a:cubicBezTo>
                  <a:pt x="15580" y="320"/>
                  <a:pt x="15228" y="326"/>
                  <a:pt x="15145" y="374"/>
                </a:cubicBezTo>
                <a:cubicBezTo>
                  <a:pt x="15085" y="410"/>
                  <a:pt x="15076" y="430"/>
                  <a:pt x="15082" y="518"/>
                </a:cubicBezTo>
                <a:lnTo>
                  <a:pt x="15087" y="617"/>
                </a:lnTo>
                <a:lnTo>
                  <a:pt x="15313" y="674"/>
                </a:lnTo>
                <a:cubicBezTo>
                  <a:pt x="15438" y="705"/>
                  <a:pt x="15574" y="752"/>
                  <a:pt x="15613" y="781"/>
                </a:cubicBezTo>
                <a:cubicBezTo>
                  <a:pt x="15682" y="830"/>
                  <a:pt x="15668" y="833"/>
                  <a:pt x="15313" y="838"/>
                </a:cubicBezTo>
                <a:cubicBezTo>
                  <a:pt x="15108" y="841"/>
                  <a:pt x="14931" y="841"/>
                  <a:pt x="14916" y="838"/>
                </a:cubicBezTo>
                <a:cubicBezTo>
                  <a:pt x="14902" y="836"/>
                  <a:pt x="14891" y="848"/>
                  <a:pt x="14891" y="867"/>
                </a:cubicBezTo>
                <a:cubicBezTo>
                  <a:pt x="14891" y="886"/>
                  <a:pt x="14866" y="900"/>
                  <a:pt x="14838" y="900"/>
                </a:cubicBezTo>
                <a:cubicBezTo>
                  <a:pt x="14809" y="900"/>
                  <a:pt x="14741" y="938"/>
                  <a:pt x="14688" y="982"/>
                </a:cubicBezTo>
                <a:cubicBezTo>
                  <a:pt x="14634" y="1027"/>
                  <a:pt x="14552" y="1068"/>
                  <a:pt x="14507" y="1073"/>
                </a:cubicBezTo>
                <a:cubicBezTo>
                  <a:pt x="14461" y="1077"/>
                  <a:pt x="14414" y="1093"/>
                  <a:pt x="14403" y="1106"/>
                </a:cubicBezTo>
                <a:cubicBezTo>
                  <a:pt x="14359" y="1154"/>
                  <a:pt x="14274" y="1173"/>
                  <a:pt x="13670" y="1262"/>
                </a:cubicBezTo>
                <a:cubicBezTo>
                  <a:pt x="13487" y="1289"/>
                  <a:pt x="13382" y="1358"/>
                  <a:pt x="13235" y="1557"/>
                </a:cubicBezTo>
                <a:cubicBezTo>
                  <a:pt x="13184" y="1626"/>
                  <a:pt x="13172" y="1667"/>
                  <a:pt x="13177" y="1746"/>
                </a:cubicBezTo>
                <a:cubicBezTo>
                  <a:pt x="13182" y="1841"/>
                  <a:pt x="13177" y="1856"/>
                  <a:pt x="13075" y="1923"/>
                </a:cubicBezTo>
                <a:cubicBezTo>
                  <a:pt x="13015" y="1962"/>
                  <a:pt x="12946" y="2017"/>
                  <a:pt x="12925" y="2046"/>
                </a:cubicBezTo>
                <a:cubicBezTo>
                  <a:pt x="12904" y="2075"/>
                  <a:pt x="12853" y="2124"/>
                  <a:pt x="12810" y="2157"/>
                </a:cubicBezTo>
                <a:cubicBezTo>
                  <a:pt x="12711" y="2233"/>
                  <a:pt x="12497" y="2575"/>
                  <a:pt x="12480" y="2683"/>
                </a:cubicBezTo>
                <a:cubicBezTo>
                  <a:pt x="12472" y="2736"/>
                  <a:pt x="12480" y="2799"/>
                  <a:pt x="12503" y="2855"/>
                </a:cubicBezTo>
                <a:cubicBezTo>
                  <a:pt x="12537" y="2941"/>
                  <a:pt x="12537" y="2954"/>
                  <a:pt x="12503" y="3118"/>
                </a:cubicBezTo>
                <a:cubicBezTo>
                  <a:pt x="12483" y="3213"/>
                  <a:pt x="12456" y="3325"/>
                  <a:pt x="12444" y="3365"/>
                </a:cubicBezTo>
                <a:cubicBezTo>
                  <a:pt x="12432" y="3406"/>
                  <a:pt x="12430" y="3480"/>
                  <a:pt x="12439" y="3533"/>
                </a:cubicBezTo>
                <a:cubicBezTo>
                  <a:pt x="12467" y="3702"/>
                  <a:pt x="12473" y="4119"/>
                  <a:pt x="12449" y="4158"/>
                </a:cubicBezTo>
                <a:cubicBezTo>
                  <a:pt x="12437" y="4178"/>
                  <a:pt x="12429" y="4249"/>
                  <a:pt x="12429" y="4318"/>
                </a:cubicBezTo>
                <a:cubicBezTo>
                  <a:pt x="12429" y="4387"/>
                  <a:pt x="12420" y="4450"/>
                  <a:pt x="12409" y="4462"/>
                </a:cubicBezTo>
                <a:cubicBezTo>
                  <a:pt x="12373" y="4497"/>
                  <a:pt x="12385" y="4641"/>
                  <a:pt x="12431" y="4729"/>
                </a:cubicBezTo>
                <a:cubicBezTo>
                  <a:pt x="12467" y="4794"/>
                  <a:pt x="12497" y="4815"/>
                  <a:pt x="12566" y="4815"/>
                </a:cubicBezTo>
                <a:cubicBezTo>
                  <a:pt x="12652" y="4815"/>
                  <a:pt x="12655" y="4819"/>
                  <a:pt x="12655" y="4914"/>
                </a:cubicBezTo>
                <a:cubicBezTo>
                  <a:pt x="12655" y="4991"/>
                  <a:pt x="12669" y="5024"/>
                  <a:pt x="12719" y="5066"/>
                </a:cubicBezTo>
                <a:cubicBezTo>
                  <a:pt x="12754" y="5095"/>
                  <a:pt x="12805" y="5109"/>
                  <a:pt x="12831" y="5098"/>
                </a:cubicBezTo>
                <a:cubicBezTo>
                  <a:pt x="12876" y="5080"/>
                  <a:pt x="13027" y="4783"/>
                  <a:pt x="13027" y="4712"/>
                </a:cubicBezTo>
                <a:cubicBezTo>
                  <a:pt x="13027" y="4671"/>
                  <a:pt x="13228" y="4347"/>
                  <a:pt x="13253" y="4347"/>
                </a:cubicBezTo>
                <a:cubicBezTo>
                  <a:pt x="13263" y="4347"/>
                  <a:pt x="13306" y="4276"/>
                  <a:pt x="13347" y="4191"/>
                </a:cubicBezTo>
                <a:cubicBezTo>
                  <a:pt x="13388" y="4105"/>
                  <a:pt x="13421" y="4048"/>
                  <a:pt x="13421" y="4067"/>
                </a:cubicBezTo>
                <a:cubicBezTo>
                  <a:pt x="13421" y="4086"/>
                  <a:pt x="13407" y="4123"/>
                  <a:pt x="13390" y="4145"/>
                </a:cubicBezTo>
                <a:cubicBezTo>
                  <a:pt x="13373" y="4168"/>
                  <a:pt x="13360" y="4206"/>
                  <a:pt x="13360" y="4232"/>
                </a:cubicBezTo>
                <a:cubicBezTo>
                  <a:pt x="13360" y="4257"/>
                  <a:pt x="13352" y="4307"/>
                  <a:pt x="13342" y="4338"/>
                </a:cubicBezTo>
                <a:cubicBezTo>
                  <a:pt x="13175" y="4870"/>
                  <a:pt x="13172" y="4871"/>
                  <a:pt x="13172" y="5300"/>
                </a:cubicBezTo>
                <a:lnTo>
                  <a:pt x="13172" y="5706"/>
                </a:lnTo>
                <a:lnTo>
                  <a:pt x="13245" y="5768"/>
                </a:lnTo>
                <a:cubicBezTo>
                  <a:pt x="13285" y="5803"/>
                  <a:pt x="13317" y="5846"/>
                  <a:pt x="13317" y="5863"/>
                </a:cubicBezTo>
                <a:cubicBezTo>
                  <a:pt x="13317" y="5879"/>
                  <a:pt x="13285" y="5990"/>
                  <a:pt x="13245" y="6109"/>
                </a:cubicBezTo>
                <a:cubicBezTo>
                  <a:pt x="13147" y="6404"/>
                  <a:pt x="13154" y="6544"/>
                  <a:pt x="13266" y="6557"/>
                </a:cubicBezTo>
                <a:cubicBezTo>
                  <a:pt x="13330" y="6564"/>
                  <a:pt x="13099" y="6616"/>
                  <a:pt x="12940" y="6631"/>
                </a:cubicBezTo>
                <a:cubicBezTo>
                  <a:pt x="12863" y="6638"/>
                  <a:pt x="12796" y="6631"/>
                  <a:pt x="12790" y="6614"/>
                </a:cubicBezTo>
                <a:cubicBezTo>
                  <a:pt x="12771" y="6565"/>
                  <a:pt x="12669" y="6581"/>
                  <a:pt x="12521" y="6655"/>
                </a:cubicBezTo>
                <a:cubicBezTo>
                  <a:pt x="12384" y="6723"/>
                  <a:pt x="12361" y="6721"/>
                  <a:pt x="12152" y="6664"/>
                </a:cubicBezTo>
                <a:cubicBezTo>
                  <a:pt x="12074" y="6642"/>
                  <a:pt x="11844" y="6726"/>
                  <a:pt x="11798" y="6791"/>
                </a:cubicBezTo>
                <a:cubicBezTo>
                  <a:pt x="11787" y="6806"/>
                  <a:pt x="11619" y="6820"/>
                  <a:pt x="11424" y="6820"/>
                </a:cubicBezTo>
                <a:cubicBezTo>
                  <a:pt x="11160" y="6820"/>
                  <a:pt x="11042" y="6806"/>
                  <a:pt x="10959" y="6766"/>
                </a:cubicBezTo>
                <a:cubicBezTo>
                  <a:pt x="10876" y="6727"/>
                  <a:pt x="10812" y="6720"/>
                  <a:pt x="10712" y="6738"/>
                </a:cubicBezTo>
                <a:cubicBezTo>
                  <a:pt x="10545" y="6767"/>
                  <a:pt x="10182" y="6764"/>
                  <a:pt x="10020" y="6733"/>
                </a:cubicBezTo>
                <a:cubicBezTo>
                  <a:pt x="9942" y="6719"/>
                  <a:pt x="9893" y="6726"/>
                  <a:pt x="9878" y="6750"/>
                </a:cubicBezTo>
                <a:cubicBezTo>
                  <a:pt x="9847" y="6799"/>
                  <a:pt x="9366" y="6799"/>
                  <a:pt x="9290" y="6750"/>
                </a:cubicBezTo>
                <a:cubicBezTo>
                  <a:pt x="9259" y="6729"/>
                  <a:pt x="9214" y="6698"/>
                  <a:pt x="9191" y="6684"/>
                </a:cubicBezTo>
                <a:cubicBezTo>
                  <a:pt x="9074" y="6613"/>
                  <a:pt x="8912" y="6585"/>
                  <a:pt x="8621" y="6586"/>
                </a:cubicBezTo>
                <a:cubicBezTo>
                  <a:pt x="8445" y="6586"/>
                  <a:pt x="8253" y="6573"/>
                  <a:pt x="8197" y="6557"/>
                </a:cubicBezTo>
                <a:cubicBezTo>
                  <a:pt x="8060" y="6517"/>
                  <a:pt x="7290" y="6513"/>
                  <a:pt x="7179" y="6553"/>
                </a:cubicBezTo>
                <a:cubicBezTo>
                  <a:pt x="7131" y="6570"/>
                  <a:pt x="6946" y="6584"/>
                  <a:pt x="6770" y="6586"/>
                </a:cubicBezTo>
                <a:cubicBezTo>
                  <a:pt x="6590" y="6587"/>
                  <a:pt x="6449" y="6601"/>
                  <a:pt x="6449" y="6618"/>
                </a:cubicBezTo>
                <a:cubicBezTo>
                  <a:pt x="6449" y="6636"/>
                  <a:pt x="6355" y="6642"/>
                  <a:pt x="6225" y="6631"/>
                </a:cubicBezTo>
                <a:cubicBezTo>
                  <a:pt x="6103" y="6620"/>
                  <a:pt x="5923" y="6609"/>
                  <a:pt x="5824" y="6606"/>
                </a:cubicBezTo>
                <a:cubicBezTo>
                  <a:pt x="5724" y="6603"/>
                  <a:pt x="5643" y="6597"/>
                  <a:pt x="5643" y="6590"/>
                </a:cubicBezTo>
                <a:cubicBezTo>
                  <a:pt x="5643" y="6582"/>
                  <a:pt x="5688" y="6494"/>
                  <a:pt x="5745" y="6397"/>
                </a:cubicBezTo>
                <a:cubicBezTo>
                  <a:pt x="5802" y="6299"/>
                  <a:pt x="5849" y="6208"/>
                  <a:pt x="5849" y="6191"/>
                </a:cubicBezTo>
                <a:cubicBezTo>
                  <a:pt x="5849" y="6174"/>
                  <a:pt x="5865" y="6150"/>
                  <a:pt x="5885" y="6142"/>
                </a:cubicBezTo>
                <a:cubicBezTo>
                  <a:pt x="5905" y="6133"/>
                  <a:pt x="5935" y="6091"/>
                  <a:pt x="5951" y="6043"/>
                </a:cubicBezTo>
                <a:cubicBezTo>
                  <a:pt x="5976" y="5966"/>
                  <a:pt x="5975" y="5944"/>
                  <a:pt x="5936" y="5854"/>
                </a:cubicBezTo>
                <a:cubicBezTo>
                  <a:pt x="5910" y="5797"/>
                  <a:pt x="5862" y="5744"/>
                  <a:pt x="5826" y="5731"/>
                </a:cubicBezTo>
                <a:cubicBezTo>
                  <a:pt x="5791" y="5719"/>
                  <a:pt x="5733" y="5655"/>
                  <a:pt x="5696" y="5591"/>
                </a:cubicBezTo>
                <a:cubicBezTo>
                  <a:pt x="5639" y="5489"/>
                  <a:pt x="5617" y="5475"/>
                  <a:pt x="5508" y="5460"/>
                </a:cubicBezTo>
                <a:cubicBezTo>
                  <a:pt x="5315" y="5434"/>
                  <a:pt x="5230" y="5478"/>
                  <a:pt x="5157" y="5641"/>
                </a:cubicBezTo>
                <a:cubicBezTo>
                  <a:pt x="5117" y="5730"/>
                  <a:pt x="5083" y="5771"/>
                  <a:pt x="5063" y="5760"/>
                </a:cubicBezTo>
                <a:cubicBezTo>
                  <a:pt x="4978" y="5710"/>
                  <a:pt x="4859" y="5716"/>
                  <a:pt x="4827" y="5768"/>
                </a:cubicBezTo>
                <a:cubicBezTo>
                  <a:pt x="4761" y="5875"/>
                  <a:pt x="4786" y="5976"/>
                  <a:pt x="4928" y="6191"/>
                </a:cubicBezTo>
                <a:cubicBezTo>
                  <a:pt x="5038" y="6357"/>
                  <a:pt x="5063" y="6415"/>
                  <a:pt x="5063" y="6499"/>
                </a:cubicBezTo>
                <a:cubicBezTo>
                  <a:pt x="5063" y="6597"/>
                  <a:pt x="5057" y="6601"/>
                  <a:pt x="4979" y="6606"/>
                </a:cubicBezTo>
                <a:cubicBezTo>
                  <a:pt x="4934" y="6609"/>
                  <a:pt x="4887" y="6615"/>
                  <a:pt x="4872" y="6618"/>
                </a:cubicBezTo>
                <a:cubicBezTo>
                  <a:pt x="4837" y="6626"/>
                  <a:pt x="4676" y="6586"/>
                  <a:pt x="4587" y="6549"/>
                </a:cubicBezTo>
                <a:cubicBezTo>
                  <a:pt x="4492" y="6508"/>
                  <a:pt x="3279" y="6508"/>
                  <a:pt x="3184" y="6549"/>
                </a:cubicBezTo>
                <a:cubicBezTo>
                  <a:pt x="3142" y="6566"/>
                  <a:pt x="3082" y="6592"/>
                  <a:pt x="3051" y="6602"/>
                </a:cubicBezTo>
                <a:cubicBezTo>
                  <a:pt x="2967" y="6630"/>
                  <a:pt x="2911" y="6743"/>
                  <a:pt x="2911" y="6890"/>
                </a:cubicBezTo>
                <a:cubicBezTo>
                  <a:pt x="2911" y="6959"/>
                  <a:pt x="2902" y="7026"/>
                  <a:pt x="2891" y="7037"/>
                </a:cubicBezTo>
                <a:cubicBezTo>
                  <a:pt x="2880" y="7049"/>
                  <a:pt x="2871" y="7128"/>
                  <a:pt x="2871" y="7218"/>
                </a:cubicBezTo>
                <a:cubicBezTo>
                  <a:pt x="2871" y="7308"/>
                  <a:pt x="2862" y="7392"/>
                  <a:pt x="2850" y="7403"/>
                </a:cubicBezTo>
                <a:cubicBezTo>
                  <a:pt x="2839" y="7414"/>
                  <a:pt x="2827" y="7479"/>
                  <a:pt x="2827" y="7543"/>
                </a:cubicBezTo>
                <a:cubicBezTo>
                  <a:pt x="2827" y="7615"/>
                  <a:pt x="2816" y="7666"/>
                  <a:pt x="2797" y="7678"/>
                </a:cubicBezTo>
                <a:cubicBezTo>
                  <a:pt x="2779" y="7690"/>
                  <a:pt x="2766" y="7737"/>
                  <a:pt x="2766" y="7797"/>
                </a:cubicBezTo>
                <a:cubicBezTo>
                  <a:pt x="2766" y="7916"/>
                  <a:pt x="2724" y="8122"/>
                  <a:pt x="2700" y="8122"/>
                </a:cubicBezTo>
                <a:cubicBezTo>
                  <a:pt x="2691" y="8122"/>
                  <a:pt x="2682" y="8198"/>
                  <a:pt x="2682" y="8290"/>
                </a:cubicBezTo>
                <a:cubicBezTo>
                  <a:pt x="2682" y="8383"/>
                  <a:pt x="2670" y="8492"/>
                  <a:pt x="2654" y="8533"/>
                </a:cubicBezTo>
                <a:cubicBezTo>
                  <a:pt x="2639" y="8573"/>
                  <a:pt x="2621" y="8674"/>
                  <a:pt x="2614" y="8755"/>
                </a:cubicBezTo>
                <a:cubicBezTo>
                  <a:pt x="2606" y="8835"/>
                  <a:pt x="2578" y="8962"/>
                  <a:pt x="2550" y="9042"/>
                </a:cubicBezTo>
                <a:cubicBezTo>
                  <a:pt x="2519" y="9132"/>
                  <a:pt x="2497" y="9252"/>
                  <a:pt x="2494" y="9358"/>
                </a:cubicBezTo>
                <a:cubicBezTo>
                  <a:pt x="2492" y="9452"/>
                  <a:pt x="2483" y="9538"/>
                  <a:pt x="2474" y="9547"/>
                </a:cubicBezTo>
                <a:cubicBezTo>
                  <a:pt x="2465" y="9557"/>
                  <a:pt x="2456" y="9628"/>
                  <a:pt x="2456" y="9708"/>
                </a:cubicBezTo>
                <a:cubicBezTo>
                  <a:pt x="2456" y="9787"/>
                  <a:pt x="2443" y="9897"/>
                  <a:pt x="2426" y="9950"/>
                </a:cubicBezTo>
                <a:cubicBezTo>
                  <a:pt x="2407" y="10007"/>
                  <a:pt x="2395" y="10137"/>
                  <a:pt x="2395" y="10270"/>
                </a:cubicBezTo>
                <a:cubicBezTo>
                  <a:pt x="2395" y="10393"/>
                  <a:pt x="2386" y="10501"/>
                  <a:pt x="2375" y="10513"/>
                </a:cubicBezTo>
                <a:cubicBezTo>
                  <a:pt x="2363" y="10524"/>
                  <a:pt x="2352" y="10555"/>
                  <a:pt x="2352" y="10583"/>
                </a:cubicBezTo>
                <a:cubicBezTo>
                  <a:pt x="2352" y="10610"/>
                  <a:pt x="2302" y="10750"/>
                  <a:pt x="2240" y="10895"/>
                </a:cubicBezTo>
                <a:cubicBezTo>
                  <a:pt x="2177" y="11039"/>
                  <a:pt x="2125" y="11175"/>
                  <a:pt x="2125" y="11199"/>
                </a:cubicBezTo>
                <a:cubicBezTo>
                  <a:pt x="2125" y="11222"/>
                  <a:pt x="2110" y="11270"/>
                  <a:pt x="2092" y="11301"/>
                </a:cubicBezTo>
                <a:cubicBezTo>
                  <a:pt x="2068" y="11345"/>
                  <a:pt x="2059" y="11478"/>
                  <a:pt x="2049" y="11864"/>
                </a:cubicBezTo>
                <a:cubicBezTo>
                  <a:pt x="2040" y="12226"/>
                  <a:pt x="2028" y="12380"/>
                  <a:pt x="2008" y="12406"/>
                </a:cubicBezTo>
                <a:cubicBezTo>
                  <a:pt x="1993" y="12427"/>
                  <a:pt x="1980" y="12463"/>
                  <a:pt x="1980" y="12489"/>
                </a:cubicBezTo>
                <a:cubicBezTo>
                  <a:pt x="1980" y="12514"/>
                  <a:pt x="1973" y="12534"/>
                  <a:pt x="1963" y="12534"/>
                </a:cubicBezTo>
                <a:cubicBezTo>
                  <a:pt x="1953" y="12534"/>
                  <a:pt x="1939" y="12578"/>
                  <a:pt x="1932" y="12628"/>
                </a:cubicBezTo>
                <a:cubicBezTo>
                  <a:pt x="1926" y="12679"/>
                  <a:pt x="1893" y="12767"/>
                  <a:pt x="1858" y="12826"/>
                </a:cubicBezTo>
                <a:cubicBezTo>
                  <a:pt x="1824" y="12884"/>
                  <a:pt x="1795" y="12950"/>
                  <a:pt x="1795" y="12969"/>
                </a:cubicBezTo>
                <a:cubicBezTo>
                  <a:pt x="1795" y="12989"/>
                  <a:pt x="1786" y="13002"/>
                  <a:pt x="1777" y="13002"/>
                </a:cubicBezTo>
                <a:cubicBezTo>
                  <a:pt x="1758" y="13002"/>
                  <a:pt x="1726" y="13092"/>
                  <a:pt x="1688" y="13253"/>
                </a:cubicBezTo>
                <a:cubicBezTo>
                  <a:pt x="1675" y="13308"/>
                  <a:pt x="1664" y="13461"/>
                  <a:pt x="1663" y="13594"/>
                </a:cubicBezTo>
                <a:cubicBezTo>
                  <a:pt x="1661" y="13737"/>
                  <a:pt x="1650" y="13852"/>
                  <a:pt x="1635" y="13877"/>
                </a:cubicBezTo>
                <a:cubicBezTo>
                  <a:pt x="1620" y="13900"/>
                  <a:pt x="1607" y="13970"/>
                  <a:pt x="1607" y="14029"/>
                </a:cubicBezTo>
                <a:cubicBezTo>
                  <a:pt x="1607" y="14089"/>
                  <a:pt x="1598" y="14145"/>
                  <a:pt x="1586" y="14156"/>
                </a:cubicBezTo>
                <a:cubicBezTo>
                  <a:pt x="1575" y="14168"/>
                  <a:pt x="1566" y="14197"/>
                  <a:pt x="1566" y="14222"/>
                </a:cubicBezTo>
                <a:cubicBezTo>
                  <a:pt x="1566" y="14247"/>
                  <a:pt x="1534" y="14359"/>
                  <a:pt x="1495" y="14473"/>
                </a:cubicBezTo>
                <a:cubicBezTo>
                  <a:pt x="1455" y="14587"/>
                  <a:pt x="1421" y="14716"/>
                  <a:pt x="1421" y="14760"/>
                </a:cubicBezTo>
                <a:cubicBezTo>
                  <a:pt x="1421" y="14805"/>
                  <a:pt x="1412" y="14843"/>
                  <a:pt x="1401" y="14843"/>
                </a:cubicBezTo>
                <a:cubicBezTo>
                  <a:pt x="1389" y="14843"/>
                  <a:pt x="1380" y="14871"/>
                  <a:pt x="1380" y="14908"/>
                </a:cubicBezTo>
                <a:cubicBezTo>
                  <a:pt x="1380" y="14945"/>
                  <a:pt x="1371" y="14974"/>
                  <a:pt x="1360" y="14974"/>
                </a:cubicBezTo>
                <a:cubicBezTo>
                  <a:pt x="1348" y="14974"/>
                  <a:pt x="1340" y="15021"/>
                  <a:pt x="1340" y="15077"/>
                </a:cubicBezTo>
                <a:cubicBezTo>
                  <a:pt x="1340" y="15136"/>
                  <a:pt x="1327" y="15189"/>
                  <a:pt x="1309" y="15200"/>
                </a:cubicBezTo>
                <a:cubicBezTo>
                  <a:pt x="1287" y="15213"/>
                  <a:pt x="1276" y="15266"/>
                  <a:pt x="1276" y="15377"/>
                </a:cubicBezTo>
                <a:cubicBezTo>
                  <a:pt x="1276" y="15464"/>
                  <a:pt x="1266" y="15585"/>
                  <a:pt x="1253" y="15648"/>
                </a:cubicBezTo>
                <a:cubicBezTo>
                  <a:pt x="1214" y="15840"/>
                  <a:pt x="1073" y="16301"/>
                  <a:pt x="1039" y="16346"/>
                </a:cubicBezTo>
                <a:cubicBezTo>
                  <a:pt x="1022" y="16370"/>
                  <a:pt x="1009" y="16418"/>
                  <a:pt x="1009" y="16453"/>
                </a:cubicBezTo>
                <a:cubicBezTo>
                  <a:pt x="1009" y="16487"/>
                  <a:pt x="997" y="16514"/>
                  <a:pt x="986" y="16514"/>
                </a:cubicBezTo>
                <a:cubicBezTo>
                  <a:pt x="975" y="16514"/>
                  <a:pt x="966" y="16550"/>
                  <a:pt x="966" y="16593"/>
                </a:cubicBezTo>
                <a:cubicBezTo>
                  <a:pt x="966" y="16635"/>
                  <a:pt x="952" y="16696"/>
                  <a:pt x="935" y="16732"/>
                </a:cubicBezTo>
                <a:cubicBezTo>
                  <a:pt x="918" y="16768"/>
                  <a:pt x="905" y="16830"/>
                  <a:pt x="905" y="16872"/>
                </a:cubicBezTo>
                <a:cubicBezTo>
                  <a:pt x="904" y="16913"/>
                  <a:pt x="896" y="16950"/>
                  <a:pt x="887" y="16950"/>
                </a:cubicBezTo>
                <a:cubicBezTo>
                  <a:pt x="877" y="16950"/>
                  <a:pt x="856" y="17033"/>
                  <a:pt x="841" y="17135"/>
                </a:cubicBezTo>
                <a:cubicBezTo>
                  <a:pt x="826" y="17237"/>
                  <a:pt x="807" y="17327"/>
                  <a:pt x="798" y="17336"/>
                </a:cubicBezTo>
                <a:cubicBezTo>
                  <a:pt x="788" y="17345"/>
                  <a:pt x="780" y="17402"/>
                  <a:pt x="780" y="17463"/>
                </a:cubicBezTo>
                <a:cubicBezTo>
                  <a:pt x="780" y="17524"/>
                  <a:pt x="766" y="17592"/>
                  <a:pt x="749" y="17615"/>
                </a:cubicBezTo>
                <a:cubicBezTo>
                  <a:pt x="732" y="17638"/>
                  <a:pt x="719" y="17710"/>
                  <a:pt x="719" y="17771"/>
                </a:cubicBezTo>
                <a:cubicBezTo>
                  <a:pt x="719" y="17833"/>
                  <a:pt x="698" y="17936"/>
                  <a:pt x="676" y="18002"/>
                </a:cubicBezTo>
                <a:cubicBezTo>
                  <a:pt x="653" y="18067"/>
                  <a:pt x="635" y="18142"/>
                  <a:pt x="635" y="18166"/>
                </a:cubicBezTo>
                <a:cubicBezTo>
                  <a:pt x="635" y="18190"/>
                  <a:pt x="616" y="18236"/>
                  <a:pt x="594" y="18269"/>
                </a:cubicBezTo>
                <a:cubicBezTo>
                  <a:pt x="572" y="18301"/>
                  <a:pt x="548" y="18368"/>
                  <a:pt x="541" y="18421"/>
                </a:cubicBezTo>
                <a:cubicBezTo>
                  <a:pt x="534" y="18474"/>
                  <a:pt x="521" y="18529"/>
                  <a:pt x="510" y="18540"/>
                </a:cubicBezTo>
                <a:cubicBezTo>
                  <a:pt x="500" y="18550"/>
                  <a:pt x="490" y="18619"/>
                  <a:pt x="490" y="18696"/>
                </a:cubicBezTo>
                <a:cubicBezTo>
                  <a:pt x="490" y="18773"/>
                  <a:pt x="476" y="18865"/>
                  <a:pt x="459" y="18901"/>
                </a:cubicBezTo>
                <a:cubicBezTo>
                  <a:pt x="443" y="18937"/>
                  <a:pt x="429" y="18999"/>
                  <a:pt x="429" y="19037"/>
                </a:cubicBezTo>
                <a:cubicBezTo>
                  <a:pt x="429" y="19075"/>
                  <a:pt x="408" y="19161"/>
                  <a:pt x="386" y="19230"/>
                </a:cubicBezTo>
                <a:cubicBezTo>
                  <a:pt x="363" y="19298"/>
                  <a:pt x="345" y="19369"/>
                  <a:pt x="345" y="19386"/>
                </a:cubicBezTo>
                <a:cubicBezTo>
                  <a:pt x="345" y="19403"/>
                  <a:pt x="307" y="19483"/>
                  <a:pt x="261" y="19563"/>
                </a:cubicBezTo>
                <a:cubicBezTo>
                  <a:pt x="215" y="19642"/>
                  <a:pt x="164" y="19754"/>
                  <a:pt x="147" y="19813"/>
                </a:cubicBezTo>
                <a:cubicBezTo>
                  <a:pt x="129" y="19872"/>
                  <a:pt x="94" y="19957"/>
                  <a:pt x="68" y="20002"/>
                </a:cubicBezTo>
                <a:cubicBezTo>
                  <a:pt x="37" y="20056"/>
                  <a:pt x="16" y="20145"/>
                  <a:pt x="7" y="20265"/>
                </a:cubicBezTo>
                <a:cubicBezTo>
                  <a:pt x="-7" y="20443"/>
                  <a:pt x="-7" y="20450"/>
                  <a:pt x="65" y="20553"/>
                </a:cubicBezTo>
                <a:cubicBezTo>
                  <a:pt x="106" y="20610"/>
                  <a:pt x="186" y="20690"/>
                  <a:pt x="243" y="20729"/>
                </a:cubicBezTo>
                <a:cubicBezTo>
                  <a:pt x="334" y="20793"/>
                  <a:pt x="345" y="20813"/>
                  <a:pt x="345" y="20902"/>
                </a:cubicBezTo>
                <a:cubicBezTo>
                  <a:pt x="345" y="21040"/>
                  <a:pt x="444" y="21278"/>
                  <a:pt x="531" y="21350"/>
                </a:cubicBezTo>
                <a:cubicBezTo>
                  <a:pt x="590" y="21399"/>
                  <a:pt x="670" y="21413"/>
                  <a:pt x="976" y="21423"/>
                </a:cubicBezTo>
                <a:cubicBezTo>
                  <a:pt x="1181" y="21431"/>
                  <a:pt x="1430" y="21444"/>
                  <a:pt x="1528" y="21452"/>
                </a:cubicBezTo>
                <a:cubicBezTo>
                  <a:pt x="1626" y="21460"/>
                  <a:pt x="1774" y="21446"/>
                  <a:pt x="1858" y="21423"/>
                </a:cubicBezTo>
                <a:cubicBezTo>
                  <a:pt x="1942" y="21401"/>
                  <a:pt x="2211" y="21369"/>
                  <a:pt x="2456" y="21354"/>
                </a:cubicBezTo>
                <a:cubicBezTo>
                  <a:pt x="2701" y="21339"/>
                  <a:pt x="3008" y="21319"/>
                  <a:pt x="3138" y="21308"/>
                </a:cubicBezTo>
                <a:cubicBezTo>
                  <a:pt x="3272" y="21297"/>
                  <a:pt x="3393" y="21303"/>
                  <a:pt x="3418" y="21321"/>
                </a:cubicBezTo>
                <a:cubicBezTo>
                  <a:pt x="3535" y="21409"/>
                  <a:pt x="3638" y="21433"/>
                  <a:pt x="3784" y="21411"/>
                </a:cubicBezTo>
                <a:cubicBezTo>
                  <a:pt x="3868" y="21399"/>
                  <a:pt x="4051" y="21378"/>
                  <a:pt x="4193" y="21366"/>
                </a:cubicBezTo>
                <a:cubicBezTo>
                  <a:pt x="4366" y="21351"/>
                  <a:pt x="4476" y="21325"/>
                  <a:pt x="4524" y="21288"/>
                </a:cubicBezTo>
                <a:cubicBezTo>
                  <a:pt x="4639" y="21199"/>
                  <a:pt x="4821" y="21102"/>
                  <a:pt x="4888" y="21091"/>
                </a:cubicBezTo>
                <a:cubicBezTo>
                  <a:pt x="4921" y="21085"/>
                  <a:pt x="5029" y="21099"/>
                  <a:pt x="5127" y="21124"/>
                </a:cubicBezTo>
                <a:cubicBezTo>
                  <a:pt x="5372" y="21186"/>
                  <a:pt x="5654" y="21162"/>
                  <a:pt x="5747" y="21070"/>
                </a:cubicBezTo>
                <a:cubicBezTo>
                  <a:pt x="5830" y="20988"/>
                  <a:pt x="6063" y="20861"/>
                  <a:pt x="6129" y="20861"/>
                </a:cubicBezTo>
                <a:cubicBezTo>
                  <a:pt x="6154" y="20861"/>
                  <a:pt x="6209" y="20820"/>
                  <a:pt x="6251" y="20774"/>
                </a:cubicBezTo>
                <a:cubicBezTo>
                  <a:pt x="6295" y="20726"/>
                  <a:pt x="6355" y="20692"/>
                  <a:pt x="6396" y="20692"/>
                </a:cubicBezTo>
                <a:cubicBezTo>
                  <a:pt x="6435" y="20692"/>
                  <a:pt x="6473" y="20678"/>
                  <a:pt x="6480" y="20659"/>
                </a:cubicBezTo>
                <a:cubicBezTo>
                  <a:pt x="6487" y="20641"/>
                  <a:pt x="6575" y="20627"/>
                  <a:pt x="6676" y="20627"/>
                </a:cubicBezTo>
                <a:cubicBezTo>
                  <a:pt x="6777" y="20627"/>
                  <a:pt x="6884" y="20611"/>
                  <a:pt x="6912" y="20594"/>
                </a:cubicBezTo>
                <a:cubicBezTo>
                  <a:pt x="7053" y="20507"/>
                  <a:pt x="7559" y="20459"/>
                  <a:pt x="8367" y="20458"/>
                </a:cubicBezTo>
                <a:cubicBezTo>
                  <a:pt x="8785" y="20458"/>
                  <a:pt x="9091" y="20444"/>
                  <a:pt x="9112" y="20425"/>
                </a:cubicBezTo>
                <a:cubicBezTo>
                  <a:pt x="9172" y="20371"/>
                  <a:pt x="9343" y="20290"/>
                  <a:pt x="9397" y="20290"/>
                </a:cubicBezTo>
                <a:cubicBezTo>
                  <a:pt x="9425" y="20290"/>
                  <a:pt x="9448" y="20275"/>
                  <a:pt x="9448" y="20257"/>
                </a:cubicBezTo>
                <a:cubicBezTo>
                  <a:pt x="9448" y="20213"/>
                  <a:pt x="9919" y="20213"/>
                  <a:pt x="9929" y="20257"/>
                </a:cubicBezTo>
                <a:cubicBezTo>
                  <a:pt x="9933" y="20275"/>
                  <a:pt x="10081" y="20291"/>
                  <a:pt x="10282" y="20294"/>
                </a:cubicBezTo>
                <a:cubicBezTo>
                  <a:pt x="10531" y="20297"/>
                  <a:pt x="10652" y="20309"/>
                  <a:pt x="10702" y="20343"/>
                </a:cubicBezTo>
                <a:cubicBezTo>
                  <a:pt x="10755" y="20379"/>
                  <a:pt x="10886" y="20394"/>
                  <a:pt x="11234" y="20396"/>
                </a:cubicBezTo>
                <a:cubicBezTo>
                  <a:pt x="11504" y="20398"/>
                  <a:pt x="11705" y="20410"/>
                  <a:pt x="11719" y="20429"/>
                </a:cubicBezTo>
                <a:cubicBezTo>
                  <a:pt x="11734" y="20449"/>
                  <a:pt x="11808" y="20454"/>
                  <a:pt x="11905" y="20442"/>
                </a:cubicBezTo>
                <a:cubicBezTo>
                  <a:pt x="12305" y="20389"/>
                  <a:pt x="12962" y="20451"/>
                  <a:pt x="13217" y="20565"/>
                </a:cubicBezTo>
                <a:cubicBezTo>
                  <a:pt x="13266" y="20587"/>
                  <a:pt x="13424" y="20607"/>
                  <a:pt x="13566" y="20614"/>
                </a:cubicBezTo>
                <a:cubicBezTo>
                  <a:pt x="13708" y="20621"/>
                  <a:pt x="13832" y="20642"/>
                  <a:pt x="13843" y="20659"/>
                </a:cubicBezTo>
                <a:cubicBezTo>
                  <a:pt x="13854" y="20677"/>
                  <a:pt x="13996" y="20695"/>
                  <a:pt x="14156" y="20696"/>
                </a:cubicBezTo>
                <a:cubicBezTo>
                  <a:pt x="14316" y="20698"/>
                  <a:pt x="14586" y="20710"/>
                  <a:pt x="14756" y="20729"/>
                </a:cubicBezTo>
                <a:cubicBezTo>
                  <a:pt x="14927" y="20748"/>
                  <a:pt x="15229" y="20779"/>
                  <a:pt x="15428" y="20795"/>
                </a:cubicBezTo>
                <a:cubicBezTo>
                  <a:pt x="15860" y="20830"/>
                  <a:pt x="16255" y="20877"/>
                  <a:pt x="16369" y="20910"/>
                </a:cubicBezTo>
                <a:cubicBezTo>
                  <a:pt x="16414" y="20923"/>
                  <a:pt x="16492" y="20976"/>
                  <a:pt x="16539" y="21029"/>
                </a:cubicBezTo>
                <a:cubicBezTo>
                  <a:pt x="16587" y="21082"/>
                  <a:pt x="16635" y="21128"/>
                  <a:pt x="16649" y="21128"/>
                </a:cubicBezTo>
                <a:cubicBezTo>
                  <a:pt x="16662" y="21128"/>
                  <a:pt x="16710" y="21180"/>
                  <a:pt x="16755" y="21243"/>
                </a:cubicBezTo>
                <a:cubicBezTo>
                  <a:pt x="16801" y="21306"/>
                  <a:pt x="16874" y="21381"/>
                  <a:pt x="16916" y="21411"/>
                </a:cubicBezTo>
                <a:cubicBezTo>
                  <a:pt x="16957" y="21441"/>
                  <a:pt x="17005" y="21480"/>
                  <a:pt x="17025" y="21497"/>
                </a:cubicBezTo>
                <a:cubicBezTo>
                  <a:pt x="17045" y="21515"/>
                  <a:pt x="17081" y="21526"/>
                  <a:pt x="17104" y="21526"/>
                </a:cubicBezTo>
                <a:cubicBezTo>
                  <a:pt x="17127" y="21526"/>
                  <a:pt x="17145" y="21545"/>
                  <a:pt x="17145" y="21563"/>
                </a:cubicBezTo>
                <a:cubicBezTo>
                  <a:pt x="17145" y="21584"/>
                  <a:pt x="17246" y="21596"/>
                  <a:pt x="17406" y="21596"/>
                </a:cubicBezTo>
                <a:lnTo>
                  <a:pt x="17668" y="21596"/>
                </a:lnTo>
                <a:lnTo>
                  <a:pt x="17803" y="21440"/>
                </a:lnTo>
                <a:cubicBezTo>
                  <a:pt x="17879" y="21354"/>
                  <a:pt x="17958" y="21251"/>
                  <a:pt x="17976" y="21214"/>
                </a:cubicBezTo>
                <a:cubicBezTo>
                  <a:pt x="18008" y="21150"/>
                  <a:pt x="18017" y="21152"/>
                  <a:pt x="18124" y="21193"/>
                </a:cubicBezTo>
                <a:cubicBezTo>
                  <a:pt x="18187" y="21218"/>
                  <a:pt x="18268" y="21227"/>
                  <a:pt x="18307" y="21214"/>
                </a:cubicBezTo>
                <a:cubicBezTo>
                  <a:pt x="18345" y="21201"/>
                  <a:pt x="18409" y="21183"/>
                  <a:pt x="18449" y="21173"/>
                </a:cubicBezTo>
                <a:cubicBezTo>
                  <a:pt x="18489" y="21162"/>
                  <a:pt x="18537" y="21130"/>
                  <a:pt x="18556" y="21103"/>
                </a:cubicBezTo>
                <a:cubicBezTo>
                  <a:pt x="18575" y="21076"/>
                  <a:pt x="18646" y="21045"/>
                  <a:pt x="18714" y="21029"/>
                </a:cubicBezTo>
                <a:cubicBezTo>
                  <a:pt x="18782" y="21014"/>
                  <a:pt x="18867" y="20974"/>
                  <a:pt x="18905" y="20943"/>
                </a:cubicBezTo>
                <a:cubicBezTo>
                  <a:pt x="18978" y="20881"/>
                  <a:pt x="19066" y="20730"/>
                  <a:pt x="19067" y="20668"/>
                </a:cubicBezTo>
                <a:cubicBezTo>
                  <a:pt x="19068" y="20646"/>
                  <a:pt x="19093" y="20586"/>
                  <a:pt x="19121" y="20532"/>
                </a:cubicBezTo>
                <a:cubicBezTo>
                  <a:pt x="19149" y="20478"/>
                  <a:pt x="19185" y="20352"/>
                  <a:pt x="19202" y="20253"/>
                </a:cubicBezTo>
                <a:cubicBezTo>
                  <a:pt x="19240" y="20029"/>
                  <a:pt x="19285" y="19831"/>
                  <a:pt x="19304" y="19801"/>
                </a:cubicBezTo>
                <a:cubicBezTo>
                  <a:pt x="19312" y="19788"/>
                  <a:pt x="19317" y="19732"/>
                  <a:pt x="19317" y="19678"/>
                </a:cubicBezTo>
                <a:cubicBezTo>
                  <a:pt x="19317" y="19568"/>
                  <a:pt x="19416" y="19189"/>
                  <a:pt x="19444" y="19189"/>
                </a:cubicBezTo>
                <a:cubicBezTo>
                  <a:pt x="19454" y="19189"/>
                  <a:pt x="19462" y="19157"/>
                  <a:pt x="19462" y="19119"/>
                </a:cubicBezTo>
                <a:cubicBezTo>
                  <a:pt x="19462" y="19081"/>
                  <a:pt x="19482" y="18990"/>
                  <a:pt x="19505" y="18914"/>
                </a:cubicBezTo>
                <a:cubicBezTo>
                  <a:pt x="19528" y="18837"/>
                  <a:pt x="19546" y="18755"/>
                  <a:pt x="19546" y="18729"/>
                </a:cubicBezTo>
                <a:cubicBezTo>
                  <a:pt x="19546" y="18703"/>
                  <a:pt x="19558" y="18642"/>
                  <a:pt x="19573" y="18593"/>
                </a:cubicBezTo>
                <a:cubicBezTo>
                  <a:pt x="19589" y="18544"/>
                  <a:pt x="19616" y="18444"/>
                  <a:pt x="19635" y="18375"/>
                </a:cubicBezTo>
                <a:cubicBezTo>
                  <a:pt x="19667" y="18253"/>
                  <a:pt x="19671" y="18252"/>
                  <a:pt x="19780" y="18252"/>
                </a:cubicBezTo>
                <a:cubicBezTo>
                  <a:pt x="19947" y="18252"/>
                  <a:pt x="20245" y="18037"/>
                  <a:pt x="20321" y="17862"/>
                </a:cubicBezTo>
                <a:cubicBezTo>
                  <a:pt x="20418" y="17638"/>
                  <a:pt x="20436" y="17547"/>
                  <a:pt x="20436" y="17266"/>
                </a:cubicBezTo>
                <a:cubicBezTo>
                  <a:pt x="20436" y="17112"/>
                  <a:pt x="20445" y="16978"/>
                  <a:pt x="20456" y="16966"/>
                </a:cubicBezTo>
                <a:cubicBezTo>
                  <a:pt x="20467" y="16955"/>
                  <a:pt x="20476" y="16917"/>
                  <a:pt x="20476" y="16884"/>
                </a:cubicBezTo>
                <a:cubicBezTo>
                  <a:pt x="20476" y="16852"/>
                  <a:pt x="20499" y="16792"/>
                  <a:pt x="20527" y="16749"/>
                </a:cubicBezTo>
                <a:cubicBezTo>
                  <a:pt x="20556" y="16705"/>
                  <a:pt x="20581" y="16653"/>
                  <a:pt x="20581" y="16634"/>
                </a:cubicBezTo>
                <a:cubicBezTo>
                  <a:pt x="20581" y="16614"/>
                  <a:pt x="20612" y="16548"/>
                  <a:pt x="20652" y="16486"/>
                </a:cubicBezTo>
                <a:cubicBezTo>
                  <a:pt x="20692" y="16423"/>
                  <a:pt x="20723" y="16360"/>
                  <a:pt x="20723" y="16346"/>
                </a:cubicBezTo>
                <a:cubicBezTo>
                  <a:pt x="20723" y="16332"/>
                  <a:pt x="20753" y="16270"/>
                  <a:pt x="20787" y="16210"/>
                </a:cubicBezTo>
                <a:cubicBezTo>
                  <a:pt x="20821" y="16151"/>
                  <a:pt x="20848" y="16082"/>
                  <a:pt x="20848" y="16054"/>
                </a:cubicBezTo>
                <a:cubicBezTo>
                  <a:pt x="20848" y="16027"/>
                  <a:pt x="20882" y="15906"/>
                  <a:pt x="20922" y="15787"/>
                </a:cubicBezTo>
                <a:cubicBezTo>
                  <a:pt x="20961" y="15668"/>
                  <a:pt x="20993" y="15535"/>
                  <a:pt x="20993" y="15492"/>
                </a:cubicBezTo>
                <a:cubicBezTo>
                  <a:pt x="20993" y="15448"/>
                  <a:pt x="21002" y="15404"/>
                  <a:pt x="21013" y="15393"/>
                </a:cubicBezTo>
                <a:cubicBezTo>
                  <a:pt x="21024" y="15382"/>
                  <a:pt x="21036" y="15310"/>
                  <a:pt x="21036" y="15233"/>
                </a:cubicBezTo>
                <a:cubicBezTo>
                  <a:pt x="21036" y="15156"/>
                  <a:pt x="21050" y="15063"/>
                  <a:pt x="21067" y="15027"/>
                </a:cubicBezTo>
                <a:cubicBezTo>
                  <a:pt x="21111" y="14932"/>
                  <a:pt x="21111" y="13582"/>
                  <a:pt x="21067" y="13487"/>
                </a:cubicBezTo>
                <a:cubicBezTo>
                  <a:pt x="21050" y="13451"/>
                  <a:pt x="21036" y="13373"/>
                  <a:pt x="21036" y="13314"/>
                </a:cubicBezTo>
                <a:cubicBezTo>
                  <a:pt x="21036" y="13256"/>
                  <a:pt x="21024" y="13198"/>
                  <a:pt x="21013" y="13187"/>
                </a:cubicBezTo>
                <a:cubicBezTo>
                  <a:pt x="21002" y="13175"/>
                  <a:pt x="20993" y="13019"/>
                  <a:pt x="20993" y="12834"/>
                </a:cubicBezTo>
                <a:cubicBezTo>
                  <a:pt x="20993" y="12634"/>
                  <a:pt x="20985" y="12501"/>
                  <a:pt x="20972" y="12501"/>
                </a:cubicBezTo>
                <a:cubicBezTo>
                  <a:pt x="20961" y="12501"/>
                  <a:pt x="20952" y="12411"/>
                  <a:pt x="20952" y="12300"/>
                </a:cubicBezTo>
                <a:cubicBezTo>
                  <a:pt x="20952" y="12189"/>
                  <a:pt x="20942" y="12103"/>
                  <a:pt x="20932" y="12103"/>
                </a:cubicBezTo>
                <a:cubicBezTo>
                  <a:pt x="20921" y="12103"/>
                  <a:pt x="20909" y="12055"/>
                  <a:pt x="20901" y="12000"/>
                </a:cubicBezTo>
                <a:cubicBezTo>
                  <a:pt x="20894" y="11945"/>
                  <a:pt x="20879" y="11891"/>
                  <a:pt x="20868" y="11881"/>
                </a:cubicBezTo>
                <a:cubicBezTo>
                  <a:pt x="20858" y="11870"/>
                  <a:pt x="20848" y="11820"/>
                  <a:pt x="20848" y="11766"/>
                </a:cubicBezTo>
                <a:cubicBezTo>
                  <a:pt x="20848" y="11711"/>
                  <a:pt x="20838" y="11630"/>
                  <a:pt x="20825" y="11589"/>
                </a:cubicBezTo>
                <a:cubicBezTo>
                  <a:pt x="20773" y="11427"/>
                  <a:pt x="20766" y="11398"/>
                  <a:pt x="20766" y="11330"/>
                </a:cubicBezTo>
                <a:cubicBezTo>
                  <a:pt x="20766" y="11291"/>
                  <a:pt x="20783" y="11219"/>
                  <a:pt x="20805" y="11170"/>
                </a:cubicBezTo>
                <a:cubicBezTo>
                  <a:pt x="20826" y="11121"/>
                  <a:pt x="20860" y="11018"/>
                  <a:pt x="20881" y="10940"/>
                </a:cubicBezTo>
                <a:cubicBezTo>
                  <a:pt x="20902" y="10862"/>
                  <a:pt x="20925" y="10796"/>
                  <a:pt x="20934" y="10796"/>
                </a:cubicBezTo>
                <a:cubicBezTo>
                  <a:pt x="20943" y="10796"/>
                  <a:pt x="20952" y="10730"/>
                  <a:pt x="20952" y="10648"/>
                </a:cubicBezTo>
                <a:cubicBezTo>
                  <a:pt x="20952" y="10567"/>
                  <a:pt x="20961" y="10491"/>
                  <a:pt x="20972" y="10480"/>
                </a:cubicBezTo>
                <a:cubicBezTo>
                  <a:pt x="20984" y="10469"/>
                  <a:pt x="20993" y="10417"/>
                  <a:pt x="20993" y="10365"/>
                </a:cubicBezTo>
                <a:cubicBezTo>
                  <a:pt x="20993" y="10312"/>
                  <a:pt x="21014" y="10195"/>
                  <a:pt x="21039" y="10106"/>
                </a:cubicBezTo>
                <a:cubicBezTo>
                  <a:pt x="21099" y="9887"/>
                  <a:pt x="21137" y="9667"/>
                  <a:pt x="21138" y="9519"/>
                </a:cubicBezTo>
                <a:cubicBezTo>
                  <a:pt x="21138" y="9451"/>
                  <a:pt x="21147" y="9386"/>
                  <a:pt x="21158" y="9375"/>
                </a:cubicBezTo>
                <a:cubicBezTo>
                  <a:pt x="21169" y="9363"/>
                  <a:pt x="21178" y="9290"/>
                  <a:pt x="21178" y="9211"/>
                </a:cubicBezTo>
                <a:cubicBezTo>
                  <a:pt x="21178" y="9123"/>
                  <a:pt x="21193" y="9051"/>
                  <a:pt x="21211" y="9026"/>
                </a:cubicBezTo>
                <a:cubicBezTo>
                  <a:pt x="21235" y="8995"/>
                  <a:pt x="21242" y="8909"/>
                  <a:pt x="21242" y="8697"/>
                </a:cubicBezTo>
                <a:cubicBezTo>
                  <a:pt x="21242" y="8402"/>
                  <a:pt x="21272" y="8173"/>
                  <a:pt x="21321" y="8093"/>
                </a:cubicBezTo>
                <a:cubicBezTo>
                  <a:pt x="21371" y="8010"/>
                  <a:pt x="21468" y="7637"/>
                  <a:pt x="21468" y="7530"/>
                </a:cubicBezTo>
                <a:cubicBezTo>
                  <a:pt x="21468" y="7473"/>
                  <a:pt x="21480" y="7414"/>
                  <a:pt x="21491" y="7403"/>
                </a:cubicBezTo>
                <a:cubicBezTo>
                  <a:pt x="21503" y="7392"/>
                  <a:pt x="21512" y="7356"/>
                  <a:pt x="21512" y="7321"/>
                </a:cubicBezTo>
                <a:cubicBezTo>
                  <a:pt x="21512" y="7286"/>
                  <a:pt x="21530" y="7238"/>
                  <a:pt x="21552" y="7218"/>
                </a:cubicBezTo>
                <a:cubicBezTo>
                  <a:pt x="21586" y="7189"/>
                  <a:pt x="21593" y="7151"/>
                  <a:pt x="21593" y="6992"/>
                </a:cubicBezTo>
                <a:cubicBezTo>
                  <a:pt x="21593" y="6886"/>
                  <a:pt x="21585" y="6784"/>
                  <a:pt x="21575" y="6766"/>
                </a:cubicBezTo>
                <a:cubicBezTo>
                  <a:pt x="21565" y="6749"/>
                  <a:pt x="21552" y="6643"/>
                  <a:pt x="21547" y="6528"/>
                </a:cubicBezTo>
                <a:cubicBezTo>
                  <a:pt x="21536" y="6252"/>
                  <a:pt x="21511" y="6221"/>
                  <a:pt x="21293" y="6220"/>
                </a:cubicBezTo>
                <a:cubicBezTo>
                  <a:pt x="21201" y="6219"/>
                  <a:pt x="21117" y="6233"/>
                  <a:pt x="21105" y="6253"/>
                </a:cubicBezTo>
                <a:cubicBezTo>
                  <a:pt x="21090" y="6276"/>
                  <a:pt x="21004" y="6283"/>
                  <a:pt x="20855" y="6269"/>
                </a:cubicBezTo>
                <a:cubicBezTo>
                  <a:pt x="20566" y="6243"/>
                  <a:pt x="19985" y="6243"/>
                  <a:pt x="19718" y="6269"/>
                </a:cubicBezTo>
                <a:lnTo>
                  <a:pt x="19512" y="6290"/>
                </a:lnTo>
                <a:lnTo>
                  <a:pt x="19487" y="6199"/>
                </a:lnTo>
                <a:cubicBezTo>
                  <a:pt x="19473" y="6151"/>
                  <a:pt x="19462" y="5995"/>
                  <a:pt x="19462" y="5850"/>
                </a:cubicBezTo>
                <a:cubicBezTo>
                  <a:pt x="19462" y="5693"/>
                  <a:pt x="19451" y="5549"/>
                  <a:pt x="19434" y="5493"/>
                </a:cubicBezTo>
                <a:cubicBezTo>
                  <a:pt x="19379" y="5312"/>
                  <a:pt x="19359" y="5174"/>
                  <a:pt x="19380" y="5111"/>
                </a:cubicBezTo>
                <a:cubicBezTo>
                  <a:pt x="19406" y="5031"/>
                  <a:pt x="19407" y="4689"/>
                  <a:pt x="19380" y="4663"/>
                </a:cubicBezTo>
                <a:cubicBezTo>
                  <a:pt x="19369" y="4652"/>
                  <a:pt x="19360" y="4541"/>
                  <a:pt x="19360" y="4421"/>
                </a:cubicBezTo>
                <a:cubicBezTo>
                  <a:pt x="19360" y="4223"/>
                  <a:pt x="19351" y="4185"/>
                  <a:pt x="19286" y="4039"/>
                </a:cubicBezTo>
                <a:cubicBezTo>
                  <a:pt x="19246" y="3949"/>
                  <a:pt x="19215" y="3864"/>
                  <a:pt x="19215" y="3850"/>
                </a:cubicBezTo>
                <a:cubicBezTo>
                  <a:pt x="19215" y="3835"/>
                  <a:pt x="19196" y="3792"/>
                  <a:pt x="19174" y="3755"/>
                </a:cubicBezTo>
                <a:cubicBezTo>
                  <a:pt x="19153" y="3718"/>
                  <a:pt x="19113" y="3626"/>
                  <a:pt x="19083" y="3550"/>
                </a:cubicBezTo>
                <a:cubicBezTo>
                  <a:pt x="19053" y="3473"/>
                  <a:pt x="19017" y="3410"/>
                  <a:pt x="19004" y="3410"/>
                </a:cubicBezTo>
                <a:cubicBezTo>
                  <a:pt x="18991" y="3410"/>
                  <a:pt x="19001" y="3372"/>
                  <a:pt x="19027" y="3328"/>
                </a:cubicBezTo>
                <a:cubicBezTo>
                  <a:pt x="19089" y="3221"/>
                  <a:pt x="19071" y="3040"/>
                  <a:pt x="18999" y="3040"/>
                </a:cubicBezTo>
                <a:cubicBezTo>
                  <a:pt x="18921" y="3040"/>
                  <a:pt x="18773" y="2906"/>
                  <a:pt x="18686" y="2757"/>
                </a:cubicBezTo>
                <a:cubicBezTo>
                  <a:pt x="18640" y="2679"/>
                  <a:pt x="18586" y="2608"/>
                  <a:pt x="18566" y="2597"/>
                </a:cubicBezTo>
                <a:cubicBezTo>
                  <a:pt x="18545" y="2585"/>
                  <a:pt x="18531" y="2543"/>
                  <a:pt x="18531" y="2494"/>
                </a:cubicBezTo>
                <a:cubicBezTo>
                  <a:pt x="18531" y="2443"/>
                  <a:pt x="18504" y="2367"/>
                  <a:pt x="18459" y="2297"/>
                </a:cubicBezTo>
                <a:cubicBezTo>
                  <a:pt x="18404" y="2210"/>
                  <a:pt x="18386" y="2156"/>
                  <a:pt x="18386" y="2067"/>
                </a:cubicBezTo>
                <a:cubicBezTo>
                  <a:pt x="18386" y="1901"/>
                  <a:pt x="18254" y="1738"/>
                  <a:pt x="18119" y="1738"/>
                </a:cubicBezTo>
                <a:cubicBezTo>
                  <a:pt x="18072" y="1738"/>
                  <a:pt x="18055" y="1724"/>
                  <a:pt x="18055" y="1681"/>
                </a:cubicBezTo>
                <a:cubicBezTo>
                  <a:pt x="18055" y="1601"/>
                  <a:pt x="17971" y="1336"/>
                  <a:pt x="17920" y="1253"/>
                </a:cubicBezTo>
                <a:cubicBezTo>
                  <a:pt x="17853" y="1144"/>
                  <a:pt x="17736" y="892"/>
                  <a:pt x="17704" y="789"/>
                </a:cubicBezTo>
                <a:cubicBezTo>
                  <a:pt x="17688" y="736"/>
                  <a:pt x="17660" y="685"/>
                  <a:pt x="17643" y="674"/>
                </a:cubicBezTo>
                <a:cubicBezTo>
                  <a:pt x="17626" y="664"/>
                  <a:pt x="17592" y="626"/>
                  <a:pt x="17569" y="592"/>
                </a:cubicBezTo>
                <a:cubicBezTo>
                  <a:pt x="17547" y="558"/>
                  <a:pt x="17496" y="506"/>
                  <a:pt x="17457" y="477"/>
                </a:cubicBezTo>
                <a:cubicBezTo>
                  <a:pt x="17393" y="427"/>
                  <a:pt x="17384" y="428"/>
                  <a:pt x="17323" y="481"/>
                </a:cubicBezTo>
                <a:cubicBezTo>
                  <a:pt x="17257" y="538"/>
                  <a:pt x="17159" y="530"/>
                  <a:pt x="17134" y="465"/>
                </a:cubicBezTo>
                <a:cubicBezTo>
                  <a:pt x="17128" y="448"/>
                  <a:pt x="17103" y="436"/>
                  <a:pt x="17081" y="436"/>
                </a:cubicBezTo>
                <a:cubicBezTo>
                  <a:pt x="17038" y="436"/>
                  <a:pt x="17024" y="425"/>
                  <a:pt x="16880" y="304"/>
                </a:cubicBezTo>
                <a:cubicBezTo>
                  <a:pt x="16831" y="263"/>
                  <a:pt x="16765" y="222"/>
                  <a:pt x="16735" y="214"/>
                </a:cubicBezTo>
                <a:cubicBezTo>
                  <a:pt x="16682" y="200"/>
                  <a:pt x="16462" y="90"/>
                  <a:pt x="16364" y="29"/>
                </a:cubicBezTo>
                <a:cubicBezTo>
                  <a:pt x="16335" y="11"/>
                  <a:pt x="16302" y="2"/>
                  <a:pt x="16270" y="0"/>
                </a:cubicBezTo>
                <a:close/>
                <a:moveTo>
                  <a:pt x="13457" y="6503"/>
                </a:moveTo>
                <a:cubicBezTo>
                  <a:pt x="13464" y="6506"/>
                  <a:pt x="13473" y="6514"/>
                  <a:pt x="13482" y="6532"/>
                </a:cubicBezTo>
                <a:cubicBezTo>
                  <a:pt x="13517" y="6600"/>
                  <a:pt x="13510" y="6607"/>
                  <a:pt x="13411" y="6581"/>
                </a:cubicBezTo>
                <a:cubicBezTo>
                  <a:pt x="13365" y="6570"/>
                  <a:pt x="13347" y="6559"/>
                  <a:pt x="13370" y="6557"/>
                </a:cubicBezTo>
                <a:cubicBezTo>
                  <a:pt x="13393" y="6554"/>
                  <a:pt x="13422" y="6535"/>
                  <a:pt x="13434" y="6516"/>
                </a:cubicBezTo>
                <a:cubicBezTo>
                  <a:pt x="13441" y="6504"/>
                  <a:pt x="13449" y="6500"/>
                  <a:pt x="13457" y="6503"/>
                </a:cubicBezTo>
                <a:close/>
                <a:moveTo>
                  <a:pt x="14871" y="8430"/>
                </a:moveTo>
                <a:cubicBezTo>
                  <a:pt x="14883" y="8430"/>
                  <a:pt x="14966" y="8625"/>
                  <a:pt x="15056" y="8861"/>
                </a:cubicBezTo>
                <a:cubicBezTo>
                  <a:pt x="15185" y="9199"/>
                  <a:pt x="15208" y="9322"/>
                  <a:pt x="15166" y="9449"/>
                </a:cubicBezTo>
                <a:cubicBezTo>
                  <a:pt x="15051" y="9795"/>
                  <a:pt x="15096" y="9876"/>
                  <a:pt x="15397" y="9876"/>
                </a:cubicBezTo>
                <a:cubicBezTo>
                  <a:pt x="15570" y="9876"/>
                  <a:pt x="15702" y="9921"/>
                  <a:pt x="15738" y="9991"/>
                </a:cubicBezTo>
                <a:cubicBezTo>
                  <a:pt x="15770" y="10054"/>
                  <a:pt x="15788" y="10124"/>
                  <a:pt x="15776" y="10143"/>
                </a:cubicBezTo>
                <a:cubicBezTo>
                  <a:pt x="15764" y="10162"/>
                  <a:pt x="15805" y="10185"/>
                  <a:pt x="15868" y="10192"/>
                </a:cubicBezTo>
                <a:cubicBezTo>
                  <a:pt x="15930" y="10200"/>
                  <a:pt x="16091" y="10250"/>
                  <a:pt x="16221" y="10303"/>
                </a:cubicBezTo>
                <a:cubicBezTo>
                  <a:pt x="16352" y="10357"/>
                  <a:pt x="16523" y="10421"/>
                  <a:pt x="16603" y="10447"/>
                </a:cubicBezTo>
                <a:cubicBezTo>
                  <a:pt x="16797" y="10510"/>
                  <a:pt x="16824" y="10607"/>
                  <a:pt x="16704" y="10800"/>
                </a:cubicBezTo>
                <a:cubicBezTo>
                  <a:pt x="16619" y="10938"/>
                  <a:pt x="16615" y="10982"/>
                  <a:pt x="16677" y="11117"/>
                </a:cubicBezTo>
                <a:cubicBezTo>
                  <a:pt x="16778" y="11340"/>
                  <a:pt x="16768" y="11391"/>
                  <a:pt x="16590" y="11540"/>
                </a:cubicBezTo>
                <a:cubicBezTo>
                  <a:pt x="16317" y="11768"/>
                  <a:pt x="16437" y="12427"/>
                  <a:pt x="16730" y="12308"/>
                </a:cubicBezTo>
                <a:cubicBezTo>
                  <a:pt x="16903" y="12238"/>
                  <a:pt x="16951" y="12488"/>
                  <a:pt x="16893" y="13146"/>
                </a:cubicBezTo>
                <a:cubicBezTo>
                  <a:pt x="16834" y="13799"/>
                  <a:pt x="16708" y="14374"/>
                  <a:pt x="16570" y="14625"/>
                </a:cubicBezTo>
                <a:cubicBezTo>
                  <a:pt x="16417" y="14901"/>
                  <a:pt x="15800" y="15361"/>
                  <a:pt x="15730" y="15249"/>
                </a:cubicBezTo>
                <a:cubicBezTo>
                  <a:pt x="15693" y="15189"/>
                  <a:pt x="15741" y="15065"/>
                  <a:pt x="15883" y="14847"/>
                </a:cubicBezTo>
                <a:cubicBezTo>
                  <a:pt x="15997" y="14672"/>
                  <a:pt x="16052" y="14549"/>
                  <a:pt x="16008" y="14575"/>
                </a:cubicBezTo>
                <a:cubicBezTo>
                  <a:pt x="15963" y="14602"/>
                  <a:pt x="15791" y="14671"/>
                  <a:pt x="15624" y="14727"/>
                </a:cubicBezTo>
                <a:cubicBezTo>
                  <a:pt x="15312" y="14832"/>
                  <a:pt x="15133" y="14798"/>
                  <a:pt x="15191" y="14645"/>
                </a:cubicBezTo>
                <a:cubicBezTo>
                  <a:pt x="15234" y="14534"/>
                  <a:pt x="15135" y="14537"/>
                  <a:pt x="15005" y="14649"/>
                </a:cubicBezTo>
                <a:cubicBezTo>
                  <a:pt x="14872" y="14765"/>
                  <a:pt x="14874" y="14899"/>
                  <a:pt x="15008" y="14843"/>
                </a:cubicBezTo>
                <a:cubicBezTo>
                  <a:pt x="15066" y="14818"/>
                  <a:pt x="15152" y="14824"/>
                  <a:pt x="15201" y="14855"/>
                </a:cubicBezTo>
                <a:cubicBezTo>
                  <a:pt x="15370" y="14959"/>
                  <a:pt x="15157" y="15163"/>
                  <a:pt x="14863" y="15179"/>
                </a:cubicBezTo>
                <a:cubicBezTo>
                  <a:pt x="14629" y="15192"/>
                  <a:pt x="14594" y="15217"/>
                  <a:pt x="14599" y="15368"/>
                </a:cubicBezTo>
                <a:cubicBezTo>
                  <a:pt x="14601" y="15464"/>
                  <a:pt x="14637" y="15603"/>
                  <a:pt x="14677" y="15681"/>
                </a:cubicBezTo>
                <a:cubicBezTo>
                  <a:pt x="14844" y="16001"/>
                  <a:pt x="14714" y="16699"/>
                  <a:pt x="14466" y="16806"/>
                </a:cubicBezTo>
                <a:cubicBezTo>
                  <a:pt x="14165" y="16936"/>
                  <a:pt x="13097" y="16809"/>
                  <a:pt x="12543" y="16576"/>
                </a:cubicBezTo>
                <a:cubicBezTo>
                  <a:pt x="11451" y="16116"/>
                  <a:pt x="10637" y="14949"/>
                  <a:pt x="10267" y="13310"/>
                </a:cubicBezTo>
                <a:cubicBezTo>
                  <a:pt x="10151" y="12794"/>
                  <a:pt x="10133" y="11963"/>
                  <a:pt x="10239" y="11963"/>
                </a:cubicBezTo>
                <a:cubicBezTo>
                  <a:pt x="10268" y="11963"/>
                  <a:pt x="10319" y="12242"/>
                  <a:pt x="10353" y="12583"/>
                </a:cubicBezTo>
                <a:cubicBezTo>
                  <a:pt x="10468" y="13700"/>
                  <a:pt x="10904" y="14857"/>
                  <a:pt x="11409" y="15381"/>
                </a:cubicBezTo>
                <a:cubicBezTo>
                  <a:pt x="11781" y="15766"/>
                  <a:pt x="12328" y="16176"/>
                  <a:pt x="12551" y="16235"/>
                </a:cubicBezTo>
                <a:cubicBezTo>
                  <a:pt x="13236" y="16418"/>
                  <a:pt x="14085" y="16514"/>
                  <a:pt x="14273" y="16432"/>
                </a:cubicBezTo>
                <a:cubicBezTo>
                  <a:pt x="14387" y="16383"/>
                  <a:pt x="14482" y="16309"/>
                  <a:pt x="14482" y="16268"/>
                </a:cubicBezTo>
                <a:cubicBezTo>
                  <a:pt x="14482" y="16227"/>
                  <a:pt x="14494" y="16133"/>
                  <a:pt x="14512" y="16058"/>
                </a:cubicBezTo>
                <a:cubicBezTo>
                  <a:pt x="14533" y="15971"/>
                  <a:pt x="14515" y="15923"/>
                  <a:pt x="14461" y="15923"/>
                </a:cubicBezTo>
                <a:cubicBezTo>
                  <a:pt x="14366" y="15923"/>
                  <a:pt x="14270" y="15671"/>
                  <a:pt x="14270" y="15422"/>
                </a:cubicBezTo>
                <a:cubicBezTo>
                  <a:pt x="14270" y="15181"/>
                  <a:pt x="14195" y="15134"/>
                  <a:pt x="13851" y="15147"/>
                </a:cubicBezTo>
                <a:cubicBezTo>
                  <a:pt x="13412" y="15163"/>
                  <a:pt x="12546" y="14850"/>
                  <a:pt x="12299" y="14588"/>
                </a:cubicBezTo>
                <a:cubicBezTo>
                  <a:pt x="12186" y="14468"/>
                  <a:pt x="11996" y="14349"/>
                  <a:pt x="11877" y="14325"/>
                </a:cubicBezTo>
                <a:cubicBezTo>
                  <a:pt x="11621" y="14272"/>
                  <a:pt x="11533" y="14181"/>
                  <a:pt x="11557" y="13984"/>
                </a:cubicBezTo>
                <a:cubicBezTo>
                  <a:pt x="11566" y="13904"/>
                  <a:pt x="11579" y="13836"/>
                  <a:pt x="11585" y="13836"/>
                </a:cubicBezTo>
                <a:cubicBezTo>
                  <a:pt x="11590" y="13836"/>
                  <a:pt x="11597" y="13707"/>
                  <a:pt x="11602" y="13549"/>
                </a:cubicBezTo>
                <a:cubicBezTo>
                  <a:pt x="11609" y="13334"/>
                  <a:pt x="11574" y="13199"/>
                  <a:pt x="11465" y="13023"/>
                </a:cubicBezTo>
                <a:cubicBezTo>
                  <a:pt x="11384" y="12892"/>
                  <a:pt x="11320" y="12718"/>
                  <a:pt x="11320" y="12637"/>
                </a:cubicBezTo>
                <a:cubicBezTo>
                  <a:pt x="11320" y="12555"/>
                  <a:pt x="11280" y="12415"/>
                  <a:pt x="11231" y="12328"/>
                </a:cubicBezTo>
                <a:cubicBezTo>
                  <a:pt x="11167" y="12214"/>
                  <a:pt x="11158" y="12150"/>
                  <a:pt x="11200" y="12082"/>
                </a:cubicBezTo>
                <a:cubicBezTo>
                  <a:pt x="11267" y="11975"/>
                  <a:pt x="11227" y="11740"/>
                  <a:pt x="11127" y="11642"/>
                </a:cubicBezTo>
                <a:cubicBezTo>
                  <a:pt x="11075" y="11592"/>
                  <a:pt x="11071" y="11526"/>
                  <a:pt x="11114" y="11375"/>
                </a:cubicBezTo>
                <a:cubicBezTo>
                  <a:pt x="11154" y="11232"/>
                  <a:pt x="11154" y="11127"/>
                  <a:pt x="11111" y="10997"/>
                </a:cubicBezTo>
                <a:cubicBezTo>
                  <a:pt x="11002" y="10667"/>
                  <a:pt x="11324" y="9962"/>
                  <a:pt x="11704" y="9699"/>
                </a:cubicBezTo>
                <a:cubicBezTo>
                  <a:pt x="11792" y="9638"/>
                  <a:pt x="11840" y="9554"/>
                  <a:pt x="11824" y="9486"/>
                </a:cubicBezTo>
                <a:cubicBezTo>
                  <a:pt x="11809" y="9423"/>
                  <a:pt x="11848" y="9326"/>
                  <a:pt x="11910" y="9272"/>
                </a:cubicBezTo>
                <a:cubicBezTo>
                  <a:pt x="11972" y="9219"/>
                  <a:pt x="12076" y="9074"/>
                  <a:pt x="12142" y="8948"/>
                </a:cubicBezTo>
                <a:cubicBezTo>
                  <a:pt x="12241" y="8756"/>
                  <a:pt x="12305" y="8716"/>
                  <a:pt x="12526" y="8713"/>
                </a:cubicBezTo>
                <a:cubicBezTo>
                  <a:pt x="12680" y="8712"/>
                  <a:pt x="12845" y="8652"/>
                  <a:pt x="12922" y="8570"/>
                </a:cubicBezTo>
                <a:cubicBezTo>
                  <a:pt x="13065" y="8419"/>
                  <a:pt x="13296" y="8383"/>
                  <a:pt x="13342" y="8504"/>
                </a:cubicBezTo>
                <a:cubicBezTo>
                  <a:pt x="13358" y="8544"/>
                  <a:pt x="13432" y="8560"/>
                  <a:pt x="13507" y="8537"/>
                </a:cubicBezTo>
                <a:cubicBezTo>
                  <a:pt x="13583" y="8514"/>
                  <a:pt x="13816" y="8540"/>
                  <a:pt x="14024" y="8594"/>
                </a:cubicBezTo>
                <a:cubicBezTo>
                  <a:pt x="14232" y="8649"/>
                  <a:pt x="14449" y="8702"/>
                  <a:pt x="14507" y="8713"/>
                </a:cubicBezTo>
                <a:cubicBezTo>
                  <a:pt x="14565" y="8725"/>
                  <a:pt x="14641" y="8763"/>
                  <a:pt x="14677" y="8800"/>
                </a:cubicBezTo>
                <a:cubicBezTo>
                  <a:pt x="14721" y="8844"/>
                  <a:pt x="14763" y="8792"/>
                  <a:pt x="14797" y="8648"/>
                </a:cubicBezTo>
                <a:cubicBezTo>
                  <a:pt x="14825" y="8528"/>
                  <a:pt x="14858" y="8430"/>
                  <a:pt x="14871" y="8430"/>
                </a:cubicBezTo>
                <a:close/>
                <a:moveTo>
                  <a:pt x="13317" y="9716"/>
                </a:moveTo>
                <a:cubicBezTo>
                  <a:pt x="13120" y="9706"/>
                  <a:pt x="12666" y="9938"/>
                  <a:pt x="12355" y="10209"/>
                </a:cubicBezTo>
                <a:cubicBezTo>
                  <a:pt x="11985" y="10532"/>
                  <a:pt x="11693" y="11225"/>
                  <a:pt x="11661" y="11852"/>
                </a:cubicBezTo>
                <a:cubicBezTo>
                  <a:pt x="11639" y="12278"/>
                  <a:pt x="11640" y="12286"/>
                  <a:pt x="11689" y="11983"/>
                </a:cubicBezTo>
                <a:cubicBezTo>
                  <a:pt x="11765" y="11504"/>
                  <a:pt x="11862" y="11245"/>
                  <a:pt x="12152" y="10759"/>
                </a:cubicBezTo>
                <a:cubicBezTo>
                  <a:pt x="12501" y="10172"/>
                  <a:pt x="12616" y="10060"/>
                  <a:pt x="13067" y="9876"/>
                </a:cubicBezTo>
                <a:cubicBezTo>
                  <a:pt x="13279" y="9790"/>
                  <a:pt x="13391" y="9720"/>
                  <a:pt x="13317" y="9716"/>
                </a:cubicBezTo>
                <a:close/>
                <a:moveTo>
                  <a:pt x="5274" y="10796"/>
                </a:moveTo>
                <a:cubicBezTo>
                  <a:pt x="5334" y="10799"/>
                  <a:pt x="5373" y="10809"/>
                  <a:pt x="5373" y="10821"/>
                </a:cubicBezTo>
                <a:cubicBezTo>
                  <a:pt x="5373" y="10836"/>
                  <a:pt x="5355" y="10896"/>
                  <a:pt x="5333" y="10956"/>
                </a:cubicBezTo>
                <a:cubicBezTo>
                  <a:pt x="5310" y="11017"/>
                  <a:pt x="5289" y="11108"/>
                  <a:pt x="5289" y="11162"/>
                </a:cubicBezTo>
                <a:cubicBezTo>
                  <a:pt x="5289" y="11215"/>
                  <a:pt x="5281" y="11270"/>
                  <a:pt x="5269" y="11281"/>
                </a:cubicBezTo>
                <a:cubicBezTo>
                  <a:pt x="5258" y="11292"/>
                  <a:pt x="5249" y="11338"/>
                  <a:pt x="5249" y="11384"/>
                </a:cubicBezTo>
                <a:cubicBezTo>
                  <a:pt x="5249" y="11429"/>
                  <a:pt x="5242" y="11491"/>
                  <a:pt x="5231" y="11523"/>
                </a:cubicBezTo>
                <a:cubicBezTo>
                  <a:pt x="5220" y="11555"/>
                  <a:pt x="5193" y="11654"/>
                  <a:pt x="5172" y="11741"/>
                </a:cubicBezTo>
                <a:cubicBezTo>
                  <a:pt x="5152" y="11828"/>
                  <a:pt x="5128" y="11901"/>
                  <a:pt x="5119" y="11901"/>
                </a:cubicBezTo>
                <a:cubicBezTo>
                  <a:pt x="5111" y="11901"/>
                  <a:pt x="5104" y="11927"/>
                  <a:pt x="5104" y="11959"/>
                </a:cubicBezTo>
                <a:cubicBezTo>
                  <a:pt x="5103" y="12017"/>
                  <a:pt x="5043" y="12175"/>
                  <a:pt x="5043" y="12119"/>
                </a:cubicBezTo>
                <a:cubicBezTo>
                  <a:pt x="5043" y="12103"/>
                  <a:pt x="5011" y="12133"/>
                  <a:pt x="4974" y="12189"/>
                </a:cubicBezTo>
                <a:cubicBezTo>
                  <a:pt x="4902" y="12297"/>
                  <a:pt x="4826" y="12381"/>
                  <a:pt x="4712" y="12476"/>
                </a:cubicBezTo>
                <a:cubicBezTo>
                  <a:pt x="4673" y="12509"/>
                  <a:pt x="4637" y="12534"/>
                  <a:pt x="4633" y="12534"/>
                </a:cubicBezTo>
                <a:cubicBezTo>
                  <a:pt x="4597" y="12534"/>
                  <a:pt x="4717" y="12346"/>
                  <a:pt x="4773" y="12316"/>
                </a:cubicBezTo>
                <a:cubicBezTo>
                  <a:pt x="4824" y="12289"/>
                  <a:pt x="4918" y="11978"/>
                  <a:pt x="4918" y="11840"/>
                </a:cubicBezTo>
                <a:cubicBezTo>
                  <a:pt x="4918" y="11738"/>
                  <a:pt x="4904" y="11700"/>
                  <a:pt x="4849" y="11630"/>
                </a:cubicBezTo>
                <a:cubicBezTo>
                  <a:pt x="4750" y="11501"/>
                  <a:pt x="4641" y="11443"/>
                  <a:pt x="4582" y="11490"/>
                </a:cubicBezTo>
                <a:cubicBezTo>
                  <a:pt x="4497" y="11559"/>
                  <a:pt x="3924" y="11630"/>
                  <a:pt x="3924" y="11573"/>
                </a:cubicBezTo>
                <a:cubicBezTo>
                  <a:pt x="3924" y="11556"/>
                  <a:pt x="3940" y="11518"/>
                  <a:pt x="3957" y="11482"/>
                </a:cubicBezTo>
                <a:cubicBezTo>
                  <a:pt x="3973" y="11447"/>
                  <a:pt x="3987" y="11393"/>
                  <a:pt x="3987" y="11363"/>
                </a:cubicBezTo>
                <a:cubicBezTo>
                  <a:pt x="3988" y="11333"/>
                  <a:pt x="4005" y="11270"/>
                  <a:pt x="4028" y="11223"/>
                </a:cubicBezTo>
                <a:cubicBezTo>
                  <a:pt x="4051" y="11177"/>
                  <a:pt x="4069" y="11114"/>
                  <a:pt x="4069" y="11084"/>
                </a:cubicBezTo>
                <a:cubicBezTo>
                  <a:pt x="4069" y="11054"/>
                  <a:pt x="4085" y="11020"/>
                  <a:pt x="4102" y="11010"/>
                </a:cubicBezTo>
                <a:cubicBezTo>
                  <a:pt x="4119" y="10999"/>
                  <a:pt x="4132" y="10970"/>
                  <a:pt x="4132" y="10944"/>
                </a:cubicBezTo>
                <a:cubicBezTo>
                  <a:pt x="4132" y="10907"/>
                  <a:pt x="4179" y="10899"/>
                  <a:pt x="4366" y="10899"/>
                </a:cubicBezTo>
                <a:cubicBezTo>
                  <a:pt x="4516" y="10899"/>
                  <a:pt x="4627" y="10883"/>
                  <a:pt x="4671" y="10854"/>
                </a:cubicBezTo>
                <a:cubicBezTo>
                  <a:pt x="4730" y="10816"/>
                  <a:pt x="5095" y="10787"/>
                  <a:pt x="5274" y="10796"/>
                </a:cubicBezTo>
                <a:close/>
                <a:moveTo>
                  <a:pt x="15247" y="10817"/>
                </a:moveTo>
                <a:cubicBezTo>
                  <a:pt x="15216" y="10818"/>
                  <a:pt x="15255" y="10906"/>
                  <a:pt x="15331" y="11010"/>
                </a:cubicBezTo>
                <a:cubicBezTo>
                  <a:pt x="15483" y="11218"/>
                  <a:pt x="15600" y="11706"/>
                  <a:pt x="15585" y="12070"/>
                </a:cubicBezTo>
                <a:cubicBezTo>
                  <a:pt x="15580" y="12199"/>
                  <a:pt x="15580" y="12334"/>
                  <a:pt x="15583" y="12370"/>
                </a:cubicBezTo>
                <a:cubicBezTo>
                  <a:pt x="15586" y="12405"/>
                  <a:pt x="15603" y="12431"/>
                  <a:pt x="15621" y="12431"/>
                </a:cubicBezTo>
                <a:cubicBezTo>
                  <a:pt x="15639" y="12431"/>
                  <a:pt x="15641" y="12181"/>
                  <a:pt x="15626" y="11872"/>
                </a:cubicBezTo>
                <a:cubicBezTo>
                  <a:pt x="15603" y="11409"/>
                  <a:pt x="15572" y="11268"/>
                  <a:pt x="15451" y="11063"/>
                </a:cubicBezTo>
                <a:cubicBezTo>
                  <a:pt x="15370" y="10927"/>
                  <a:pt x="15278" y="10815"/>
                  <a:pt x="15247" y="10817"/>
                </a:cubicBezTo>
                <a:close/>
                <a:moveTo>
                  <a:pt x="9130" y="11499"/>
                </a:moveTo>
                <a:cubicBezTo>
                  <a:pt x="9152" y="11499"/>
                  <a:pt x="9158" y="11550"/>
                  <a:pt x="9158" y="11700"/>
                </a:cubicBezTo>
                <a:cubicBezTo>
                  <a:pt x="9158" y="11809"/>
                  <a:pt x="9149" y="11906"/>
                  <a:pt x="9138" y="11918"/>
                </a:cubicBezTo>
                <a:cubicBezTo>
                  <a:pt x="9126" y="11929"/>
                  <a:pt x="9117" y="11973"/>
                  <a:pt x="9117" y="12016"/>
                </a:cubicBezTo>
                <a:cubicBezTo>
                  <a:pt x="9117" y="12059"/>
                  <a:pt x="9105" y="12101"/>
                  <a:pt x="9089" y="12111"/>
                </a:cubicBezTo>
                <a:cubicBezTo>
                  <a:pt x="9073" y="12121"/>
                  <a:pt x="9055" y="12207"/>
                  <a:pt x="9046" y="12320"/>
                </a:cubicBezTo>
                <a:cubicBezTo>
                  <a:pt x="9038" y="12426"/>
                  <a:pt x="9027" y="12534"/>
                  <a:pt x="9021" y="12558"/>
                </a:cubicBezTo>
                <a:cubicBezTo>
                  <a:pt x="9004" y="12629"/>
                  <a:pt x="8946" y="12610"/>
                  <a:pt x="8906" y="12522"/>
                </a:cubicBezTo>
                <a:cubicBezTo>
                  <a:pt x="8860" y="12420"/>
                  <a:pt x="8861" y="12395"/>
                  <a:pt x="8911" y="12242"/>
                </a:cubicBezTo>
                <a:cubicBezTo>
                  <a:pt x="8934" y="12174"/>
                  <a:pt x="8952" y="12087"/>
                  <a:pt x="8952" y="12049"/>
                </a:cubicBezTo>
                <a:cubicBezTo>
                  <a:pt x="8952" y="12011"/>
                  <a:pt x="8966" y="11949"/>
                  <a:pt x="8983" y="11914"/>
                </a:cubicBezTo>
                <a:cubicBezTo>
                  <a:pt x="8999" y="11878"/>
                  <a:pt x="9013" y="11813"/>
                  <a:pt x="9013" y="11770"/>
                </a:cubicBezTo>
                <a:cubicBezTo>
                  <a:pt x="9014" y="11673"/>
                  <a:pt x="9090" y="11499"/>
                  <a:pt x="9130" y="11499"/>
                </a:cubicBezTo>
                <a:close/>
                <a:moveTo>
                  <a:pt x="4585" y="12550"/>
                </a:moveTo>
                <a:cubicBezTo>
                  <a:pt x="4595" y="12545"/>
                  <a:pt x="4600" y="12546"/>
                  <a:pt x="4603" y="12550"/>
                </a:cubicBezTo>
                <a:cubicBezTo>
                  <a:pt x="4608" y="12559"/>
                  <a:pt x="4583" y="12606"/>
                  <a:pt x="4544" y="12657"/>
                </a:cubicBezTo>
                <a:cubicBezTo>
                  <a:pt x="4430" y="12809"/>
                  <a:pt x="4191" y="13236"/>
                  <a:pt x="4175" y="13314"/>
                </a:cubicBezTo>
                <a:cubicBezTo>
                  <a:pt x="4171" y="13337"/>
                  <a:pt x="4151" y="13390"/>
                  <a:pt x="4130" y="13433"/>
                </a:cubicBezTo>
                <a:cubicBezTo>
                  <a:pt x="4103" y="13488"/>
                  <a:pt x="4092" y="13571"/>
                  <a:pt x="4092" y="13692"/>
                </a:cubicBezTo>
                <a:cubicBezTo>
                  <a:pt x="4092" y="13931"/>
                  <a:pt x="4150" y="14043"/>
                  <a:pt x="4313" y="14120"/>
                </a:cubicBezTo>
                <a:cubicBezTo>
                  <a:pt x="4379" y="14150"/>
                  <a:pt x="4461" y="14192"/>
                  <a:pt x="4496" y="14210"/>
                </a:cubicBezTo>
                <a:cubicBezTo>
                  <a:pt x="4579" y="14252"/>
                  <a:pt x="4808" y="14249"/>
                  <a:pt x="4824" y="14206"/>
                </a:cubicBezTo>
                <a:cubicBezTo>
                  <a:pt x="4849" y="14141"/>
                  <a:pt x="4877" y="14176"/>
                  <a:pt x="4877" y="14272"/>
                </a:cubicBezTo>
                <a:cubicBezTo>
                  <a:pt x="4877" y="14324"/>
                  <a:pt x="4863" y="14385"/>
                  <a:pt x="4847" y="14407"/>
                </a:cubicBezTo>
                <a:cubicBezTo>
                  <a:pt x="4830" y="14429"/>
                  <a:pt x="4812" y="14538"/>
                  <a:pt x="4804" y="14658"/>
                </a:cubicBezTo>
                <a:cubicBezTo>
                  <a:pt x="4796" y="14776"/>
                  <a:pt x="4776" y="14891"/>
                  <a:pt x="4760" y="14912"/>
                </a:cubicBezTo>
                <a:cubicBezTo>
                  <a:pt x="4745" y="14934"/>
                  <a:pt x="4730" y="14973"/>
                  <a:pt x="4730" y="15003"/>
                </a:cubicBezTo>
                <a:cubicBezTo>
                  <a:pt x="4730" y="15033"/>
                  <a:pt x="4717" y="15089"/>
                  <a:pt x="4699" y="15126"/>
                </a:cubicBezTo>
                <a:cubicBezTo>
                  <a:pt x="4672" y="15184"/>
                  <a:pt x="4600" y="15221"/>
                  <a:pt x="4580" y="15188"/>
                </a:cubicBezTo>
                <a:cubicBezTo>
                  <a:pt x="4549" y="15138"/>
                  <a:pt x="3953" y="15062"/>
                  <a:pt x="3578" y="15060"/>
                </a:cubicBezTo>
                <a:cubicBezTo>
                  <a:pt x="3142" y="15058"/>
                  <a:pt x="3138" y="15058"/>
                  <a:pt x="3138" y="14986"/>
                </a:cubicBezTo>
                <a:cubicBezTo>
                  <a:pt x="3138" y="14924"/>
                  <a:pt x="3187" y="14737"/>
                  <a:pt x="3245" y="14575"/>
                </a:cubicBezTo>
                <a:cubicBezTo>
                  <a:pt x="3254" y="14548"/>
                  <a:pt x="3278" y="14475"/>
                  <a:pt x="3295" y="14411"/>
                </a:cubicBezTo>
                <a:cubicBezTo>
                  <a:pt x="3313" y="14348"/>
                  <a:pt x="3349" y="14245"/>
                  <a:pt x="3377" y="14185"/>
                </a:cubicBezTo>
                <a:cubicBezTo>
                  <a:pt x="3405" y="14126"/>
                  <a:pt x="3428" y="14050"/>
                  <a:pt x="3428" y="14017"/>
                </a:cubicBezTo>
                <a:cubicBezTo>
                  <a:pt x="3428" y="13944"/>
                  <a:pt x="3502" y="13738"/>
                  <a:pt x="3550" y="13680"/>
                </a:cubicBezTo>
                <a:cubicBezTo>
                  <a:pt x="3568" y="13657"/>
                  <a:pt x="3599" y="13639"/>
                  <a:pt x="3618" y="13639"/>
                </a:cubicBezTo>
                <a:cubicBezTo>
                  <a:pt x="3638" y="13638"/>
                  <a:pt x="3688" y="13584"/>
                  <a:pt x="3730" y="13520"/>
                </a:cubicBezTo>
                <a:cubicBezTo>
                  <a:pt x="3773" y="13455"/>
                  <a:pt x="3810" y="13410"/>
                  <a:pt x="3814" y="13417"/>
                </a:cubicBezTo>
                <a:cubicBezTo>
                  <a:pt x="3819" y="13424"/>
                  <a:pt x="3850" y="13389"/>
                  <a:pt x="3883" y="13339"/>
                </a:cubicBezTo>
                <a:cubicBezTo>
                  <a:pt x="3916" y="13289"/>
                  <a:pt x="3978" y="13219"/>
                  <a:pt x="4020" y="13187"/>
                </a:cubicBezTo>
                <a:cubicBezTo>
                  <a:pt x="4062" y="13155"/>
                  <a:pt x="4137" y="13067"/>
                  <a:pt x="4183" y="12994"/>
                </a:cubicBezTo>
                <a:cubicBezTo>
                  <a:pt x="4287" y="12830"/>
                  <a:pt x="4514" y="12584"/>
                  <a:pt x="4585" y="12550"/>
                </a:cubicBezTo>
                <a:close/>
                <a:moveTo>
                  <a:pt x="15596" y="12554"/>
                </a:moveTo>
                <a:cubicBezTo>
                  <a:pt x="15570" y="12579"/>
                  <a:pt x="15561" y="12695"/>
                  <a:pt x="15575" y="12813"/>
                </a:cubicBezTo>
                <a:cubicBezTo>
                  <a:pt x="15610" y="13105"/>
                  <a:pt x="15641" y="13084"/>
                  <a:pt x="15641" y="12768"/>
                </a:cubicBezTo>
                <a:cubicBezTo>
                  <a:pt x="15641" y="12625"/>
                  <a:pt x="15621" y="12529"/>
                  <a:pt x="15596" y="12554"/>
                </a:cubicBezTo>
                <a:close/>
                <a:moveTo>
                  <a:pt x="6325" y="12702"/>
                </a:moveTo>
                <a:lnTo>
                  <a:pt x="6490" y="12702"/>
                </a:lnTo>
                <a:cubicBezTo>
                  <a:pt x="6580" y="12702"/>
                  <a:pt x="6658" y="12717"/>
                  <a:pt x="6665" y="12735"/>
                </a:cubicBezTo>
                <a:cubicBezTo>
                  <a:pt x="6673" y="12754"/>
                  <a:pt x="6653" y="12770"/>
                  <a:pt x="6620" y="12772"/>
                </a:cubicBezTo>
                <a:cubicBezTo>
                  <a:pt x="6588" y="12774"/>
                  <a:pt x="6555" y="12780"/>
                  <a:pt x="6543" y="12784"/>
                </a:cubicBezTo>
                <a:cubicBezTo>
                  <a:pt x="6532" y="12789"/>
                  <a:pt x="6511" y="12794"/>
                  <a:pt x="6498" y="12797"/>
                </a:cubicBezTo>
                <a:cubicBezTo>
                  <a:pt x="6477" y="12801"/>
                  <a:pt x="6410" y="12969"/>
                  <a:pt x="6309" y="13269"/>
                </a:cubicBezTo>
                <a:cubicBezTo>
                  <a:pt x="6294" y="13315"/>
                  <a:pt x="6267" y="13380"/>
                  <a:pt x="6251" y="13409"/>
                </a:cubicBezTo>
                <a:cubicBezTo>
                  <a:pt x="6235" y="13438"/>
                  <a:pt x="6220" y="13479"/>
                  <a:pt x="6220" y="13499"/>
                </a:cubicBezTo>
                <a:cubicBezTo>
                  <a:pt x="6220" y="13520"/>
                  <a:pt x="6211" y="13541"/>
                  <a:pt x="6200" y="13553"/>
                </a:cubicBezTo>
                <a:cubicBezTo>
                  <a:pt x="6165" y="13587"/>
                  <a:pt x="6177" y="13462"/>
                  <a:pt x="6220" y="13323"/>
                </a:cubicBezTo>
                <a:cubicBezTo>
                  <a:pt x="6243" y="13250"/>
                  <a:pt x="6264" y="13164"/>
                  <a:pt x="6264" y="13134"/>
                </a:cubicBezTo>
                <a:cubicBezTo>
                  <a:pt x="6264" y="13103"/>
                  <a:pt x="6277" y="13058"/>
                  <a:pt x="6294" y="13035"/>
                </a:cubicBezTo>
                <a:cubicBezTo>
                  <a:pt x="6313" y="13010"/>
                  <a:pt x="6325" y="12939"/>
                  <a:pt x="6325" y="12850"/>
                </a:cubicBezTo>
                <a:lnTo>
                  <a:pt x="6325" y="12702"/>
                </a:lnTo>
                <a:close/>
                <a:moveTo>
                  <a:pt x="8970" y="13166"/>
                </a:moveTo>
                <a:lnTo>
                  <a:pt x="9049" y="13236"/>
                </a:lnTo>
                <a:cubicBezTo>
                  <a:pt x="9092" y="13274"/>
                  <a:pt x="9143" y="13306"/>
                  <a:pt x="9163" y="13306"/>
                </a:cubicBezTo>
                <a:cubicBezTo>
                  <a:pt x="9186" y="13306"/>
                  <a:pt x="9201" y="13328"/>
                  <a:pt x="9201" y="13372"/>
                </a:cubicBezTo>
                <a:cubicBezTo>
                  <a:pt x="9201" y="13470"/>
                  <a:pt x="9156" y="13749"/>
                  <a:pt x="9135" y="13787"/>
                </a:cubicBezTo>
                <a:cubicBezTo>
                  <a:pt x="9125" y="13804"/>
                  <a:pt x="9117" y="13848"/>
                  <a:pt x="9117" y="13881"/>
                </a:cubicBezTo>
                <a:cubicBezTo>
                  <a:pt x="9117" y="13915"/>
                  <a:pt x="9105" y="13976"/>
                  <a:pt x="9089" y="14017"/>
                </a:cubicBezTo>
                <a:cubicBezTo>
                  <a:pt x="9074" y="14058"/>
                  <a:pt x="9053" y="14222"/>
                  <a:pt x="9046" y="14387"/>
                </a:cubicBezTo>
                <a:cubicBezTo>
                  <a:pt x="9038" y="14578"/>
                  <a:pt x="9022" y="14709"/>
                  <a:pt x="9003" y="14744"/>
                </a:cubicBezTo>
                <a:cubicBezTo>
                  <a:pt x="8983" y="14780"/>
                  <a:pt x="8972" y="14868"/>
                  <a:pt x="8972" y="15003"/>
                </a:cubicBezTo>
                <a:lnTo>
                  <a:pt x="8972" y="15208"/>
                </a:lnTo>
                <a:lnTo>
                  <a:pt x="8741" y="15212"/>
                </a:lnTo>
                <a:cubicBezTo>
                  <a:pt x="8613" y="15214"/>
                  <a:pt x="8464" y="15224"/>
                  <a:pt x="8410" y="15233"/>
                </a:cubicBezTo>
                <a:lnTo>
                  <a:pt x="8311" y="15249"/>
                </a:lnTo>
                <a:lnTo>
                  <a:pt x="8311" y="15114"/>
                </a:lnTo>
                <a:cubicBezTo>
                  <a:pt x="8311" y="15027"/>
                  <a:pt x="8321" y="14978"/>
                  <a:pt x="8342" y="14966"/>
                </a:cubicBezTo>
                <a:cubicBezTo>
                  <a:pt x="8359" y="14955"/>
                  <a:pt x="8372" y="14902"/>
                  <a:pt x="8372" y="14847"/>
                </a:cubicBezTo>
                <a:cubicBezTo>
                  <a:pt x="8372" y="14793"/>
                  <a:pt x="8390" y="14714"/>
                  <a:pt x="8410" y="14670"/>
                </a:cubicBezTo>
                <a:cubicBezTo>
                  <a:pt x="8462" y="14559"/>
                  <a:pt x="8517" y="14365"/>
                  <a:pt x="8504" y="14333"/>
                </a:cubicBezTo>
                <a:cubicBezTo>
                  <a:pt x="8499" y="14319"/>
                  <a:pt x="8505" y="14308"/>
                  <a:pt x="8517" y="14308"/>
                </a:cubicBezTo>
                <a:cubicBezTo>
                  <a:pt x="8529" y="14308"/>
                  <a:pt x="8540" y="14257"/>
                  <a:pt x="8540" y="14198"/>
                </a:cubicBezTo>
                <a:cubicBezTo>
                  <a:pt x="8540" y="14138"/>
                  <a:pt x="8563" y="14023"/>
                  <a:pt x="8591" y="13943"/>
                </a:cubicBezTo>
                <a:cubicBezTo>
                  <a:pt x="8619" y="13863"/>
                  <a:pt x="8642" y="13758"/>
                  <a:pt x="8642" y="13709"/>
                </a:cubicBezTo>
                <a:cubicBezTo>
                  <a:pt x="8642" y="13548"/>
                  <a:pt x="8689" y="13445"/>
                  <a:pt x="8787" y="13384"/>
                </a:cubicBezTo>
                <a:cubicBezTo>
                  <a:pt x="8837" y="13353"/>
                  <a:pt x="8899" y="13293"/>
                  <a:pt x="8924" y="13249"/>
                </a:cubicBezTo>
                <a:lnTo>
                  <a:pt x="8970" y="13166"/>
                </a:lnTo>
                <a:close/>
                <a:moveTo>
                  <a:pt x="15512" y="13368"/>
                </a:moveTo>
                <a:cubicBezTo>
                  <a:pt x="15499" y="13368"/>
                  <a:pt x="15474" y="13407"/>
                  <a:pt x="15456" y="13454"/>
                </a:cubicBezTo>
                <a:cubicBezTo>
                  <a:pt x="15438" y="13501"/>
                  <a:pt x="15448" y="13540"/>
                  <a:pt x="15479" y="13540"/>
                </a:cubicBezTo>
                <a:cubicBezTo>
                  <a:pt x="15509" y="13540"/>
                  <a:pt x="15535" y="13501"/>
                  <a:pt x="15535" y="13454"/>
                </a:cubicBezTo>
                <a:cubicBezTo>
                  <a:pt x="15534" y="13407"/>
                  <a:pt x="15524" y="13368"/>
                  <a:pt x="15512" y="13368"/>
                </a:cubicBezTo>
                <a:close/>
                <a:moveTo>
                  <a:pt x="6164" y="13622"/>
                </a:moveTo>
                <a:cubicBezTo>
                  <a:pt x="6177" y="13627"/>
                  <a:pt x="6180" y="13658"/>
                  <a:pt x="6180" y="13725"/>
                </a:cubicBezTo>
                <a:cubicBezTo>
                  <a:pt x="6180" y="13789"/>
                  <a:pt x="6189" y="13840"/>
                  <a:pt x="6200" y="13840"/>
                </a:cubicBezTo>
                <a:cubicBezTo>
                  <a:pt x="6211" y="13840"/>
                  <a:pt x="6220" y="13900"/>
                  <a:pt x="6220" y="13976"/>
                </a:cubicBezTo>
                <a:cubicBezTo>
                  <a:pt x="6220" y="14180"/>
                  <a:pt x="6284" y="14319"/>
                  <a:pt x="6414" y="14403"/>
                </a:cubicBezTo>
                <a:cubicBezTo>
                  <a:pt x="6473" y="14441"/>
                  <a:pt x="6558" y="14477"/>
                  <a:pt x="6602" y="14481"/>
                </a:cubicBezTo>
                <a:cubicBezTo>
                  <a:pt x="6645" y="14485"/>
                  <a:pt x="6683" y="14499"/>
                  <a:pt x="6688" y="14514"/>
                </a:cubicBezTo>
                <a:cubicBezTo>
                  <a:pt x="6694" y="14528"/>
                  <a:pt x="6854" y="14543"/>
                  <a:pt x="7042" y="14543"/>
                </a:cubicBezTo>
                <a:lnTo>
                  <a:pt x="7385" y="14543"/>
                </a:lnTo>
                <a:lnTo>
                  <a:pt x="7370" y="14617"/>
                </a:lnTo>
                <a:cubicBezTo>
                  <a:pt x="7362" y="14658"/>
                  <a:pt x="7350" y="14731"/>
                  <a:pt x="7345" y="14777"/>
                </a:cubicBezTo>
                <a:cubicBezTo>
                  <a:pt x="7339" y="14823"/>
                  <a:pt x="7327" y="14888"/>
                  <a:pt x="7317" y="14925"/>
                </a:cubicBezTo>
                <a:cubicBezTo>
                  <a:pt x="7306" y="14961"/>
                  <a:pt x="7297" y="15045"/>
                  <a:pt x="7294" y="15110"/>
                </a:cubicBezTo>
                <a:lnTo>
                  <a:pt x="7286" y="15229"/>
                </a:lnTo>
                <a:lnTo>
                  <a:pt x="6935" y="15229"/>
                </a:lnTo>
                <a:cubicBezTo>
                  <a:pt x="6742" y="15231"/>
                  <a:pt x="6519" y="15219"/>
                  <a:pt x="6439" y="15204"/>
                </a:cubicBezTo>
                <a:cubicBezTo>
                  <a:pt x="6359" y="15189"/>
                  <a:pt x="6175" y="15167"/>
                  <a:pt x="6030" y="15155"/>
                </a:cubicBezTo>
                <a:cubicBezTo>
                  <a:pt x="5885" y="15142"/>
                  <a:pt x="5765" y="15123"/>
                  <a:pt x="5765" y="15110"/>
                </a:cubicBezTo>
                <a:cubicBezTo>
                  <a:pt x="5765" y="15096"/>
                  <a:pt x="5786" y="15045"/>
                  <a:pt x="5808" y="14999"/>
                </a:cubicBezTo>
                <a:cubicBezTo>
                  <a:pt x="5831" y="14952"/>
                  <a:pt x="5849" y="14878"/>
                  <a:pt x="5849" y="14830"/>
                </a:cubicBezTo>
                <a:cubicBezTo>
                  <a:pt x="5849" y="14783"/>
                  <a:pt x="5858" y="14740"/>
                  <a:pt x="5869" y="14740"/>
                </a:cubicBezTo>
                <a:cubicBezTo>
                  <a:pt x="5881" y="14740"/>
                  <a:pt x="5890" y="14707"/>
                  <a:pt x="5890" y="14662"/>
                </a:cubicBezTo>
                <a:cubicBezTo>
                  <a:pt x="5890" y="14617"/>
                  <a:pt x="5899" y="14570"/>
                  <a:pt x="5910" y="14559"/>
                </a:cubicBezTo>
                <a:cubicBezTo>
                  <a:pt x="5921" y="14548"/>
                  <a:pt x="5930" y="14506"/>
                  <a:pt x="5930" y="14469"/>
                </a:cubicBezTo>
                <a:cubicBezTo>
                  <a:pt x="5930" y="14432"/>
                  <a:pt x="5955" y="14352"/>
                  <a:pt x="5984" y="14292"/>
                </a:cubicBezTo>
                <a:cubicBezTo>
                  <a:pt x="6012" y="14232"/>
                  <a:pt x="6035" y="14147"/>
                  <a:pt x="6035" y="14103"/>
                </a:cubicBezTo>
                <a:cubicBezTo>
                  <a:pt x="6035" y="14059"/>
                  <a:pt x="6053" y="13974"/>
                  <a:pt x="6075" y="13914"/>
                </a:cubicBezTo>
                <a:cubicBezTo>
                  <a:pt x="6098" y="13854"/>
                  <a:pt x="6119" y="13769"/>
                  <a:pt x="6119" y="13725"/>
                </a:cubicBezTo>
                <a:cubicBezTo>
                  <a:pt x="6119" y="13682"/>
                  <a:pt x="6132" y="13637"/>
                  <a:pt x="6149" y="13627"/>
                </a:cubicBezTo>
                <a:cubicBezTo>
                  <a:pt x="6155" y="13623"/>
                  <a:pt x="6160" y="13621"/>
                  <a:pt x="6164" y="13622"/>
                </a:cubicBezTo>
                <a:close/>
                <a:moveTo>
                  <a:pt x="13955" y="14744"/>
                </a:moveTo>
                <a:cubicBezTo>
                  <a:pt x="13922" y="14744"/>
                  <a:pt x="13886" y="14746"/>
                  <a:pt x="13861" y="14756"/>
                </a:cubicBezTo>
                <a:cubicBezTo>
                  <a:pt x="13810" y="14778"/>
                  <a:pt x="13854" y="14797"/>
                  <a:pt x="13955" y="14797"/>
                </a:cubicBezTo>
                <a:cubicBezTo>
                  <a:pt x="14056" y="14797"/>
                  <a:pt x="14097" y="14778"/>
                  <a:pt x="14047" y="14756"/>
                </a:cubicBezTo>
                <a:cubicBezTo>
                  <a:pt x="14021" y="14746"/>
                  <a:pt x="13988" y="14744"/>
                  <a:pt x="13955" y="14744"/>
                </a:cubicBezTo>
                <a:close/>
              </a:path>
            </a:pathLst>
          </a:cu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0"/>
                                  </p:stCondLst>
                                  <p:iterate type="el" backwards="0">
                                    <p:tmAbs val="0"/>
                                  </p:iterate>
                                  <p:childTnLst>
                                    <p:set>
                                      <p:cBhvr>
                                        <p:cTn id="6" fill="hold"/>
                                        <p:tgtEl>
                                          <p:spTgt spid="221"/>
                                        </p:tgtEl>
                                        <p:attrNameLst>
                                          <p:attrName>style.visibility</p:attrName>
                                        </p:attrNameLst>
                                      </p:cBhvr>
                                      <p:to>
                                        <p:strVal val="visible"/>
                                      </p:to>
                                    </p:set>
                                    <p:animEffect filter="fade" transition="in">
                                      <p:cBhvr>
                                        <p:cTn id="7" dur="500"/>
                                        <p:tgtEl>
                                          <p:spTgt spid="221"/>
                                        </p:tgtEl>
                                      </p:cBhvr>
                                    </p:animEffect>
                                  </p:childTnLst>
                                </p:cTn>
                              </p:par>
                            </p:childTnLst>
                          </p:cTn>
                        </p:par>
                        <p:par>
                          <p:cTn id="8" fill="hold">
                            <p:stCondLst>
                              <p:cond delay="500"/>
                            </p:stCondLst>
                            <p:childTnLst>
                              <p:par>
                                <p:cTn id="9" presetClass="entr" nodeType="afterEffect" presetSubtype="8" presetID="22" grpId="2" fill="hold">
                                  <p:stCondLst>
                                    <p:cond delay="0"/>
                                  </p:stCondLst>
                                  <p:iterate type="el" backwards="0">
                                    <p:tmAbs val="0"/>
                                  </p:iterate>
                                  <p:childTnLst>
                                    <p:set>
                                      <p:cBhvr>
                                        <p:cTn id="10" fill="hold"/>
                                        <p:tgtEl>
                                          <p:spTgt spid="219"/>
                                        </p:tgtEl>
                                        <p:attrNameLst>
                                          <p:attrName>style.visibility</p:attrName>
                                        </p:attrNameLst>
                                      </p:cBhvr>
                                      <p:to>
                                        <p:strVal val="visible"/>
                                      </p:to>
                                    </p:set>
                                    <p:animEffect filter="wipe(left)" transition="in">
                                      <p:cBhvr>
                                        <p:cTn id="11" dur="500"/>
                                        <p:tgtEl>
                                          <p:spTgt spid="219"/>
                                        </p:tgtEl>
                                      </p:cBhvr>
                                    </p:animEffect>
                                  </p:childTnLst>
                                </p:cTn>
                              </p:par>
                            </p:childTnLst>
                          </p:cTn>
                        </p:par>
                        <p:par>
                          <p:cTn id="12" fill="hold">
                            <p:stCondLst>
                              <p:cond delay="1000"/>
                            </p:stCondLst>
                            <p:childTnLst>
                              <p:par>
                                <p:cTn id="13" presetClass="entr" nodeType="afterEffect" presetID="10" grpId="3" fill="hold">
                                  <p:stCondLst>
                                    <p:cond delay="0"/>
                                  </p:stCondLst>
                                  <p:iterate type="el" backwards="0">
                                    <p:tmAbs val="0"/>
                                  </p:iterate>
                                  <p:childTnLst>
                                    <p:set>
                                      <p:cBhvr>
                                        <p:cTn id="14" fill="hold"/>
                                        <p:tgtEl>
                                          <p:spTgt spid="222"/>
                                        </p:tgtEl>
                                        <p:attrNameLst>
                                          <p:attrName>style.visibility</p:attrName>
                                        </p:attrNameLst>
                                      </p:cBhvr>
                                      <p:to>
                                        <p:strVal val="visible"/>
                                      </p:to>
                                    </p:set>
                                    <p:animEffect filter="fade" transition="in">
                                      <p:cBhvr>
                                        <p:cTn id="15" dur="500"/>
                                        <p:tgtEl>
                                          <p:spTgt spid="222"/>
                                        </p:tgtEl>
                                      </p:cBhvr>
                                    </p:animEffect>
                                  </p:childTnLst>
                                </p:cTn>
                              </p:par>
                            </p:childTnLst>
                          </p:cTn>
                        </p:par>
                        <p:par>
                          <p:cTn id="16" fill="hold">
                            <p:stCondLst>
                              <p:cond delay="1500"/>
                            </p:stCondLst>
                            <p:childTnLst>
                              <p:par>
                                <p:cTn id="17" presetClass="entr" nodeType="afterEffect" presetSubtype="2" presetID="22" grpId="4" fill="hold">
                                  <p:stCondLst>
                                    <p:cond delay="250"/>
                                  </p:stCondLst>
                                  <p:iterate type="el" backwards="0">
                                    <p:tmAbs val="0"/>
                                  </p:iterate>
                                  <p:childTnLst>
                                    <p:set>
                                      <p:cBhvr>
                                        <p:cTn id="18" fill="hold"/>
                                        <p:tgtEl>
                                          <p:spTgt spid="220"/>
                                        </p:tgtEl>
                                        <p:attrNameLst>
                                          <p:attrName>style.visibility</p:attrName>
                                        </p:attrNameLst>
                                      </p:cBhvr>
                                      <p:to>
                                        <p:strVal val="visible"/>
                                      </p:to>
                                    </p:set>
                                    <p:animEffect filter="wipe(right)" transition="in">
                                      <p:cBhvr>
                                        <p:cTn id="19" dur="500"/>
                                        <p:tgtEl>
                                          <p:spTgt spid="220"/>
                                        </p:tgtEl>
                                      </p:cBhvr>
                                    </p:animEffect>
                                  </p:childTnLst>
                                </p:cTn>
                              </p:par>
                            </p:childTnLst>
                          </p:cTn>
                        </p:par>
                        <p:par>
                          <p:cTn id="20" fill="hold">
                            <p:stCondLst>
                              <p:cond delay="2250"/>
                            </p:stCondLst>
                            <p:childTnLst>
                              <p:par>
                                <p:cTn id="21" presetClass="entr" nodeType="afterEffect" presetID="10" grpId="5" fill="hold">
                                  <p:stCondLst>
                                    <p:cond delay="0"/>
                                  </p:stCondLst>
                                  <p:iterate type="el" backwards="0">
                                    <p:tmAbs val="0"/>
                                  </p:iterate>
                                  <p:childTnLst>
                                    <p:set>
                                      <p:cBhvr>
                                        <p:cTn id="22" fill="hold"/>
                                        <p:tgtEl>
                                          <p:spTgt spid="218">
                                            <p:bg/>
                                          </p:spTgt>
                                        </p:tgtEl>
                                        <p:attrNameLst>
                                          <p:attrName>style.visibility</p:attrName>
                                        </p:attrNameLst>
                                      </p:cBhvr>
                                      <p:to>
                                        <p:strVal val="visible"/>
                                      </p:to>
                                    </p:set>
                                    <p:animEffect filter="fade" transition="in">
                                      <p:cBhvr>
                                        <p:cTn id="23" dur="750"/>
                                        <p:tgtEl>
                                          <p:spTgt spid="218">
                                            <p:bg/>
                                          </p:spTgt>
                                        </p:tgtEl>
                                      </p:cBhvr>
                                    </p:animEffect>
                                  </p:childTnLst>
                                </p:cTn>
                              </p:par>
                              <p:par>
                                <p:cTn id="24" presetClass="entr" nodeType="withEffect" presetSubtype="0" presetID="10" grpId="5" fill="hold">
                                  <p:stCondLst>
                                    <p:cond delay="0"/>
                                  </p:stCondLst>
                                  <p:iterate type="el" backwards="0">
                                    <p:tmAbs val="0"/>
                                  </p:iterate>
                                  <p:childTnLst>
                                    <p:set>
                                      <p:cBhvr>
                                        <p:cTn id="25" fill="hold"/>
                                        <p:tgtEl>
                                          <p:spTgt spid="218">
                                            <p:txEl>
                                              <p:pRg st="0" end="0"/>
                                            </p:txEl>
                                          </p:spTgt>
                                        </p:tgtEl>
                                        <p:attrNameLst>
                                          <p:attrName>style.visibility</p:attrName>
                                        </p:attrNameLst>
                                      </p:cBhvr>
                                      <p:to>
                                        <p:strVal val="visible"/>
                                      </p:to>
                                    </p:set>
                                    <p:animEffect filter="fade" transition="in">
                                      <p:cBhvr>
                                        <p:cTn id="26" dur="750"/>
                                        <p:tgtEl>
                                          <p:spTgt spid="218">
                                            <p:txEl>
                                              <p:pRg st="0" end="0"/>
                                            </p:txEl>
                                          </p:spTgt>
                                        </p:tgtEl>
                                      </p:cBhvr>
                                    </p:animEffect>
                                  </p:childTnLst>
                                </p:cTn>
                              </p:par>
                              <p:par>
                                <p:cTn id="27" presetClass="entr" nodeType="withEffect" presetSubtype="0" presetID="10" grpId="5" fill="hold">
                                  <p:stCondLst>
                                    <p:cond delay="0"/>
                                  </p:stCondLst>
                                  <p:iterate type="el" backwards="0">
                                    <p:tmAbs val="0"/>
                                  </p:iterate>
                                  <p:childTnLst>
                                    <p:set>
                                      <p:cBhvr>
                                        <p:cTn id="28" fill="hold"/>
                                        <p:tgtEl>
                                          <p:spTgt spid="218">
                                            <p:txEl>
                                              <p:pRg st="1" end="1"/>
                                            </p:txEl>
                                          </p:spTgt>
                                        </p:tgtEl>
                                        <p:attrNameLst>
                                          <p:attrName>style.visibility</p:attrName>
                                        </p:attrNameLst>
                                      </p:cBhvr>
                                      <p:to>
                                        <p:strVal val="visible"/>
                                      </p:to>
                                    </p:set>
                                    <p:animEffect filter="fade" transition="in">
                                      <p:cBhvr>
                                        <p:cTn id="29" dur="750"/>
                                        <p:tgtEl>
                                          <p:spTgt spid="218">
                                            <p:txEl>
                                              <p:pRg st="1" end="1"/>
                                            </p:txEl>
                                          </p:spTgt>
                                        </p:tgtEl>
                                      </p:cBhvr>
                                    </p:animEffect>
                                  </p:childTnLst>
                                </p:cTn>
                              </p:par>
                            </p:childTnLst>
                          </p:cTn>
                        </p:par>
                        <p:par>
                          <p:cTn id="30" fill="hold">
                            <p:stCondLst>
                              <p:cond delay="3000"/>
                            </p:stCondLst>
                            <p:childTnLst>
                              <p:par>
                                <p:cTn id="31" presetClass="entr" nodeType="afterEffect" presetID="10" grpId="5" fill="hold">
                                  <p:stCondLst>
                                    <p:cond delay="500"/>
                                  </p:stCondLst>
                                  <p:iterate type="el" backwards="0">
                                    <p:tmAbs val="0"/>
                                  </p:iterate>
                                  <p:childTnLst>
                                    <p:set>
                                      <p:cBhvr>
                                        <p:cTn id="32" fill="hold"/>
                                        <p:tgtEl>
                                          <p:spTgt spid="218">
                                            <p:txEl>
                                              <p:pRg st="2" end="2"/>
                                            </p:txEl>
                                          </p:spTgt>
                                        </p:tgtEl>
                                        <p:attrNameLst>
                                          <p:attrName>style.visibility</p:attrName>
                                        </p:attrNameLst>
                                      </p:cBhvr>
                                      <p:to>
                                        <p:strVal val="visible"/>
                                      </p:to>
                                    </p:set>
                                    <p:animEffect filter="fade" transition="in">
                                      <p:cBhvr>
                                        <p:cTn id="33" dur="750"/>
                                        <p:tgtEl>
                                          <p:spTgt spid="218">
                                            <p:txEl>
                                              <p:pRg st="2" end="2"/>
                                            </p:txEl>
                                          </p:spTgt>
                                        </p:tgtEl>
                                      </p:cBhvr>
                                    </p:animEffect>
                                  </p:childTnLst>
                                </p:cTn>
                              </p:par>
                              <p:par>
                                <p:cTn id="34" presetClass="entr" nodeType="withEffect" presetSubtype="0" presetID="10" grpId="5" fill="hold">
                                  <p:stCondLst>
                                    <p:cond delay="500"/>
                                  </p:stCondLst>
                                  <p:iterate type="el" backwards="0">
                                    <p:tmAbs val="0"/>
                                  </p:iterate>
                                  <p:childTnLst>
                                    <p:set>
                                      <p:cBhvr>
                                        <p:cTn id="35" fill="hold"/>
                                        <p:tgtEl>
                                          <p:spTgt spid="218">
                                            <p:txEl>
                                              <p:pRg st="3" end="3"/>
                                            </p:txEl>
                                          </p:spTgt>
                                        </p:tgtEl>
                                        <p:attrNameLst>
                                          <p:attrName>style.visibility</p:attrName>
                                        </p:attrNameLst>
                                      </p:cBhvr>
                                      <p:to>
                                        <p:strVal val="visible"/>
                                      </p:to>
                                    </p:set>
                                    <p:animEffect filter="fade" transition="in">
                                      <p:cBhvr>
                                        <p:cTn id="36" dur="750"/>
                                        <p:tgtEl>
                                          <p:spTgt spid="218">
                                            <p:txEl>
                                              <p:pRg st="3" end="3"/>
                                            </p:txEl>
                                          </p:spTgt>
                                        </p:tgtEl>
                                      </p:cBhvr>
                                    </p:animEffect>
                                  </p:childTnLst>
                                </p:cTn>
                              </p:par>
                            </p:childTnLst>
                          </p:cTn>
                        </p:par>
                        <p:par>
                          <p:cTn id="37" fill="hold">
                            <p:stCondLst>
                              <p:cond delay="4250"/>
                            </p:stCondLst>
                            <p:childTnLst>
                              <p:par>
                                <p:cTn id="38" presetClass="entr" nodeType="afterEffect" presetID="10" grpId="5" fill="hold">
                                  <p:stCondLst>
                                    <p:cond delay="500"/>
                                  </p:stCondLst>
                                  <p:iterate type="el" backwards="0">
                                    <p:tmAbs val="0"/>
                                  </p:iterate>
                                  <p:childTnLst>
                                    <p:set>
                                      <p:cBhvr>
                                        <p:cTn id="39" fill="hold"/>
                                        <p:tgtEl>
                                          <p:spTgt spid="218">
                                            <p:txEl>
                                              <p:pRg st="4" end="4"/>
                                            </p:txEl>
                                          </p:spTgt>
                                        </p:tgtEl>
                                        <p:attrNameLst>
                                          <p:attrName>style.visibility</p:attrName>
                                        </p:attrNameLst>
                                      </p:cBhvr>
                                      <p:to>
                                        <p:strVal val="visible"/>
                                      </p:to>
                                    </p:set>
                                    <p:animEffect filter="fade" transition="in">
                                      <p:cBhvr>
                                        <p:cTn id="40" dur="750"/>
                                        <p:tgtEl>
                                          <p:spTgt spid="218">
                                            <p:txEl>
                                              <p:pRg st="4" end="4"/>
                                            </p:txEl>
                                          </p:spTgt>
                                        </p:tgtEl>
                                      </p:cBhvr>
                                    </p:animEffect>
                                  </p:childTnLst>
                                </p:cTn>
                              </p:par>
                              <p:par>
                                <p:cTn id="41" presetClass="entr" nodeType="withEffect" presetSubtype="0" presetID="10" grpId="5" fill="hold">
                                  <p:stCondLst>
                                    <p:cond delay="500"/>
                                  </p:stCondLst>
                                  <p:iterate type="el" backwards="0">
                                    <p:tmAbs val="0"/>
                                  </p:iterate>
                                  <p:childTnLst>
                                    <p:set>
                                      <p:cBhvr>
                                        <p:cTn id="42" fill="hold"/>
                                        <p:tgtEl>
                                          <p:spTgt spid="218">
                                            <p:txEl>
                                              <p:pRg st="5" end="5"/>
                                            </p:txEl>
                                          </p:spTgt>
                                        </p:tgtEl>
                                        <p:attrNameLst>
                                          <p:attrName>style.visibility</p:attrName>
                                        </p:attrNameLst>
                                      </p:cBhvr>
                                      <p:to>
                                        <p:strVal val="visible"/>
                                      </p:to>
                                    </p:set>
                                    <p:animEffect filter="fade" transition="in">
                                      <p:cBhvr>
                                        <p:cTn id="43" dur="750"/>
                                        <p:tgtEl>
                                          <p:spTgt spid="218">
                                            <p:txEl>
                                              <p:pRg st="5" end="5"/>
                                            </p:txEl>
                                          </p:spTgt>
                                        </p:tgtEl>
                                      </p:cBhvr>
                                    </p:animEffect>
                                  </p:childTnLst>
                                </p:cTn>
                              </p:par>
                            </p:childTnLst>
                          </p:cTn>
                        </p:par>
                        <p:par>
                          <p:cTn id="44" fill="hold">
                            <p:stCondLst>
                              <p:cond delay="5500"/>
                            </p:stCondLst>
                            <p:childTnLst>
                              <p:par>
                                <p:cTn id="45" presetClass="entr" nodeType="afterEffect" presetSubtype="16" presetID="23" grpId="6" fill="hold">
                                  <p:stCondLst>
                                    <p:cond delay="0"/>
                                  </p:stCondLst>
                                  <p:iterate type="el" backwards="0">
                                    <p:tmAbs val="0"/>
                                  </p:iterate>
                                  <p:childTnLst>
                                    <p:set>
                                      <p:cBhvr>
                                        <p:cTn id="46" fill="hold"/>
                                        <p:tgtEl>
                                          <p:spTgt spid="223"/>
                                        </p:tgtEl>
                                        <p:attrNameLst>
                                          <p:attrName>style.visibility</p:attrName>
                                        </p:attrNameLst>
                                      </p:cBhvr>
                                      <p:to>
                                        <p:strVal val="visible"/>
                                      </p:to>
                                    </p:set>
                                    <p:anim calcmode="lin" valueType="num">
                                      <p:cBhvr>
                                        <p:cTn id="47" dur="2500" fill="hold"/>
                                        <p:tgtEl>
                                          <p:spTgt spid="223"/>
                                        </p:tgtEl>
                                        <p:attrNameLst>
                                          <p:attrName>ppt_w</p:attrName>
                                        </p:attrNameLst>
                                      </p:cBhvr>
                                      <p:tavLst>
                                        <p:tav tm="0">
                                          <p:val>
                                            <p:fltVal val="0"/>
                                          </p:val>
                                        </p:tav>
                                        <p:tav tm="100000">
                                          <p:val>
                                            <p:strVal val="#ppt_w"/>
                                          </p:val>
                                        </p:tav>
                                      </p:tavLst>
                                    </p:anim>
                                    <p:anim calcmode="lin" valueType="num">
                                      <p:cBhvr>
                                        <p:cTn id="48" dur="2500" fill="hold"/>
                                        <p:tgtEl>
                                          <p:spTgt spid="2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9" grpId="2"/>
      <p:bldP build="whole" bldLvl="1" animBg="1" rev="0" advAuto="0" spid="220" grpId="4"/>
      <p:bldP build="whole" bldLvl="1" animBg="1" rev="0" advAuto="0" spid="221" grpId="1"/>
      <p:bldP build="whole" bldLvl="1" animBg="1" rev="0" advAuto="0" spid="222" grpId="3"/>
      <p:bldP build="whole" bldLvl="1" animBg="1" rev="0" advAuto="0" spid="223" grpId="6"/>
      <p:bldP build="p" bldLvl="1" animBg="1" rev="0" advAuto="0" spid="218" grpId="5"/>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B1F3A"/>
        </a:solidFill>
      </p:bgPr>
    </p:bg>
    <p:spTree>
      <p:nvGrpSpPr>
        <p:cNvPr id="1" name=""/>
        <p:cNvGrpSpPr/>
        <p:nvPr/>
      </p:nvGrpSpPr>
      <p:grpSpPr>
        <a:xfrm>
          <a:off x="0" y="0"/>
          <a:ext cx="0" cy="0"/>
          <a:chOff x="0" y="0"/>
          <a:chExt cx="0" cy="0"/>
        </a:xfrm>
      </p:grpSpPr>
      <p:graphicFrame>
        <p:nvGraphicFramePr>
          <p:cNvPr id="225" name="Chart 7"/>
          <p:cNvGraphicFramePr/>
          <p:nvPr/>
        </p:nvGraphicFramePr>
        <p:xfrm>
          <a:off x="1048455" y="776888"/>
          <a:ext cx="4894525" cy="4894525"/>
        </p:xfrm>
        <a:graphic xmlns:a="http://schemas.openxmlformats.org/drawingml/2006/main">
          <a:graphicData uri="http://schemas.openxmlformats.org/drawingml/2006/chart">
            <c:chart xmlns:c="http://schemas.openxmlformats.org/drawingml/2006/chart" r:id="rId2"/>
          </a:graphicData>
        </a:graphic>
      </p:graphicFrame>
      <p:sp>
        <p:nvSpPr>
          <p:cNvPr id="226" name="TextBox 8"/>
          <p:cNvSpPr txBox="1"/>
          <p:nvPr/>
        </p:nvSpPr>
        <p:spPr>
          <a:xfrm>
            <a:off x="7029109" y="862941"/>
            <a:ext cx="3656075" cy="85036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6000">
                <a:solidFill>
                  <a:srgbClr val="FFFFFF"/>
                </a:solidFill>
              </a:defRPr>
            </a:lvl1pPr>
          </a:lstStyle>
          <a:p>
            <a:pPr/>
            <a:r>
              <a:t>STATs</a:t>
            </a:r>
          </a:p>
        </p:txBody>
      </p:sp>
      <p:sp>
        <p:nvSpPr>
          <p:cNvPr id="227" name="Rectangle: Rounded Corners 9"/>
          <p:cNvSpPr/>
          <p:nvPr/>
        </p:nvSpPr>
        <p:spPr>
          <a:xfrm>
            <a:off x="7153785" y="1950697"/>
            <a:ext cx="3503388" cy="45720"/>
          </a:xfrm>
          <a:prstGeom prst="roundRect">
            <a:avLst>
              <a:gd name="adj" fmla="val 16667"/>
            </a:avLst>
          </a:prstGeom>
          <a:solidFill>
            <a:srgbClr val="FF7844"/>
          </a:solidFill>
          <a:ln w="12700">
            <a:miter lim="400000"/>
          </a:ln>
        </p:spPr>
        <p:txBody>
          <a:bodyPr lIns="45719" rIns="45719" anchor="ctr"/>
          <a:lstStyle/>
          <a:p>
            <a:pPr algn="ctr">
              <a:defRPr>
                <a:solidFill>
                  <a:srgbClr val="FFFFFF"/>
                </a:solidFill>
              </a:defRPr>
            </a:pPr>
          </a:p>
        </p:txBody>
      </p:sp>
      <p:sp>
        <p:nvSpPr>
          <p:cNvPr id="228" name="TextBox 10"/>
          <p:cNvSpPr txBox="1"/>
          <p:nvPr/>
        </p:nvSpPr>
        <p:spPr>
          <a:xfrm>
            <a:off x="7106069" y="2307713"/>
            <a:ext cx="3579114" cy="15593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lgn="just">
              <a:buSzPct val="100000"/>
              <a:buFont typeface="Arial"/>
              <a:buChar char="•"/>
              <a:defRPr sz="2000">
                <a:solidFill>
                  <a:srgbClr val="FFFFFF"/>
                </a:solidFill>
              </a:defRPr>
            </a:pPr>
            <a:r>
              <a:t>70% of the people want to donate food.</a:t>
            </a:r>
          </a:p>
          <a:p>
            <a:pPr marL="342900" indent="-342900" algn="just">
              <a:buSzPct val="100000"/>
              <a:buFont typeface="Arial"/>
              <a:buChar char="•"/>
              <a:defRPr sz="2000">
                <a:solidFill>
                  <a:srgbClr val="FFFFFF"/>
                </a:solidFill>
              </a:defRPr>
            </a:pPr>
            <a:r>
              <a:t>20% want to donate money.</a:t>
            </a:r>
          </a:p>
          <a:p>
            <a:pPr marL="342900" indent="-342900" algn="just">
              <a:buSzPct val="100000"/>
              <a:buFont typeface="Arial"/>
              <a:buChar char="•"/>
              <a:defRPr sz="2000">
                <a:solidFill>
                  <a:srgbClr val="FFFFFF"/>
                </a:solidFill>
              </a:defRPr>
            </a:pPr>
            <a:r>
              <a:t>10% want to donate clothes.</a:t>
            </a:r>
          </a:p>
          <a:p>
            <a:pPr marL="342900" indent="-342900" algn="just">
              <a:buSzPct val="100000"/>
              <a:buFont typeface="Arial"/>
              <a:buChar char="•"/>
              <a:defRPr sz="2000">
                <a:solidFill>
                  <a:srgbClr val="FFFFFF"/>
                </a:solidFill>
              </a:defRPr>
            </a:pPr>
            <a:r>
              <a:t>2% don’t want to donate.</a:t>
            </a:r>
          </a:p>
        </p:txBody>
      </p:sp>
      <p:grpSp>
        <p:nvGrpSpPr>
          <p:cNvPr id="231" name="Rectangle: Rounded Corners 11"/>
          <p:cNvGrpSpPr/>
          <p:nvPr/>
        </p:nvGrpSpPr>
        <p:grpSpPr>
          <a:xfrm>
            <a:off x="7044421" y="4666801"/>
            <a:ext cx="3625453" cy="778534"/>
            <a:chOff x="0" y="0"/>
            <a:chExt cx="3625451" cy="778533"/>
          </a:xfrm>
        </p:grpSpPr>
        <p:sp>
          <p:nvSpPr>
            <p:cNvPr id="229" name="Rounded Rectangle"/>
            <p:cNvSpPr/>
            <p:nvPr/>
          </p:nvSpPr>
          <p:spPr>
            <a:xfrm>
              <a:off x="0" y="0"/>
              <a:ext cx="3625452" cy="778534"/>
            </a:xfrm>
            <a:prstGeom prst="roundRect">
              <a:avLst>
                <a:gd name="adj" fmla="val 16667"/>
              </a:avLst>
            </a:prstGeom>
            <a:solidFill>
              <a:srgbClr val="FF7844"/>
            </a:solidFill>
            <a:ln w="12700" cap="flat">
              <a:noFill/>
              <a:miter lim="400000"/>
            </a:ln>
            <a:effectLst/>
          </p:spPr>
          <p:txBody>
            <a:bodyPr wrap="square" lIns="45719" tIns="45719" rIns="45719" bIns="45719" numCol="1" anchor="ctr">
              <a:noAutofit/>
            </a:bodyPr>
            <a:lstStyle/>
            <a:p>
              <a:pPr algn="ctr">
                <a:defRPr b="1" sz="2000">
                  <a:solidFill>
                    <a:srgbClr val="1B1F3A"/>
                  </a:solidFill>
                </a:defRPr>
              </a:pPr>
            </a:p>
          </p:txBody>
        </p:sp>
        <p:sp>
          <p:nvSpPr>
            <p:cNvPr id="230" name="15%…"/>
            <p:cNvSpPr txBox="1"/>
            <p:nvPr/>
          </p:nvSpPr>
          <p:spPr>
            <a:xfrm>
              <a:off x="83724" y="66775"/>
              <a:ext cx="3391883" cy="6449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b="1" sz="2000">
                  <a:solidFill>
                    <a:srgbClr val="1B1F3A"/>
                  </a:solidFill>
                </a:defRPr>
              </a:pPr>
              <a:r>
                <a:t>1</a:t>
              </a:r>
              <a:r>
                <a:t>5% </a:t>
              </a:r>
            </a:p>
            <a:p>
              <a:pPr algn="ctr">
                <a:defRPr b="1" sz="2000">
                  <a:solidFill>
                    <a:srgbClr val="1B1F3A"/>
                  </a:solidFill>
                </a:defRPr>
              </a:pPr>
              <a:r>
                <a:t>want</a:t>
              </a:r>
              <a:r>
                <a:t> to donate via money.</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