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revisioninfo.xml" ContentType="application/vnd.ms-powerpoint.revisioninfo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tableStyles" Target="tableStyles.xml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CB2B1-F640-426D-9B68-A7C776F6B79B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1DFA4-F234-4B8D-A7B8-0723DB56968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CFE9AB9-3629-48FF-8C06-64595D779D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8018B27-80E7-4C91-83A8-D62539E49A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1. miért választottad ezt a témát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D8855A8-6CF2-4C9F-9F1B-4E2519B8C9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M</a:t>
            </a:r>
            <a:r>
              <a:t>ilyen programokat, szoftvereket használtál fel az elkészítés során</a:t>
            </a:r>
            <a:r>
              <a:rPr lang="en-GB"/>
              <a:t>?</a:t>
            </a:r>
          </a:p>
          <a:p>
            <a:endParaRPr lang="en-GB"/>
          </a:p>
          <a:p>
            <a:r>
              <a:rPr lang="en-GB"/>
              <a:t>- VSCode</a:t>
            </a:r>
          </a:p>
          <a:p>
            <a:r>
              <a:rPr lang="en-GB"/>
              <a:t>- MongoDB Compass</a:t>
            </a:r>
          </a:p>
          <a:p>
            <a:r>
              <a:rPr lang="en-GB"/>
              <a:t>- Firefox, Chrome</a:t>
            </a:r>
          </a:p>
          <a:p>
            <a:r>
              <a:rPr lang="en-GB"/>
              <a:t>- </a:t>
            </a:r>
            <a:r>
              <a:rPr lang="en-GB" b="0" u="none"/>
              <a:t>Github</a:t>
            </a:r>
          </a:p>
          <a:p>
            <a:r>
              <a:rPr lang="en-GB" b="0" u="none"/>
              <a:t>- </a:t>
            </a:r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12F6C2C-3715-49B8-BCC4-5B3EB9615E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Baross Library</a:t>
            </a:r>
            <a:endParaRPr 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Mátravölgyi Attila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1. miért választottad ezt a témát</a:t>
            </a:r>
          </a:p>
          <a:p>
            <a:r>
              <a:t>2. milyen programokat, szoftvereket használtál fel az elkészítés során</a:t>
            </a:r>
          </a:p>
          <a:p>
            <a:r>
              <a:t>3. Az adatbázis felépítésének bemutatása</a:t>
            </a:r>
          </a:p>
          <a:p>
            <a:r>
              <a:t>4. Néhány fontosabb kódrészlet, amit el is tudsz magyarázni! (kb 4 dián keresztül mutass be kódrészleteket)</a:t>
            </a:r>
          </a:p>
          <a:p>
            <a:r>
              <a:t>5. Milyen fejlesztési lehetőségek lehetnek, hol lehetne felhasználni a programod még.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 noEditPoint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Témaválasztás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Szoftverek</a:t>
            </a:r>
          </a:p>
        </p:txBody>
      </p:sp>
      <p:grpSp>
        <p:nvGrpSpPr>
          <p:cNvPr id="6" name="Group 8"/>
          <p:cNvGrpSpPr/>
          <p:nvPr/>
        </p:nvGrpSpPr>
        <p:grpSpPr>
          <a:xfrm>
            <a:off x="1210035" y="1512478"/>
            <a:ext cx="2059204" cy="2183596"/>
            <a:chOff x="8826635" y="1205428"/>
            <a:chExt cx="2438400" cy="2697253"/>
          </a:xfrm>
        </p:grpSpPr>
        <p:pic>
          <p:nvPicPr>
            <p:cNvPr id="7" name="Picture 5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8941139" y="1205428"/>
              <a:ext cx="2209619" cy="2244316"/>
            </a:xfrm>
            <a:prstGeom prst="rect">
              <a:avLst/>
            </a:prstGeom>
          </p:spPr>
        </p:pic>
        <p:sp>
          <p:nvSpPr>
            <p:cNvPr id="8" name="TextBox 6"/>
            <p:cNvSpPr txBox="1"/>
            <p:nvPr/>
          </p:nvSpPr>
          <p:spPr>
            <a:xfrm>
              <a:off x="8826635" y="3449598"/>
              <a:ext cx="2438400" cy="453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u="none"/>
                <a:t>MongoDB Compass</a:t>
              </a:r>
              <a:endParaRPr lang="en-US" b="1" u="none"/>
            </a:p>
          </p:txBody>
        </p:sp>
      </p:grpSp>
      <p:grpSp>
        <p:nvGrpSpPr>
          <p:cNvPr id="10" name="Group 8"/>
          <p:cNvGrpSpPr/>
          <p:nvPr/>
        </p:nvGrpSpPr>
        <p:grpSpPr>
          <a:xfrm>
            <a:off x="3839123" y="1512359"/>
            <a:ext cx="2059204" cy="2183715"/>
            <a:chOff x="8826635" y="1205428"/>
            <a:chExt cx="2438400" cy="2697253"/>
          </a:xfrm>
        </p:grpSpPr>
        <p:pic>
          <p:nvPicPr>
            <p:cNvPr id="11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8984970" y="1205428"/>
              <a:ext cx="2122427" cy="2127813"/>
            </a:xfrm>
            <a:prstGeom prst="rect">
              <a:avLst/>
            </a:prstGeom>
          </p:spPr>
        </p:pic>
        <p:sp>
          <p:nvSpPr>
            <p:cNvPr id="12" name="TextBox 6"/>
            <p:cNvSpPr txBox="1"/>
            <p:nvPr/>
          </p:nvSpPr>
          <p:spPr>
            <a:xfrm>
              <a:off x="8826635" y="3449622"/>
              <a:ext cx="2438400" cy="453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u="none"/>
                <a:t>Visual Studio Code</a:t>
              </a:r>
              <a:endParaRPr lang="en-US" b="1" u="none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64716" y="1512478"/>
            <a:ext cx="1727438" cy="2136228"/>
            <a:chOff x="6045107" y="2221960"/>
            <a:chExt cx="2155227" cy="256905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6085171" y="2221960"/>
              <a:ext cx="2076352" cy="2014769"/>
            </a:xfrm>
            <a:prstGeom prst="rect">
              <a:avLst/>
            </a:prstGeom>
          </p:spPr>
        </p:pic>
        <p:sp>
          <p:nvSpPr>
            <p:cNvPr id="14" name="TextBox 6"/>
            <p:cNvSpPr txBox="1"/>
            <p:nvPr/>
          </p:nvSpPr>
          <p:spPr>
            <a:xfrm>
              <a:off x="6045107" y="4349895"/>
              <a:ext cx="2155227" cy="441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u="none"/>
                <a:t>Firefox</a:t>
              </a:r>
            </a:p>
          </p:txBody>
        </p:sp>
      </p:grpSp>
      <p:grpSp>
        <p:nvGrpSpPr>
          <p:cNvPr id="16" name="Group 14"/>
          <p:cNvGrpSpPr/>
          <p:nvPr/>
        </p:nvGrpSpPr>
        <p:grpSpPr>
          <a:xfrm>
            <a:off x="8958544" y="1512478"/>
            <a:ext cx="1738966" cy="2136228"/>
            <a:chOff x="6045107" y="2221960"/>
            <a:chExt cx="2155227" cy="2569054"/>
          </a:xfrm>
        </p:grpSpPr>
        <p:pic>
          <p:nvPicPr>
            <p:cNvPr id="17" name="Picture 12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6085418" y="2221960"/>
              <a:ext cx="2076356" cy="2014769"/>
            </a:xfrm>
            <a:prstGeom prst="rect">
              <a:avLst/>
            </a:prstGeom>
          </p:spPr>
        </p:pic>
        <p:sp>
          <p:nvSpPr>
            <p:cNvPr id="18" name="TextBox 6"/>
            <p:cNvSpPr txBox="1"/>
            <p:nvPr/>
          </p:nvSpPr>
          <p:spPr>
            <a:xfrm>
              <a:off x="6045107" y="4349895"/>
              <a:ext cx="2155227" cy="441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u="none"/>
                <a:t>Chrome</a:t>
              </a:r>
            </a:p>
          </p:txBody>
        </p:sp>
      </p:grpSp>
      <p:grpSp>
        <p:nvGrpSpPr>
          <p:cNvPr id="23" name="Group 8"/>
          <p:cNvGrpSpPr/>
          <p:nvPr/>
        </p:nvGrpSpPr>
        <p:grpSpPr>
          <a:xfrm>
            <a:off x="1210131" y="4098135"/>
            <a:ext cx="2059204" cy="1894168"/>
            <a:chOff x="8826635" y="1205428"/>
            <a:chExt cx="2438400" cy="2697253"/>
          </a:xfrm>
        </p:grpSpPr>
        <p:pic>
          <p:nvPicPr>
            <p:cNvPr id="24" name="Picture 5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9193105" y="1205428"/>
              <a:ext cx="1705235" cy="2050606"/>
            </a:xfrm>
            <a:prstGeom prst="rect">
              <a:avLst/>
            </a:prstGeom>
          </p:spPr>
        </p:pic>
        <p:sp>
          <p:nvSpPr>
            <p:cNvPr id="25" name="TextBox 6"/>
            <p:cNvSpPr txBox="1"/>
            <p:nvPr/>
          </p:nvSpPr>
          <p:spPr>
            <a:xfrm>
              <a:off x="8826635" y="3380365"/>
              <a:ext cx="2438400" cy="522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u="none"/>
                <a:t>Github</a:t>
              </a:r>
              <a:endParaRPr lang="en-US" b="1" u="none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Attila Mátravölgyi</dc:creator>
  <cp:lastModifiedBy>Attila Mátravölgyi</cp:lastModifiedBy>
  <cp:revision>1</cp:revision>
  <dcterms:created xsi:type="dcterms:W3CDTF">2023-05-17T10:09:50Z</dcterms:created>
  <dcterms:modified xsi:type="dcterms:W3CDTF">2023-05-19T05:21:35Z</dcterms:modified>
</cp:coreProperties>
</file>