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82" r:id="rId11"/>
    <p:sldId id="281" r:id="rId12"/>
    <p:sldId id="25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67" r:id="rId22"/>
    <p:sldId id="283" r:id="rId2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70" autoAdjust="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1. 6. 2015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8829"/>
            <a:ext cx="4724400" cy="40481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Podporovan</a:t>
            </a:r>
            <a:r>
              <a:rPr lang="sk-SK" dirty="0" smtClean="0"/>
              <a:t>é formáty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RSS v.2.0</a:t>
            </a:r>
          </a:p>
          <a:p>
            <a:r>
              <a:rPr lang="sk-SK" dirty="0" smtClean="0"/>
              <a:t>ATOM v.1.0</a:t>
            </a:r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err="1" smtClean="0"/>
              <a:t>Lehká</a:t>
            </a:r>
            <a:r>
              <a:rPr lang="sk-SK" dirty="0" smtClean="0"/>
              <a:t> </a:t>
            </a:r>
            <a:r>
              <a:rPr lang="sk-SK" dirty="0" err="1" smtClean="0"/>
              <a:t>rozšiřitelnost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Parser</a:t>
            </a:r>
            <a:endParaRPr lang="sk-SK" dirty="0" smtClean="0"/>
          </a:p>
          <a:p>
            <a:pPr lvl="1"/>
            <a:r>
              <a:rPr lang="sk-SK" dirty="0" smtClean="0"/>
              <a:t>XML </a:t>
            </a:r>
            <a:r>
              <a:rPr lang="sk-SK" dirty="0" err="1" smtClean="0"/>
              <a:t>Schema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3002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r>
              <a:rPr lang="en-US" dirty="0" smtClean="0"/>
              <a:t> je </a:t>
            </a:r>
            <a:r>
              <a:rPr lang="en-US" dirty="0" err="1" smtClean="0"/>
              <a:t>realizov</a:t>
            </a:r>
            <a:r>
              <a:rPr lang="sk-SK" dirty="0" err="1" smtClean="0"/>
              <a:t>ána</a:t>
            </a:r>
            <a:r>
              <a:rPr lang="sk-SK" dirty="0" smtClean="0"/>
              <a:t> pomocí XML </a:t>
            </a:r>
            <a:r>
              <a:rPr lang="sk-SK" dirty="0" err="1" smtClean="0"/>
              <a:t>souboru</a:t>
            </a:r>
            <a:endParaRPr lang="sk-SK" dirty="0" smtClean="0"/>
          </a:p>
          <a:p>
            <a:r>
              <a:rPr lang="sk-SK" dirty="0" err="1" smtClean="0"/>
              <a:t>Při</a:t>
            </a:r>
            <a:r>
              <a:rPr lang="sk-SK" dirty="0" smtClean="0"/>
              <a:t> </a:t>
            </a:r>
            <a:r>
              <a:rPr lang="sk-SK" dirty="0" err="1" smtClean="0"/>
              <a:t>spuštení</a:t>
            </a:r>
            <a:r>
              <a:rPr lang="sk-SK" dirty="0" smtClean="0"/>
              <a:t> programu ja </a:t>
            </a:r>
            <a:r>
              <a:rPr lang="sk-SK" dirty="0" err="1" smtClean="0"/>
              <a:t>načtena</a:t>
            </a:r>
            <a:r>
              <a:rPr lang="sk-SK" dirty="0" smtClean="0"/>
              <a:t> do </a:t>
            </a:r>
            <a:r>
              <a:rPr lang="sk-SK" dirty="0" err="1" smtClean="0"/>
              <a:t>paměti</a:t>
            </a:r>
            <a:r>
              <a:rPr lang="sk-SK" dirty="0" smtClean="0"/>
              <a:t>, </a:t>
            </a:r>
            <a:r>
              <a:rPr lang="sk-SK" dirty="0" err="1" smtClean="0"/>
              <a:t>při</a:t>
            </a:r>
            <a:r>
              <a:rPr lang="sk-SK" dirty="0" smtClean="0"/>
              <a:t> ukončení</a:t>
            </a:r>
            <a:br>
              <a:rPr lang="sk-SK" dirty="0" smtClean="0"/>
            </a:br>
            <a:r>
              <a:rPr lang="sk-SK" dirty="0" err="1" smtClean="0"/>
              <a:t>zapsána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na disk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2" y="2887719"/>
            <a:ext cx="5377458" cy="34816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6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57359"/>
            <a:ext cx="2609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Vrbka</a:t>
            </a:r>
          </a:p>
          <a:p>
            <a:pPr algn="r">
              <a:lnSpc>
                <a:spcPct val="150000"/>
              </a:lnSpc>
              <a:buNone/>
            </a:pPr>
            <a:r>
              <a:rPr lang="cs-CZ" dirty="0" smtClean="0"/>
              <a:t>Vedoucí: </a:t>
            </a:r>
            <a:r>
              <a:rPr lang="cs-CZ" i="1" dirty="0" smtClean="0"/>
              <a:t>Jiří </a:t>
            </a:r>
            <a:r>
              <a:rPr lang="cs-CZ" i="1" dirty="0" err="1" smtClean="0"/>
              <a:t>Holuša</a:t>
            </a: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cs-CZ" dirty="0" smtClean="0"/>
              <a:t>Kód dokumentován pomocí C# </a:t>
            </a:r>
            <a:r>
              <a:rPr lang="cs-CZ" dirty="0" err="1" smtClean="0"/>
              <a:t>xml</a:t>
            </a:r>
            <a:r>
              <a:rPr lang="cs-CZ" dirty="0" smtClean="0"/>
              <a:t> komentářů</a:t>
            </a:r>
          </a:p>
          <a:p>
            <a:pPr lvl="1"/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5991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572008"/>
            <a:ext cx="7019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Velké díky patří vedoucímu našeho projektu Bc. Jiřímu </a:t>
            </a:r>
            <a:r>
              <a:rPr lang="cs-CZ" dirty="0" err="1" smtClean="0"/>
              <a:t>Holušovi</a:t>
            </a:r>
            <a:r>
              <a:rPr lang="cs-CZ" dirty="0" smtClean="0"/>
              <a:t>, za cenné rady a připomínky.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čtečka.</a:t>
            </a:r>
          </a:p>
          <a:p>
            <a:r>
              <a:rPr lang="cs-CZ" dirty="0" smtClean="0"/>
              <a:t>Aplikace 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</a:p>
          <a:p>
            <a:r>
              <a:rPr lang="cs-CZ" dirty="0" smtClean="0"/>
              <a:t>Dle zadaného odkazu získat RSS či ATOM kanál</a:t>
            </a:r>
          </a:p>
          <a:p>
            <a:r>
              <a:rPr lang="cs-CZ" dirty="0" smtClean="0"/>
              <a:t>Prezentovat uživateli "přívětivě„</a:t>
            </a:r>
          </a:p>
          <a:p>
            <a:r>
              <a:rPr lang="cs-CZ" dirty="0" smtClean="0"/>
              <a:t>Mít možnost ukládat si své oblíbené kanály (všechny CRUD operace)</a:t>
            </a:r>
          </a:p>
          <a:p>
            <a:r>
              <a:rPr lang="cs-CZ" dirty="0" smtClean="0"/>
              <a:t>Umožnit v nich vyhledávat. </a:t>
            </a:r>
          </a:p>
          <a:p>
            <a:r>
              <a:rPr lang="cs-CZ" dirty="0" smtClean="0"/>
              <a:t>Aplikace bude obsahovat alespoň základní jednotkové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</TotalTime>
  <Words>518</Words>
  <Application>Microsoft Office PowerPoint</Application>
  <PresentationFormat>Předvádění na obrazovce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3" baseType="lpstr"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Podporované formáty</vt:lpstr>
      <vt:lpstr>Databaze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Dokumentace</vt:lpstr>
      <vt:lpstr>Poděkování</vt:lpstr>
      <vt:lpstr>Poděkování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Michael Rádl</cp:lastModifiedBy>
  <cp:revision>18</cp:revision>
  <dcterms:created xsi:type="dcterms:W3CDTF">2015-06-01T16:48:09Z</dcterms:created>
  <dcterms:modified xsi:type="dcterms:W3CDTF">2015-06-01T21:39:02Z</dcterms:modified>
</cp:coreProperties>
</file>