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82" r:id="rId11"/>
    <p:sldId id="281" r:id="rId12"/>
    <p:sldId id="259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7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0" autoAdjust="0"/>
    <p:restoredTop sz="94660"/>
  </p:normalViewPr>
  <p:slideViewPr>
    <p:cSldViewPr>
      <p:cViewPr varScale="1">
        <p:scale>
          <a:sx n="106" d="100"/>
          <a:sy n="106" d="100"/>
        </p:scale>
        <p:origin x="8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74310-2026-40DA-BD07-DC8CE7A467C6}" type="datetimeFigureOut">
              <a:rPr lang="cs-CZ" smtClean="0"/>
              <a:t>1. 6. 2015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3F5C-6316-4591-ADD8-2F0AE6E6A6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9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3E6F-97C0-416F-BCD9-1660EFEEE5E5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832B-4CD4-4C22-91B7-38A4FC0FD16B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7F94-2321-46FD-AAD2-546E88C9A740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92BB-346E-4821-A819-3B5A64BCC351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1D9-216B-454E-9022-52C09F689440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E2F-DC77-41D8-9BE4-1063F18D1F35}" type="datetime1">
              <a:rPr lang="cs-CZ" smtClean="0"/>
              <a:t>1. 6. 2015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EE52-D5CD-4B6A-A5BF-70FE3F8B9E2C}" type="datetime1">
              <a:rPr lang="cs-CZ" smtClean="0"/>
              <a:t>1. 6. 2015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845-E794-464B-A11A-C043E89C4867}" type="datetime1">
              <a:rPr lang="cs-CZ" smtClean="0"/>
              <a:t>1. 6. 2015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9674-8544-43AF-8957-3D61583EAEC1}" type="datetime1">
              <a:rPr lang="cs-CZ" smtClean="0"/>
              <a:t>1. 6. 2015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8026-8D56-4DA8-BDD5-4AE1168E8C5C}" type="datetime1">
              <a:rPr lang="cs-CZ" smtClean="0"/>
              <a:t>1. 6. 2015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Obdélní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8BA4AD2-5881-4816-B728-0B8DE44AF3FE}" type="datetime1">
              <a:rPr lang="cs-CZ" smtClean="0"/>
              <a:t>1. 6. 2015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D73407-270E-4A3E-8E41-CA704BA75C1A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RSS </a:t>
            </a:r>
            <a:r>
              <a:rPr lang="cs-CZ" dirty="0" err="1" smtClean="0"/>
              <a:t>Reader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Projekt  do předmětu PV138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285852" y="4711495"/>
            <a:ext cx="754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	Jaro 2015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798829"/>
            <a:ext cx="4724400" cy="404812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Podporovan</a:t>
            </a:r>
            <a:r>
              <a:rPr lang="sk-SK" dirty="0" smtClean="0"/>
              <a:t>é formáty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RSS v.2.0</a:t>
            </a:r>
          </a:p>
          <a:p>
            <a:r>
              <a:rPr lang="sk-SK" dirty="0" smtClean="0"/>
              <a:t>ATOM v.1.0</a:t>
            </a:r>
          </a:p>
          <a:p>
            <a:pPr marL="118872" indent="0">
              <a:buNone/>
            </a:pPr>
            <a:endParaRPr lang="sk-SK" dirty="0" smtClean="0"/>
          </a:p>
          <a:p>
            <a:r>
              <a:rPr lang="sk-SK" dirty="0" err="1" smtClean="0"/>
              <a:t>Lehká</a:t>
            </a:r>
            <a:r>
              <a:rPr lang="sk-SK" dirty="0" smtClean="0"/>
              <a:t> </a:t>
            </a:r>
            <a:r>
              <a:rPr lang="sk-SK" dirty="0" err="1" smtClean="0"/>
              <a:t>rozšiřitelnost</a:t>
            </a:r>
            <a:r>
              <a:rPr lang="sk-SK" dirty="0" smtClean="0"/>
              <a:t>:</a:t>
            </a:r>
          </a:p>
          <a:p>
            <a:pPr lvl="1"/>
            <a:r>
              <a:rPr lang="sk-SK" dirty="0" err="1" smtClean="0"/>
              <a:t>Parser</a:t>
            </a:r>
            <a:endParaRPr lang="sk-SK" dirty="0" smtClean="0"/>
          </a:p>
          <a:p>
            <a:pPr lvl="1"/>
            <a:r>
              <a:rPr lang="sk-SK" dirty="0" smtClean="0"/>
              <a:t>XML </a:t>
            </a:r>
            <a:r>
              <a:rPr lang="sk-SK" dirty="0" err="1" smtClean="0"/>
              <a:t>Schema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22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Databaze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Databaze</a:t>
            </a:r>
            <a:r>
              <a:rPr lang="en-US" dirty="0" smtClean="0"/>
              <a:t> je </a:t>
            </a:r>
            <a:r>
              <a:rPr lang="en-US" dirty="0" err="1" smtClean="0"/>
              <a:t>realizov</a:t>
            </a:r>
            <a:r>
              <a:rPr lang="sk-SK" dirty="0" err="1" smtClean="0"/>
              <a:t>ána</a:t>
            </a:r>
            <a:r>
              <a:rPr lang="sk-SK" dirty="0" smtClean="0"/>
              <a:t> pomocí XML </a:t>
            </a:r>
            <a:r>
              <a:rPr lang="sk-SK" dirty="0" err="1" smtClean="0"/>
              <a:t>souboru</a:t>
            </a:r>
            <a:endParaRPr lang="sk-SK" dirty="0" smtClean="0"/>
          </a:p>
          <a:p>
            <a:r>
              <a:rPr lang="sk-SK" dirty="0" err="1" smtClean="0"/>
              <a:t>Při</a:t>
            </a:r>
            <a:r>
              <a:rPr lang="sk-SK" dirty="0" smtClean="0"/>
              <a:t> </a:t>
            </a:r>
            <a:r>
              <a:rPr lang="sk-SK" dirty="0" err="1" smtClean="0"/>
              <a:t>spuštení</a:t>
            </a:r>
            <a:r>
              <a:rPr lang="sk-SK" dirty="0" smtClean="0"/>
              <a:t> programu ja </a:t>
            </a:r>
            <a:r>
              <a:rPr lang="sk-SK" dirty="0" err="1" smtClean="0"/>
              <a:t>načtena</a:t>
            </a:r>
            <a:r>
              <a:rPr lang="sk-SK" dirty="0" smtClean="0"/>
              <a:t> do </a:t>
            </a:r>
            <a:r>
              <a:rPr lang="sk-SK" dirty="0" err="1" smtClean="0"/>
              <a:t>paměti</a:t>
            </a:r>
            <a:r>
              <a:rPr lang="sk-SK" dirty="0" smtClean="0"/>
              <a:t>, </a:t>
            </a:r>
            <a:r>
              <a:rPr lang="sk-SK" dirty="0" err="1" smtClean="0"/>
              <a:t>při</a:t>
            </a:r>
            <a:r>
              <a:rPr lang="sk-SK" dirty="0" smtClean="0"/>
              <a:t> ukončení</a:t>
            </a:r>
            <a:br>
              <a:rPr lang="sk-SK" dirty="0" smtClean="0"/>
            </a:br>
            <a:r>
              <a:rPr lang="sk-SK" dirty="0" err="1" smtClean="0"/>
              <a:t>zapsána</a:t>
            </a: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na disk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42" y="2887719"/>
            <a:ext cx="5377458" cy="34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0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studio</a:t>
            </a:r>
          </a:p>
          <a:p>
            <a:pPr lvl="1"/>
            <a:r>
              <a:rPr lang="cs-CZ" dirty="0" smtClean="0"/>
              <a:t>C#/.NET</a:t>
            </a:r>
          </a:p>
          <a:p>
            <a:pPr lvl="1"/>
            <a:r>
              <a:rPr lang="cs-CZ" dirty="0" smtClean="0"/>
              <a:t>Windows </a:t>
            </a:r>
            <a:r>
              <a:rPr lang="cs-CZ" dirty="0" err="1" smtClean="0"/>
              <a:t>Forms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endParaRPr lang="cs-CZ" dirty="0" smtClean="0"/>
          </a:p>
          <a:p>
            <a:pPr lvl="1"/>
            <a:r>
              <a:rPr lang="cs-CZ" dirty="0" err="1" smtClean="0"/>
              <a:t>Issues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143116"/>
            <a:ext cx="6386338" cy="39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FB</a:t>
            </a:r>
          </a:p>
          <a:p>
            <a:pPr lvl="1"/>
            <a:r>
              <a:rPr lang="cs-CZ" dirty="0" err="1" smtClean="0"/>
              <a:t>Group</a:t>
            </a:r>
            <a:r>
              <a:rPr lang="cs-CZ" dirty="0" smtClean="0"/>
              <a:t> chat</a:t>
            </a:r>
          </a:p>
          <a:p>
            <a:pPr lvl="1"/>
            <a:r>
              <a:rPr lang="cs-CZ" dirty="0" smtClean="0"/>
              <a:t>Tisíce zpráv</a:t>
            </a:r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868" y="1500174"/>
            <a:ext cx="4116501" cy="488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Balsamiq</a:t>
            </a:r>
            <a:r>
              <a:rPr lang="cs-CZ" dirty="0" smtClean="0"/>
              <a:t> </a:t>
            </a:r>
            <a:r>
              <a:rPr lang="cs-CZ" dirty="0" err="1" smtClean="0"/>
              <a:t>Mockups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7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NClass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71612"/>
            <a:ext cx="6072198" cy="481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</a:t>
            </a:r>
            <a:r>
              <a:rPr lang="cs-CZ" dirty="0" err="1" smtClean="0"/>
              <a:t>Paradigm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643182"/>
            <a:ext cx="44386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Windows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7572396" cy="406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Ctrlv.cz</a:t>
            </a:r>
            <a:endParaRPr lang="cs-CZ" dirty="0" smtClean="0"/>
          </a:p>
          <a:p>
            <a:pPr lvl="1"/>
            <a:r>
              <a:rPr lang="cs-CZ" dirty="0" smtClean="0"/>
              <a:t>Rychlé </a:t>
            </a:r>
            <a:r>
              <a:rPr lang="cs-CZ" dirty="0" err="1" smtClean="0"/>
              <a:t>screenshoty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786190"/>
            <a:ext cx="44577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Autoři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Jakub Matuška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Lukáš </a:t>
            </a:r>
            <a:r>
              <a:rPr lang="cs-CZ" dirty="0" err="1" smtClean="0"/>
              <a:t>Findura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Jiří Vrbka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Díky za pozornost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Cílem projektu je vytvořit aplikaci, která bude fungovat jako RSS a ATOM čtečka.</a:t>
            </a:r>
          </a:p>
          <a:p>
            <a:r>
              <a:rPr lang="cs-CZ" dirty="0" smtClean="0"/>
              <a:t>Aplikace může být jak </a:t>
            </a:r>
            <a:r>
              <a:rPr lang="cs-CZ" dirty="0" err="1" smtClean="0"/>
              <a:t>dektopová</a:t>
            </a:r>
            <a:r>
              <a:rPr lang="cs-CZ" dirty="0" smtClean="0"/>
              <a:t>, tak webová. </a:t>
            </a:r>
          </a:p>
          <a:p>
            <a:r>
              <a:rPr lang="cs-CZ" dirty="0" smtClean="0"/>
              <a:t>Dle zadaného odkazu získat RSS či ATOM kanál</a:t>
            </a:r>
          </a:p>
          <a:p>
            <a:r>
              <a:rPr lang="cs-CZ" dirty="0" smtClean="0"/>
              <a:t>Prezentovat uživateli "přívětivě„</a:t>
            </a:r>
          </a:p>
          <a:p>
            <a:r>
              <a:rPr lang="cs-CZ" dirty="0" smtClean="0"/>
              <a:t>Mít možnost ukládat si své oblíbené kanály (všechny CRUD operace)</a:t>
            </a:r>
          </a:p>
          <a:p>
            <a:r>
              <a:rPr lang="cs-CZ" dirty="0" smtClean="0"/>
              <a:t>Umožnit v nich vyhledávat. </a:t>
            </a:r>
          </a:p>
          <a:p>
            <a:r>
              <a:rPr lang="cs-CZ" dirty="0" smtClean="0"/>
              <a:t>Aplikace bude obsahovat alespoň základní jednotkové testy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návrh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12290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realizace (C#, </a:t>
            </a:r>
            <a:r>
              <a:rPr lang="cs-CZ" dirty="0" err="1" smtClean="0"/>
              <a:t>winforms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7572428" cy="387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Získání kanálu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44" y="2643182"/>
            <a:ext cx="48958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Oblíbené kanály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2424134"/>
            <a:ext cx="78771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Kategorie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5" y="1714488"/>
            <a:ext cx="63341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Vyhledávání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2657475"/>
            <a:ext cx="87915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06" y="4314845"/>
            <a:ext cx="8896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124</TotalTime>
  <Words>461</Words>
  <Application>Microsoft Office PowerPoint</Application>
  <PresentationFormat>Prezentácia na obrazovke (4:3)</PresentationFormat>
  <Paragraphs>80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7" baseType="lpstr">
      <vt:lpstr>Arial</vt:lpstr>
      <vt:lpstr>Calibri</vt:lpstr>
      <vt:lpstr>Corbel</vt:lpstr>
      <vt:lpstr>Wingdings</vt:lpstr>
      <vt:lpstr>Wingdings 2</vt:lpstr>
      <vt:lpstr>Wingdings 3</vt:lpstr>
      <vt:lpstr>Modul</vt:lpstr>
      <vt:lpstr>RSS Reader</vt:lpstr>
      <vt:lpstr>Autoři</vt:lpstr>
      <vt:lpstr>Zadání</vt:lpstr>
      <vt:lpstr>Naplnění zadání</vt:lpstr>
      <vt:lpstr>Naplnění zadání</vt:lpstr>
      <vt:lpstr>Naplnění zadání</vt:lpstr>
      <vt:lpstr>Naplnění zadání</vt:lpstr>
      <vt:lpstr>Naplnění zadání</vt:lpstr>
      <vt:lpstr>Naplnění zadání</vt:lpstr>
      <vt:lpstr>Podporované formáty</vt:lpstr>
      <vt:lpstr>Databaze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</dc:title>
  <dc:creator>Michael Rádl</dc:creator>
  <cp:lastModifiedBy>Jakub</cp:lastModifiedBy>
  <cp:revision>15</cp:revision>
  <dcterms:created xsi:type="dcterms:W3CDTF">2015-06-01T16:48:09Z</dcterms:created>
  <dcterms:modified xsi:type="dcterms:W3CDTF">2015-06-01T19:10:28Z</dcterms:modified>
</cp:coreProperties>
</file>