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68" r:id="rId3"/>
    <p:sldId id="257" r:id="rId4"/>
    <p:sldId id="258" r:id="rId5"/>
    <p:sldId id="269" r:id="rId6"/>
    <p:sldId id="270" r:id="rId7"/>
    <p:sldId id="271" r:id="rId8"/>
    <p:sldId id="272" r:id="rId9"/>
    <p:sldId id="273" r:id="rId10"/>
    <p:sldId id="285" r:id="rId11"/>
    <p:sldId id="282" r:id="rId12"/>
    <p:sldId id="281" r:id="rId13"/>
    <p:sldId id="259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4" r:id="rId22"/>
    <p:sldId id="267" r:id="rId23"/>
    <p:sldId id="283" r:id="rId2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0" autoAdjust="0"/>
    <p:restoredTop sz="94660"/>
  </p:normalViewPr>
  <p:slideViewPr>
    <p:cSldViewPr>
      <p:cViewPr varScale="1">
        <p:scale>
          <a:sx n="125" d="100"/>
          <a:sy n="125" d="100"/>
        </p:scale>
        <p:origin x="8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74310-2026-40DA-BD07-DC8CE7A467C6}" type="datetimeFigureOut">
              <a:rPr lang="cs-CZ" smtClean="0"/>
              <a:pPr/>
              <a:t>2.6.2015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3F5C-6316-4591-ADD8-2F0AE6E6A67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92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3E6F-97C0-416F-BCD9-1660EFEEE5E5}" type="datetime1">
              <a:rPr lang="cs-CZ" smtClean="0"/>
              <a:pPr/>
              <a:t>2.6.2015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Obdélní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832B-4CD4-4C22-91B7-38A4FC0FD16B}" type="datetime1">
              <a:rPr lang="cs-CZ" smtClean="0"/>
              <a:pPr/>
              <a:t>2.6.2015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7F94-2321-46FD-AAD2-546E88C9A740}" type="datetime1">
              <a:rPr lang="cs-CZ" smtClean="0"/>
              <a:pPr/>
              <a:t>2.6.2015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92BB-346E-4821-A819-3B5A64BCC351}" type="datetime1">
              <a:rPr lang="cs-CZ" smtClean="0"/>
              <a:pPr/>
              <a:t>2.6.2015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B1D9-216B-454E-9022-52C09F689440}" type="datetime1">
              <a:rPr lang="cs-CZ" smtClean="0"/>
              <a:pPr/>
              <a:t>2.6.2015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1E2F-DC77-41D8-9BE4-1063F18D1F35}" type="datetime1">
              <a:rPr lang="cs-CZ" smtClean="0"/>
              <a:pPr/>
              <a:t>2.6.2015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EE52-D5CD-4B6A-A5BF-70FE3F8B9E2C}" type="datetime1">
              <a:rPr lang="cs-CZ" smtClean="0"/>
              <a:pPr/>
              <a:t>2.6.2015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A845-E794-464B-A11A-C043E89C4867}" type="datetime1">
              <a:rPr lang="cs-CZ" smtClean="0"/>
              <a:pPr/>
              <a:t>2.6.2015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9674-8544-43AF-8957-3D61583EAEC1}" type="datetime1">
              <a:rPr lang="cs-CZ" smtClean="0"/>
              <a:pPr/>
              <a:t>2.6.2015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8026-8D56-4DA8-BDD5-4AE1168E8C5C}" type="datetime1">
              <a:rPr lang="cs-CZ" smtClean="0"/>
              <a:pPr/>
              <a:t>2.6.2015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2" name="Obdélní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8BA4AD2-5881-4816-B728-0B8DE44AF3FE}" type="datetime1">
              <a:rPr lang="cs-CZ" smtClean="0"/>
              <a:pPr/>
              <a:t>2.6.2015</a:t>
            </a:fld>
            <a:endParaRPr lang="cs-CZ"/>
          </a:p>
        </p:txBody>
      </p:sp>
      <p:sp>
        <p:nvSpPr>
          <p:cNvPr id="11" name="Obdélní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élní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AD73407-270E-4A3E-8E41-CA704BA75C1A}" type="datetime1">
              <a:rPr lang="cs-CZ" smtClean="0"/>
              <a:pPr/>
              <a:t>2.6.2015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RSS </a:t>
            </a:r>
            <a:r>
              <a:rPr lang="cs-CZ" dirty="0" err="1" smtClean="0"/>
              <a:t>Reader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Projekt  do předmětu PV138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1285852" y="4711495"/>
            <a:ext cx="7542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Bc. Michael </a:t>
            </a:r>
            <a:r>
              <a:rPr lang="cs-CZ" dirty="0" err="1" smtClean="0"/>
              <a:t>Rádl</a:t>
            </a:r>
            <a:r>
              <a:rPr lang="cs-CZ" dirty="0" smtClean="0"/>
              <a:t>, Jakub Matuška, Lukáš </a:t>
            </a:r>
            <a:r>
              <a:rPr lang="cs-CZ" dirty="0" err="1" smtClean="0"/>
              <a:t>Findura</a:t>
            </a:r>
            <a:r>
              <a:rPr lang="cs-CZ" dirty="0" smtClean="0"/>
              <a:t>, Jiří Vrbka 	Jaro 2015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smtClean="0"/>
              <a:t>Unit testy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81969"/>
            <a:ext cx="4171950" cy="4143375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528" y="2991569"/>
            <a:ext cx="41719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798829"/>
            <a:ext cx="4724400" cy="404812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Podporovan</a:t>
            </a:r>
            <a:r>
              <a:rPr lang="sk-SK" dirty="0" smtClean="0"/>
              <a:t>é formáty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RSS v.2.0</a:t>
            </a:r>
          </a:p>
          <a:p>
            <a:r>
              <a:rPr lang="sk-SK" dirty="0" smtClean="0"/>
              <a:t>ATOM v.1.0</a:t>
            </a:r>
          </a:p>
          <a:p>
            <a:pPr marL="118872" indent="0">
              <a:buNone/>
            </a:pPr>
            <a:endParaRPr lang="sk-SK" dirty="0" smtClean="0"/>
          </a:p>
          <a:p>
            <a:r>
              <a:rPr lang="sk-SK" dirty="0" err="1" smtClean="0"/>
              <a:t>Lehká</a:t>
            </a:r>
            <a:r>
              <a:rPr lang="sk-SK" dirty="0" smtClean="0"/>
              <a:t> </a:t>
            </a:r>
            <a:r>
              <a:rPr lang="sk-SK" dirty="0" err="1" smtClean="0"/>
              <a:t>rozšiřitelnost</a:t>
            </a:r>
            <a:r>
              <a:rPr lang="sk-SK" dirty="0" smtClean="0"/>
              <a:t>:</a:t>
            </a:r>
          </a:p>
          <a:p>
            <a:pPr lvl="1"/>
            <a:r>
              <a:rPr lang="sk-SK" dirty="0" err="1" smtClean="0"/>
              <a:t>Parser</a:t>
            </a:r>
            <a:endParaRPr lang="sk-SK" dirty="0" smtClean="0"/>
          </a:p>
          <a:p>
            <a:pPr lvl="1"/>
            <a:r>
              <a:rPr lang="sk-SK" dirty="0" smtClean="0"/>
              <a:t>XML </a:t>
            </a:r>
            <a:r>
              <a:rPr lang="sk-SK" dirty="0" err="1" smtClean="0"/>
              <a:t>Schema</a:t>
            </a:r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022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Databaze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Databaze</a:t>
            </a:r>
            <a:r>
              <a:rPr lang="en-US" dirty="0" smtClean="0"/>
              <a:t> je </a:t>
            </a:r>
            <a:r>
              <a:rPr lang="en-US" dirty="0" err="1" smtClean="0"/>
              <a:t>realizov</a:t>
            </a:r>
            <a:r>
              <a:rPr lang="sk-SK" dirty="0" err="1" smtClean="0"/>
              <a:t>ána</a:t>
            </a:r>
            <a:r>
              <a:rPr lang="sk-SK" dirty="0" smtClean="0"/>
              <a:t> pomocí XML </a:t>
            </a:r>
            <a:r>
              <a:rPr lang="sk-SK" dirty="0" err="1" smtClean="0"/>
              <a:t>souboru</a:t>
            </a:r>
            <a:endParaRPr lang="sk-SK" dirty="0" smtClean="0"/>
          </a:p>
          <a:p>
            <a:r>
              <a:rPr lang="sk-SK" dirty="0" err="1" smtClean="0"/>
              <a:t>Při</a:t>
            </a:r>
            <a:r>
              <a:rPr lang="sk-SK" dirty="0" smtClean="0"/>
              <a:t> </a:t>
            </a:r>
            <a:r>
              <a:rPr lang="sk-SK" dirty="0" err="1" smtClean="0"/>
              <a:t>spuštení</a:t>
            </a:r>
            <a:r>
              <a:rPr lang="sk-SK" dirty="0" smtClean="0"/>
              <a:t> programu ja </a:t>
            </a:r>
            <a:r>
              <a:rPr lang="sk-SK" dirty="0" err="1" smtClean="0"/>
              <a:t>načtena</a:t>
            </a:r>
            <a:r>
              <a:rPr lang="sk-SK" dirty="0" smtClean="0"/>
              <a:t> do </a:t>
            </a:r>
            <a:r>
              <a:rPr lang="sk-SK" dirty="0" err="1" smtClean="0"/>
              <a:t>paměti</a:t>
            </a:r>
            <a:r>
              <a:rPr lang="sk-SK" dirty="0" smtClean="0"/>
              <a:t>, </a:t>
            </a:r>
            <a:r>
              <a:rPr lang="sk-SK" dirty="0" err="1" smtClean="0"/>
              <a:t>při</a:t>
            </a:r>
            <a:r>
              <a:rPr lang="sk-SK" dirty="0" smtClean="0"/>
              <a:t> ukončení</a:t>
            </a:r>
            <a:br>
              <a:rPr lang="sk-SK" dirty="0" smtClean="0"/>
            </a:br>
            <a:r>
              <a:rPr lang="sk-SK" dirty="0" err="1" smtClean="0"/>
              <a:t>zapsána</a:t>
            </a: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>na disk</a:t>
            </a:r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342" y="2887719"/>
            <a:ext cx="5377458" cy="348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0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Visual</a:t>
            </a:r>
            <a:r>
              <a:rPr lang="cs-CZ" dirty="0" smtClean="0"/>
              <a:t> studio</a:t>
            </a:r>
          </a:p>
          <a:p>
            <a:pPr lvl="1"/>
            <a:r>
              <a:rPr lang="cs-CZ" dirty="0" smtClean="0"/>
              <a:t>C#/.NET</a:t>
            </a:r>
          </a:p>
          <a:p>
            <a:pPr lvl="1"/>
            <a:r>
              <a:rPr lang="cs-CZ" dirty="0" smtClean="0"/>
              <a:t>Windows </a:t>
            </a:r>
            <a:r>
              <a:rPr lang="cs-CZ" dirty="0" err="1" smtClean="0"/>
              <a:t>Forms</a:t>
            </a:r>
            <a:endParaRPr lang="cs-CZ" dirty="0" smtClean="0"/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557359"/>
            <a:ext cx="260985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GitHub</a:t>
            </a:r>
            <a:endParaRPr lang="cs-CZ" dirty="0" smtClean="0"/>
          </a:p>
          <a:p>
            <a:pPr lvl="1"/>
            <a:r>
              <a:rPr lang="cs-CZ" dirty="0" err="1" smtClean="0"/>
              <a:t>Issues</a:t>
            </a:r>
            <a:endParaRPr lang="cs-CZ" dirty="0" smtClean="0"/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143116"/>
            <a:ext cx="6386338" cy="39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FB</a:t>
            </a:r>
          </a:p>
          <a:p>
            <a:pPr lvl="1"/>
            <a:r>
              <a:rPr lang="cs-CZ" dirty="0" err="1" smtClean="0"/>
              <a:t>Group</a:t>
            </a:r>
            <a:r>
              <a:rPr lang="cs-CZ" dirty="0" smtClean="0"/>
              <a:t> chat</a:t>
            </a:r>
          </a:p>
          <a:p>
            <a:pPr lvl="1"/>
            <a:r>
              <a:rPr lang="cs-CZ" dirty="0" smtClean="0"/>
              <a:t>Tisíce zpráv</a:t>
            </a:r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7868" y="1500174"/>
            <a:ext cx="4116501" cy="488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Balsamiq</a:t>
            </a:r>
            <a:r>
              <a:rPr lang="cs-CZ" dirty="0" smtClean="0"/>
              <a:t> </a:t>
            </a:r>
            <a:r>
              <a:rPr lang="cs-CZ" dirty="0" err="1" smtClean="0"/>
              <a:t>Mockups</a:t>
            </a:r>
            <a:endParaRPr lang="cs-CZ" dirty="0" smtClean="0"/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7" name="Picture 2" descr="https://raw.githubusercontent.com/matragorn/PV138_RSS_reader/master/Wiki/gu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28868"/>
            <a:ext cx="683895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NClass</a:t>
            </a:r>
            <a:endParaRPr lang="cs-CZ" dirty="0" smtClean="0"/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571612"/>
            <a:ext cx="6072198" cy="4818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Visual</a:t>
            </a:r>
            <a:r>
              <a:rPr lang="cs-CZ" dirty="0" smtClean="0"/>
              <a:t> </a:t>
            </a:r>
            <a:r>
              <a:rPr lang="cs-CZ" dirty="0" err="1" smtClean="0"/>
              <a:t>Paradigm</a:t>
            </a: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643182"/>
            <a:ext cx="443865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Github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Windows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0"/>
            <a:ext cx="7572396" cy="406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Autoři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 smtClean="0"/>
              <a:t>Bc. Michael </a:t>
            </a:r>
            <a:r>
              <a:rPr lang="cs-CZ" dirty="0" err="1" smtClean="0"/>
              <a:t>Rádl</a:t>
            </a:r>
            <a:endParaRPr lang="cs-CZ" dirty="0" smtClean="0"/>
          </a:p>
          <a:p>
            <a:pPr>
              <a:lnSpc>
                <a:spcPct val="150000"/>
              </a:lnSpc>
            </a:pPr>
            <a:r>
              <a:rPr lang="cs-CZ" dirty="0" smtClean="0"/>
              <a:t>Jakub Matuška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Lukáš </a:t>
            </a:r>
            <a:r>
              <a:rPr lang="cs-CZ" dirty="0" err="1" smtClean="0"/>
              <a:t>Findura</a:t>
            </a:r>
            <a:endParaRPr lang="cs-CZ" dirty="0" smtClean="0"/>
          </a:p>
          <a:p>
            <a:pPr>
              <a:lnSpc>
                <a:spcPct val="150000"/>
              </a:lnSpc>
            </a:pPr>
            <a:r>
              <a:rPr lang="cs-CZ" dirty="0" smtClean="0"/>
              <a:t>Jiří Vrbka</a:t>
            </a:r>
          </a:p>
          <a:p>
            <a:pPr algn="r">
              <a:lnSpc>
                <a:spcPct val="150000"/>
              </a:lnSpc>
              <a:buNone/>
            </a:pPr>
            <a:r>
              <a:rPr lang="cs-CZ" dirty="0" smtClean="0"/>
              <a:t>Vedoucí: </a:t>
            </a:r>
            <a:r>
              <a:rPr lang="cs-CZ" i="1" dirty="0" smtClean="0"/>
              <a:t>Jiří </a:t>
            </a:r>
            <a:r>
              <a:rPr lang="cs-CZ" i="1" dirty="0" err="1" smtClean="0"/>
              <a:t>Holuša</a:t>
            </a:r>
            <a:endParaRPr lang="cs-CZ" dirty="0" smtClean="0"/>
          </a:p>
          <a:p>
            <a:pPr>
              <a:lnSpc>
                <a:spcPct val="150000"/>
              </a:lnSpc>
            </a:pP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Ctrlv.cz</a:t>
            </a:r>
            <a:endParaRPr lang="cs-CZ" dirty="0" smtClean="0"/>
          </a:p>
          <a:p>
            <a:pPr lvl="1"/>
            <a:r>
              <a:rPr lang="cs-CZ" dirty="0" smtClean="0"/>
              <a:t>Rychlé </a:t>
            </a:r>
            <a:r>
              <a:rPr lang="cs-CZ" dirty="0" err="1" smtClean="0"/>
              <a:t>screenshoty</a:t>
            </a: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3786190"/>
            <a:ext cx="44577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Dokumentace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/>
          <a:lstStyle/>
          <a:p>
            <a:r>
              <a:rPr lang="cs-CZ" dirty="0" smtClean="0"/>
              <a:t>Kód dokumentován pomocí C# </a:t>
            </a:r>
            <a:r>
              <a:rPr lang="cs-CZ" dirty="0" err="1" smtClean="0"/>
              <a:t>xml</a:t>
            </a:r>
            <a:r>
              <a:rPr lang="cs-CZ" dirty="0" smtClean="0"/>
              <a:t> komentářů</a:t>
            </a:r>
          </a:p>
          <a:p>
            <a:pPr lvl="1"/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428868"/>
            <a:ext cx="59912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572008"/>
            <a:ext cx="70199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Poděkování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Velké díky patří vedoucímu našeho projektu Bc. Jiřímu </a:t>
            </a:r>
            <a:r>
              <a:rPr lang="cs-CZ" dirty="0" err="1" smtClean="0"/>
              <a:t>Holušovi</a:t>
            </a:r>
            <a:r>
              <a:rPr lang="cs-CZ" dirty="0" smtClean="0"/>
              <a:t>, za cenné rady a připomínky.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Poděkování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Děkujeme za pozornost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Cílem projektu je vytvořit aplikaci, která bude fungovat jako RSS a ATOM čtečka.</a:t>
            </a:r>
          </a:p>
          <a:p>
            <a:r>
              <a:rPr lang="cs-CZ" dirty="0" smtClean="0"/>
              <a:t>Aplikace může být jak </a:t>
            </a:r>
            <a:r>
              <a:rPr lang="cs-CZ" dirty="0" err="1" smtClean="0"/>
              <a:t>dektopová</a:t>
            </a:r>
            <a:r>
              <a:rPr lang="cs-CZ" dirty="0" smtClean="0"/>
              <a:t>, tak webová. </a:t>
            </a:r>
          </a:p>
          <a:p>
            <a:r>
              <a:rPr lang="cs-CZ" dirty="0" smtClean="0"/>
              <a:t>Dle zadaného odkazu získat RSS či ATOM kanál</a:t>
            </a:r>
          </a:p>
          <a:p>
            <a:r>
              <a:rPr lang="cs-CZ" dirty="0" smtClean="0"/>
              <a:t>Prezentovat uživateli "přívětivě„</a:t>
            </a:r>
          </a:p>
          <a:p>
            <a:r>
              <a:rPr lang="cs-CZ" dirty="0" smtClean="0"/>
              <a:t>Mít možnost ukládat si své oblíbené kanály (všechny CRUD operace)</a:t>
            </a:r>
          </a:p>
          <a:p>
            <a:r>
              <a:rPr lang="cs-CZ" dirty="0" smtClean="0"/>
              <a:t>Umožnit v nich vyhledávat. </a:t>
            </a:r>
          </a:p>
          <a:p>
            <a:r>
              <a:rPr lang="cs-CZ" dirty="0" smtClean="0"/>
              <a:t>Aplikace bude obsahovat alespoň základní jednotkové testy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smtClean="0"/>
              <a:t>Bc. Michael </a:t>
            </a:r>
            <a:r>
              <a:rPr lang="cs-CZ" dirty="0" err="1" smtClean="0"/>
              <a:t>Rádl</a:t>
            </a:r>
            <a:r>
              <a:rPr lang="cs-CZ" dirty="0" smtClean="0"/>
              <a:t>, Jakub Matuška, Lukáš </a:t>
            </a:r>
            <a:r>
              <a:rPr lang="cs-CZ" dirty="0" err="1" smtClean="0"/>
              <a:t>Findura</a:t>
            </a:r>
            <a:r>
              <a:rPr lang="cs-CZ" dirty="0" smtClean="0"/>
              <a:t>, Jiří Vrbka 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Desktopová</a:t>
            </a:r>
            <a:r>
              <a:rPr lang="cs-CZ" dirty="0" smtClean="0"/>
              <a:t> aplikace: návrh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12290" name="Picture 2" descr="https://raw.githubusercontent.com/matragorn/PV138_RSS_reader/master/Wiki/gu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28868"/>
            <a:ext cx="683895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err="1" smtClean="0"/>
              <a:t>Desktopová</a:t>
            </a:r>
            <a:r>
              <a:rPr lang="cs-CZ" dirty="0" smtClean="0"/>
              <a:t> aplikace: realizace (C#, </a:t>
            </a:r>
            <a:r>
              <a:rPr lang="cs-CZ" dirty="0" err="1" smtClean="0"/>
              <a:t>winforms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28868"/>
            <a:ext cx="7572428" cy="387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smtClean="0"/>
              <a:t>Získání kanálu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44" y="2643182"/>
            <a:ext cx="48958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smtClean="0"/>
              <a:t>Oblíbené kanály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2424134"/>
            <a:ext cx="78771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smtClean="0"/>
              <a:t>Kategorie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75" y="1714488"/>
            <a:ext cx="63341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smtClean="0"/>
              <a:t>Vyhledávání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13" y="2657475"/>
            <a:ext cx="87915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806" y="4314845"/>
            <a:ext cx="88963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185</TotalTime>
  <Words>535</Words>
  <Application>Microsoft Office PowerPoint</Application>
  <PresentationFormat>Předvádění na obrazovce (4:3)</PresentationFormat>
  <Paragraphs>91</Paragraphs>
  <Slides>23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30" baseType="lpstr">
      <vt:lpstr>Arial</vt:lpstr>
      <vt:lpstr>Calibri</vt:lpstr>
      <vt:lpstr>Corbel</vt:lpstr>
      <vt:lpstr>Wingdings</vt:lpstr>
      <vt:lpstr>Wingdings 2</vt:lpstr>
      <vt:lpstr>Wingdings 3</vt:lpstr>
      <vt:lpstr>Modul</vt:lpstr>
      <vt:lpstr>RSS Reader</vt:lpstr>
      <vt:lpstr>Autoři</vt:lpstr>
      <vt:lpstr>Zadání</vt:lpstr>
      <vt:lpstr>Naplnění zadání</vt:lpstr>
      <vt:lpstr>Naplnění zadání</vt:lpstr>
      <vt:lpstr>Naplnění zadání</vt:lpstr>
      <vt:lpstr>Naplnění zadání</vt:lpstr>
      <vt:lpstr>Naplnění zadání</vt:lpstr>
      <vt:lpstr>Naplnění zadání</vt:lpstr>
      <vt:lpstr>Naplnění zadání</vt:lpstr>
      <vt:lpstr>Podporované formáty</vt:lpstr>
      <vt:lpstr>Databaze</vt:lpstr>
      <vt:lpstr>Použité technologie a nástroje</vt:lpstr>
      <vt:lpstr>Použité technologie a nástroje</vt:lpstr>
      <vt:lpstr>Použité technologie a nástroje</vt:lpstr>
      <vt:lpstr>Použité technologie a nástroje</vt:lpstr>
      <vt:lpstr>Použité technologie a nástroje</vt:lpstr>
      <vt:lpstr>Použité technologie a nástroje</vt:lpstr>
      <vt:lpstr>Použité technologie a nástroje</vt:lpstr>
      <vt:lpstr>Použité technologie a nástroje</vt:lpstr>
      <vt:lpstr>Dokumentace</vt:lpstr>
      <vt:lpstr>Poděkování</vt:lpstr>
      <vt:lpstr>Poděkování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RSS Reader</dc:title>
  <dc:creator>Michael Rádl</dc:creator>
  <cp:lastModifiedBy>xradl1</cp:lastModifiedBy>
  <cp:revision>19</cp:revision>
  <dcterms:created xsi:type="dcterms:W3CDTF">2015-06-01T16:48:09Z</dcterms:created>
  <dcterms:modified xsi:type="dcterms:W3CDTF">2015-06-02T06:49:47Z</dcterms:modified>
</cp:coreProperties>
</file>