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59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7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870" autoAdjust="0"/>
    <p:restoredTop sz="9466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t>1. 6. 2015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3E6F-97C0-416F-BCD9-1660EFEEE5E5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832B-4CD4-4C22-91B7-38A4FC0FD16B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F94-2321-46FD-AAD2-546E88C9A740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2BB-346E-4821-A819-3B5A64BCC351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1D9-216B-454E-9022-52C09F689440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E2F-DC77-41D8-9BE4-1063F18D1F35}" type="datetime1">
              <a:rPr lang="cs-CZ" smtClean="0"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EE52-D5CD-4B6A-A5BF-70FE3F8B9E2C}" type="datetime1">
              <a:rPr lang="cs-CZ" smtClean="0"/>
              <a:t>1. 6. 2015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845-E794-464B-A11A-C043E89C4867}" type="datetime1">
              <a:rPr lang="cs-CZ" smtClean="0"/>
              <a:t>1. 6. 2015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9674-8544-43AF-8957-3D61583EAEC1}" type="datetime1">
              <a:rPr lang="cs-CZ" smtClean="0"/>
              <a:t>1. 6. 2015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8026-8D56-4DA8-BDD5-4AE1168E8C5C}" type="datetime1">
              <a:rPr lang="cs-CZ" smtClean="0"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BA4AD2-5881-4816-B728-0B8DE44AF3FE}" type="datetime1">
              <a:rPr lang="cs-CZ" smtClean="0"/>
              <a:t>1. 6. 2015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73407-270E-4A3E-8E41-CA704BA75C1A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RSS </a:t>
            </a:r>
            <a:r>
              <a:rPr lang="cs-CZ" dirty="0" err="1" smtClean="0"/>
              <a:t>Reader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Projekt  do předmětu PV138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285852" y="4711495"/>
            <a:ext cx="754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</a:p>
          <a:p>
            <a:pPr lvl="1"/>
            <a:r>
              <a:rPr lang="cs-CZ" dirty="0" smtClean="0"/>
              <a:t>C#/.NET</a:t>
            </a:r>
          </a:p>
          <a:p>
            <a:pPr lvl="1"/>
            <a:r>
              <a:rPr lang="cs-CZ" dirty="0" smtClean="0"/>
              <a:t>Windows </a:t>
            </a:r>
            <a:r>
              <a:rPr lang="cs-CZ" dirty="0" err="1" smtClean="0"/>
              <a:t>Forms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 smtClean="0"/>
          </a:p>
          <a:p>
            <a:pPr lvl="1"/>
            <a:r>
              <a:rPr lang="cs-CZ" dirty="0" err="1" smtClean="0"/>
              <a:t>Issues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6386338" cy="39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FB</a:t>
            </a:r>
          </a:p>
          <a:p>
            <a:pPr lvl="1"/>
            <a:r>
              <a:rPr lang="cs-CZ" dirty="0" err="1" smtClean="0"/>
              <a:t>Group</a:t>
            </a:r>
            <a:r>
              <a:rPr lang="cs-CZ" dirty="0" smtClean="0"/>
              <a:t> chat</a:t>
            </a:r>
          </a:p>
          <a:p>
            <a:pPr lvl="1"/>
            <a:r>
              <a:rPr lang="cs-CZ" dirty="0" smtClean="0"/>
              <a:t>Tisíce zpráv</a:t>
            </a:r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868" y="1500174"/>
            <a:ext cx="4116501" cy="48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Balsamiq</a:t>
            </a:r>
            <a:r>
              <a:rPr lang="cs-CZ" dirty="0" smtClean="0"/>
              <a:t> </a:t>
            </a:r>
            <a:r>
              <a:rPr lang="cs-CZ" dirty="0" err="1" smtClean="0"/>
              <a:t>Mockups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7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NClass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6072198" cy="48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</a:t>
            </a:r>
            <a:r>
              <a:rPr lang="cs-CZ" dirty="0" err="1" smtClean="0"/>
              <a:t>Paradigm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43182"/>
            <a:ext cx="44386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Windows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72396" cy="40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Ctrlv.cz</a:t>
            </a:r>
            <a:endParaRPr lang="cs-CZ" dirty="0" smtClean="0"/>
          </a:p>
          <a:p>
            <a:pPr lvl="1"/>
            <a:r>
              <a:rPr lang="cs-CZ" dirty="0" smtClean="0"/>
              <a:t>Rychlé </a:t>
            </a:r>
            <a:r>
              <a:rPr lang="cs-CZ" dirty="0" err="1" smtClean="0"/>
              <a:t>screenshoty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4457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Díky za pozornost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Jakub Matuška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Lukáš </a:t>
            </a:r>
            <a:r>
              <a:rPr lang="cs-CZ" dirty="0" err="1" smtClean="0"/>
              <a:t>Findura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Jiří Vrbka</a:t>
            </a:r>
            <a:endParaRPr lang="cs-CZ" dirty="0" smtClean="0"/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Cílem projektu je vytvořit aplikaci, která bude fungovat jako RSS a ATOM čtečka</a:t>
            </a:r>
            <a:r>
              <a:rPr lang="cs-CZ" dirty="0" smtClean="0"/>
              <a:t>.</a:t>
            </a:r>
          </a:p>
          <a:p>
            <a:r>
              <a:rPr lang="cs-CZ" dirty="0" smtClean="0"/>
              <a:t>Aplikace </a:t>
            </a:r>
            <a:r>
              <a:rPr lang="cs-CZ" dirty="0" smtClean="0"/>
              <a:t>může být jak </a:t>
            </a:r>
            <a:r>
              <a:rPr lang="cs-CZ" dirty="0" err="1" smtClean="0"/>
              <a:t>dektopová</a:t>
            </a:r>
            <a:r>
              <a:rPr lang="cs-CZ" dirty="0" smtClean="0"/>
              <a:t>, tak webová. </a:t>
            </a:r>
            <a:endParaRPr lang="cs-CZ" dirty="0" smtClean="0"/>
          </a:p>
          <a:p>
            <a:r>
              <a:rPr lang="cs-CZ" dirty="0" smtClean="0"/>
              <a:t>Dle </a:t>
            </a:r>
            <a:r>
              <a:rPr lang="cs-CZ" dirty="0" smtClean="0"/>
              <a:t>zadaného odkazu získat RSS či ATOM </a:t>
            </a:r>
            <a:r>
              <a:rPr lang="cs-CZ" dirty="0" smtClean="0"/>
              <a:t>kanál</a:t>
            </a:r>
          </a:p>
          <a:p>
            <a:r>
              <a:rPr lang="cs-CZ" dirty="0" smtClean="0"/>
              <a:t>Prezentovat </a:t>
            </a:r>
            <a:r>
              <a:rPr lang="cs-CZ" dirty="0" smtClean="0"/>
              <a:t>uživateli "</a:t>
            </a:r>
            <a:r>
              <a:rPr lang="cs-CZ" dirty="0" smtClean="0"/>
              <a:t>přívětivě„</a:t>
            </a:r>
          </a:p>
          <a:p>
            <a:r>
              <a:rPr lang="cs-CZ" dirty="0" smtClean="0"/>
              <a:t>Mít </a:t>
            </a:r>
            <a:r>
              <a:rPr lang="cs-CZ" dirty="0" smtClean="0"/>
              <a:t>možnost ukládat si své oblíbené kanály (všechny CRUD operace</a:t>
            </a:r>
            <a:r>
              <a:rPr lang="cs-CZ" dirty="0" smtClean="0"/>
              <a:t>)</a:t>
            </a:r>
          </a:p>
          <a:p>
            <a:r>
              <a:rPr lang="cs-CZ" dirty="0" smtClean="0"/>
              <a:t>Umožnit </a:t>
            </a:r>
            <a:r>
              <a:rPr lang="cs-CZ" dirty="0" smtClean="0"/>
              <a:t>v nich vyhledávat. </a:t>
            </a:r>
            <a:endParaRPr lang="cs-CZ" dirty="0" smtClean="0"/>
          </a:p>
          <a:p>
            <a:r>
              <a:rPr lang="cs-CZ" dirty="0" smtClean="0"/>
              <a:t>A</a:t>
            </a:r>
            <a:r>
              <a:rPr lang="cs-CZ" dirty="0" smtClean="0"/>
              <a:t>plikace </a:t>
            </a:r>
            <a:r>
              <a:rPr lang="cs-CZ" dirty="0" smtClean="0"/>
              <a:t>bude obsahovat alespoň základní jednotkové </a:t>
            </a:r>
            <a:r>
              <a:rPr lang="cs-CZ" dirty="0" smtClean="0"/>
              <a:t>testy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návrh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2290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realizace (C#, </a:t>
            </a:r>
            <a:r>
              <a:rPr lang="cs-CZ" dirty="0" err="1" smtClean="0"/>
              <a:t>winforms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572428" cy="387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Získání kanálu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4" y="2643182"/>
            <a:ext cx="4895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Oblíbené kanály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424134"/>
            <a:ext cx="7877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Kategorie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714488"/>
            <a:ext cx="6334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Vyhledávání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657475"/>
            <a:ext cx="8791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06" y="4314845"/>
            <a:ext cx="8896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</TotalTime>
  <Words>404</Words>
  <Application>Microsoft Office PowerPoint</Application>
  <PresentationFormat>Předvádění na obrazovce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Modul</vt:lpstr>
      <vt:lpstr>RSS Reader</vt:lpstr>
      <vt:lpstr>Autoři</vt:lpstr>
      <vt:lpstr>Zadání</vt:lpstr>
      <vt:lpstr>Naplnění zadání</vt:lpstr>
      <vt:lpstr>Naplnění zadání</vt:lpstr>
      <vt:lpstr>Naplnění zadání</vt:lpstr>
      <vt:lpstr>Naplnění zadání</vt:lpstr>
      <vt:lpstr>Naplnění zadání</vt:lpstr>
      <vt:lpstr>Naplnění zadání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Snímek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Michael Rádl</cp:lastModifiedBy>
  <cp:revision>13</cp:revision>
  <dcterms:created xsi:type="dcterms:W3CDTF">2015-06-01T16:48:09Z</dcterms:created>
  <dcterms:modified xsi:type="dcterms:W3CDTF">2015-06-01T18:37:04Z</dcterms:modified>
</cp:coreProperties>
</file>