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2"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46374F-4EDC-44EA-9A84-3688D2AE18FD}" v="389" dt="2022-11-04T14:44:42.6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14" d="100"/>
          <a:sy n="114" d="100"/>
        </p:scale>
        <p:origin x="36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and Jha" userId="094254f6a2cdace8" providerId="LiveId" clId="{2946374F-4EDC-44EA-9A84-3688D2AE18FD}"/>
    <pc:docChg chg="undo custSel addSld delSld modSld sldOrd">
      <pc:chgData name="Anand Jha" userId="094254f6a2cdace8" providerId="LiveId" clId="{2946374F-4EDC-44EA-9A84-3688D2AE18FD}" dt="2022-11-04T15:21:07.601" v="671" actId="478"/>
      <pc:docMkLst>
        <pc:docMk/>
      </pc:docMkLst>
      <pc:sldChg chg="addSp delSp modSp mod addAnim delAnim">
        <pc:chgData name="Anand Jha" userId="094254f6a2cdace8" providerId="LiveId" clId="{2946374F-4EDC-44EA-9A84-3688D2AE18FD}" dt="2022-11-04T14:47:48.384" v="665" actId="14100"/>
        <pc:sldMkLst>
          <pc:docMk/>
          <pc:sldMk cId="3190613003" sldId="256"/>
        </pc:sldMkLst>
        <pc:spChg chg="add del mod">
          <ac:chgData name="Anand Jha" userId="094254f6a2cdace8" providerId="LiveId" clId="{2946374F-4EDC-44EA-9A84-3688D2AE18FD}" dt="2022-11-04T14:47:42.965" v="663" actId="1076"/>
          <ac:spMkLst>
            <pc:docMk/>
            <pc:sldMk cId="3190613003" sldId="256"/>
            <ac:spMk id="3" creationId="{768BFDCE-BAD1-D8EE-1101-C7890C6C2112}"/>
          </ac:spMkLst>
        </pc:spChg>
        <pc:spChg chg="add del mod">
          <ac:chgData name="Anand Jha" userId="094254f6a2cdace8" providerId="LiveId" clId="{2946374F-4EDC-44EA-9A84-3688D2AE18FD}" dt="2022-11-04T14:16:42.640" v="553" actId="1076"/>
          <ac:spMkLst>
            <pc:docMk/>
            <pc:sldMk cId="3190613003" sldId="256"/>
            <ac:spMk id="7" creationId="{D95CBF32-A31C-292F-BDF9-0089CFEE406F}"/>
          </ac:spMkLst>
        </pc:spChg>
        <pc:spChg chg="add del mod">
          <ac:chgData name="Anand Jha" userId="094254f6a2cdace8" providerId="LiveId" clId="{2946374F-4EDC-44EA-9A84-3688D2AE18FD}" dt="2022-11-04T14:16:29.030" v="548" actId="478"/>
          <ac:spMkLst>
            <pc:docMk/>
            <pc:sldMk cId="3190613003" sldId="256"/>
            <ac:spMk id="60" creationId="{3082913C-8727-E957-7966-FBF2EBEF2614}"/>
          </ac:spMkLst>
        </pc:spChg>
        <pc:picChg chg="add del mod">
          <ac:chgData name="Anand Jha" userId="094254f6a2cdace8" providerId="LiveId" clId="{2946374F-4EDC-44EA-9A84-3688D2AE18FD}" dt="2022-11-04T14:47:38.931" v="662" actId="1076"/>
          <ac:picMkLst>
            <pc:docMk/>
            <pc:sldMk cId="3190613003" sldId="256"/>
            <ac:picMk id="6" creationId="{30857DB7-3714-458E-832C-8DDC2656652C}"/>
          </ac:picMkLst>
        </pc:picChg>
        <pc:picChg chg="del mod">
          <ac:chgData name="Anand Jha" userId="094254f6a2cdace8" providerId="LiveId" clId="{2946374F-4EDC-44EA-9A84-3688D2AE18FD}" dt="2022-11-04T12:43:58.565" v="3" actId="478"/>
          <ac:picMkLst>
            <pc:docMk/>
            <pc:sldMk cId="3190613003" sldId="256"/>
            <ac:picMk id="31" creationId="{8BCB57A9-9FD5-15EF-A251-B1B0F713C832}"/>
          </ac:picMkLst>
        </pc:picChg>
        <pc:picChg chg="add del mod">
          <ac:chgData name="Anand Jha" userId="094254f6a2cdace8" providerId="LiveId" clId="{2946374F-4EDC-44EA-9A84-3688D2AE18FD}" dt="2022-11-04T14:45:01.291" v="661" actId="1076"/>
          <ac:picMkLst>
            <pc:docMk/>
            <pc:sldMk cId="3190613003" sldId="256"/>
            <ac:picMk id="35" creationId="{A747FB23-00AB-FC5E-AF1D-0965E56B4D59}"/>
          </ac:picMkLst>
        </pc:picChg>
        <pc:picChg chg="add del mod">
          <ac:chgData name="Anand Jha" userId="094254f6a2cdace8" providerId="LiveId" clId="{2946374F-4EDC-44EA-9A84-3688D2AE18FD}" dt="2022-11-04T14:47:48.384" v="665" actId="14100"/>
          <ac:picMkLst>
            <pc:docMk/>
            <pc:sldMk cId="3190613003" sldId="256"/>
            <ac:picMk id="56" creationId="{38AAFCB9-8963-D986-D923-D73449E8D89E}"/>
          </ac:picMkLst>
        </pc:picChg>
        <pc:picChg chg="add del mod">
          <ac:chgData name="Anand Jha" userId="094254f6a2cdace8" providerId="LiveId" clId="{2946374F-4EDC-44EA-9A84-3688D2AE18FD}" dt="2022-11-04T14:18:27.832" v="562" actId="478"/>
          <ac:picMkLst>
            <pc:docMk/>
            <pc:sldMk cId="3190613003" sldId="256"/>
            <ac:picMk id="57" creationId="{6C641092-392D-69E7-6A13-670B596474A8}"/>
          </ac:picMkLst>
        </pc:picChg>
        <pc:picChg chg="add del mod">
          <ac:chgData name="Anand Jha" userId="094254f6a2cdace8" providerId="LiveId" clId="{2946374F-4EDC-44EA-9A84-3688D2AE18FD}" dt="2022-11-04T14:16:48.354" v="554" actId="478"/>
          <ac:picMkLst>
            <pc:docMk/>
            <pc:sldMk cId="3190613003" sldId="256"/>
            <ac:picMk id="58" creationId="{B070970B-D943-D41D-022D-894CE91A5341}"/>
          </ac:picMkLst>
        </pc:picChg>
      </pc:sldChg>
      <pc:sldChg chg="addSp modSp mod">
        <pc:chgData name="Anand Jha" userId="094254f6a2cdace8" providerId="LiveId" clId="{2946374F-4EDC-44EA-9A84-3688D2AE18FD}" dt="2022-11-04T13:07:52.546" v="204"/>
        <pc:sldMkLst>
          <pc:docMk/>
          <pc:sldMk cId="3412200031" sldId="257"/>
        </pc:sldMkLst>
        <pc:spChg chg="mod">
          <ac:chgData name="Anand Jha" userId="094254f6a2cdace8" providerId="LiveId" clId="{2946374F-4EDC-44EA-9A84-3688D2AE18FD}" dt="2022-11-04T13:07:42.687" v="202" actId="1076"/>
          <ac:spMkLst>
            <pc:docMk/>
            <pc:sldMk cId="3412200031" sldId="257"/>
            <ac:spMk id="2" creationId="{333FB2C5-5666-A3E4-4432-67DACFB0F284}"/>
          </ac:spMkLst>
        </pc:spChg>
        <pc:spChg chg="mod">
          <ac:chgData name="Anand Jha" userId="094254f6a2cdace8" providerId="LiveId" clId="{2946374F-4EDC-44EA-9A84-3688D2AE18FD}" dt="2022-11-04T13:07:26.801" v="180" actId="20577"/>
          <ac:spMkLst>
            <pc:docMk/>
            <pc:sldMk cId="3412200031" sldId="257"/>
            <ac:spMk id="3" creationId="{349B8CFA-7B21-D2D4-C380-13C96422BF9D}"/>
          </ac:spMkLst>
        </pc:spChg>
        <pc:picChg chg="add mod">
          <ac:chgData name="Anand Jha" userId="094254f6a2cdace8" providerId="LiveId" clId="{2946374F-4EDC-44EA-9A84-3688D2AE18FD}" dt="2022-11-04T13:07:52.546" v="204"/>
          <ac:picMkLst>
            <pc:docMk/>
            <pc:sldMk cId="3412200031" sldId="257"/>
            <ac:picMk id="12" creationId="{50020263-8416-79E8-8BF3-A762834EC409}"/>
          </ac:picMkLst>
        </pc:picChg>
      </pc:sldChg>
      <pc:sldChg chg="addSp delSp modSp mod addAnim delAnim modAnim">
        <pc:chgData name="Anand Jha" userId="094254f6a2cdace8" providerId="LiveId" clId="{2946374F-4EDC-44EA-9A84-3688D2AE18FD}" dt="2022-11-04T14:34:53.977" v="619" actId="1076"/>
        <pc:sldMkLst>
          <pc:docMk/>
          <pc:sldMk cId="1263344876" sldId="258"/>
        </pc:sldMkLst>
        <pc:spChg chg="add del mod">
          <ac:chgData name="Anand Jha" userId="094254f6a2cdace8" providerId="LiveId" clId="{2946374F-4EDC-44EA-9A84-3688D2AE18FD}" dt="2022-11-04T13:07:47.590" v="203" actId="1076"/>
          <ac:spMkLst>
            <pc:docMk/>
            <pc:sldMk cId="1263344876" sldId="258"/>
            <ac:spMk id="2" creationId="{333FB2C5-5666-A3E4-4432-67DACFB0F284}"/>
          </ac:spMkLst>
        </pc:spChg>
        <pc:spChg chg="mod">
          <ac:chgData name="Anand Jha" userId="094254f6a2cdace8" providerId="LiveId" clId="{2946374F-4EDC-44EA-9A84-3688D2AE18FD}" dt="2022-11-04T13:06:29.182" v="103" actId="5793"/>
          <ac:spMkLst>
            <pc:docMk/>
            <pc:sldMk cId="1263344876" sldId="258"/>
            <ac:spMk id="3" creationId="{349B8CFA-7B21-D2D4-C380-13C96422BF9D}"/>
          </ac:spMkLst>
        </pc:spChg>
        <pc:spChg chg="add del mod">
          <ac:chgData name="Anand Jha" userId="094254f6a2cdace8" providerId="LiveId" clId="{2946374F-4EDC-44EA-9A84-3688D2AE18FD}" dt="2022-11-04T13:06:21.486" v="84" actId="478"/>
          <ac:spMkLst>
            <pc:docMk/>
            <pc:sldMk cId="1263344876" sldId="258"/>
            <ac:spMk id="14" creationId="{A5EAC20F-C19F-F5A7-2A3A-8A2A07482BF0}"/>
          </ac:spMkLst>
        </pc:spChg>
        <pc:picChg chg="add mod">
          <ac:chgData name="Anand Jha" userId="094254f6a2cdace8" providerId="LiveId" clId="{2946374F-4EDC-44EA-9A84-3688D2AE18FD}" dt="2022-11-04T14:34:53.977" v="619" actId="1076"/>
          <ac:picMkLst>
            <pc:docMk/>
            <pc:sldMk cId="1263344876" sldId="258"/>
            <ac:picMk id="15" creationId="{37574DE8-0A2D-E5B3-A131-D9BD2EF7EB74}"/>
          </ac:picMkLst>
        </pc:picChg>
      </pc:sldChg>
      <pc:sldChg chg="addSp delSp modSp add mod addAnim delAnim modAnim">
        <pc:chgData name="Anand Jha" userId="094254f6a2cdace8" providerId="LiveId" clId="{2946374F-4EDC-44EA-9A84-3688D2AE18FD}" dt="2022-11-04T13:26:31.371" v="227" actId="20577"/>
        <pc:sldMkLst>
          <pc:docMk/>
          <pc:sldMk cId="1413685014" sldId="259"/>
        </pc:sldMkLst>
        <pc:spChg chg="mod">
          <ac:chgData name="Anand Jha" userId="094254f6a2cdace8" providerId="LiveId" clId="{2946374F-4EDC-44EA-9A84-3688D2AE18FD}" dt="2022-11-04T13:26:31.371" v="227" actId="20577"/>
          <ac:spMkLst>
            <pc:docMk/>
            <pc:sldMk cId="1413685014" sldId="259"/>
            <ac:spMk id="2" creationId="{333FB2C5-5666-A3E4-4432-67DACFB0F284}"/>
          </ac:spMkLst>
        </pc:spChg>
        <pc:spChg chg="mod">
          <ac:chgData name="Anand Jha" userId="094254f6a2cdace8" providerId="LiveId" clId="{2946374F-4EDC-44EA-9A84-3688D2AE18FD}" dt="2022-11-04T13:09:28.180" v="221" actId="6549"/>
          <ac:spMkLst>
            <pc:docMk/>
            <pc:sldMk cId="1413685014" sldId="259"/>
            <ac:spMk id="3" creationId="{349B8CFA-7B21-D2D4-C380-13C96422BF9D}"/>
          </ac:spMkLst>
        </pc:spChg>
        <pc:picChg chg="mod">
          <ac:chgData name="Anand Jha" userId="094254f6a2cdace8" providerId="LiveId" clId="{2946374F-4EDC-44EA-9A84-3688D2AE18FD}" dt="2022-11-04T12:53:31.684" v="62" actId="1076"/>
          <ac:picMkLst>
            <pc:docMk/>
            <pc:sldMk cId="1413685014" sldId="259"/>
            <ac:picMk id="5" creationId="{58D44718-15A6-3A5A-682F-E3E2652E90B5}"/>
          </ac:picMkLst>
        </pc:picChg>
        <pc:picChg chg="add del mod">
          <ac:chgData name="Anand Jha" userId="094254f6a2cdace8" providerId="LiveId" clId="{2946374F-4EDC-44EA-9A84-3688D2AE18FD}" dt="2022-11-04T12:52:19.242" v="42" actId="478"/>
          <ac:picMkLst>
            <pc:docMk/>
            <pc:sldMk cId="1413685014" sldId="259"/>
            <ac:picMk id="6" creationId="{360D5765-B9D2-C277-FFD2-572DE60D6842}"/>
          </ac:picMkLst>
        </pc:picChg>
        <pc:picChg chg="mod">
          <ac:chgData name="Anand Jha" userId="094254f6a2cdace8" providerId="LiveId" clId="{2946374F-4EDC-44EA-9A84-3688D2AE18FD}" dt="2022-11-04T12:53:24.685" v="59" actId="14100"/>
          <ac:picMkLst>
            <pc:docMk/>
            <pc:sldMk cId="1413685014" sldId="259"/>
            <ac:picMk id="8" creationId="{AF03691A-BA45-529D-1C1D-015D7F7F9DE5}"/>
          </ac:picMkLst>
        </pc:picChg>
        <pc:picChg chg="add del">
          <ac:chgData name="Anand Jha" userId="094254f6a2cdace8" providerId="LiveId" clId="{2946374F-4EDC-44EA-9A84-3688D2AE18FD}" dt="2022-11-04T12:52:43.978" v="45" actId="478"/>
          <ac:picMkLst>
            <pc:docMk/>
            <pc:sldMk cId="1413685014" sldId="259"/>
            <ac:picMk id="9" creationId="{23428CD7-518A-24C8-88BD-CA676B52A255}"/>
          </ac:picMkLst>
        </pc:picChg>
        <pc:picChg chg="add del">
          <ac:chgData name="Anand Jha" userId="094254f6a2cdace8" providerId="LiveId" clId="{2946374F-4EDC-44EA-9A84-3688D2AE18FD}" dt="2022-11-04T12:53:02.537" v="48" actId="478"/>
          <ac:picMkLst>
            <pc:docMk/>
            <pc:sldMk cId="1413685014" sldId="259"/>
            <ac:picMk id="11" creationId="{7A4EC557-775B-3008-D757-D283DA91CFCA}"/>
          </ac:picMkLst>
        </pc:picChg>
        <pc:picChg chg="mod">
          <ac:chgData name="Anand Jha" userId="094254f6a2cdace8" providerId="LiveId" clId="{2946374F-4EDC-44EA-9A84-3688D2AE18FD}" dt="2022-11-04T12:53:32.731" v="63" actId="1076"/>
          <ac:picMkLst>
            <pc:docMk/>
            <pc:sldMk cId="1413685014" sldId="259"/>
            <ac:picMk id="12" creationId="{5DA7C522-3810-08C2-B59D-CE2F5FBCD532}"/>
          </ac:picMkLst>
        </pc:picChg>
        <pc:picChg chg="add mod">
          <ac:chgData name="Anand Jha" userId="094254f6a2cdace8" providerId="LiveId" clId="{2946374F-4EDC-44EA-9A84-3688D2AE18FD}" dt="2022-11-04T13:08:07.731" v="210"/>
          <ac:picMkLst>
            <pc:docMk/>
            <pc:sldMk cId="1413685014" sldId="259"/>
            <ac:picMk id="13" creationId="{911DE20E-B93D-AA35-D17A-7D685CF06D7E}"/>
          </ac:picMkLst>
        </pc:picChg>
      </pc:sldChg>
      <pc:sldChg chg="add del">
        <pc:chgData name="Anand Jha" userId="094254f6a2cdace8" providerId="LiveId" clId="{2946374F-4EDC-44EA-9A84-3688D2AE18FD}" dt="2022-11-04T13:08:01.124" v="208"/>
        <pc:sldMkLst>
          <pc:docMk/>
          <pc:sldMk cId="766739008" sldId="260"/>
        </pc:sldMkLst>
      </pc:sldChg>
      <pc:sldChg chg="addSp delSp modSp add mod delAnim modAnim">
        <pc:chgData name="Anand Jha" userId="094254f6a2cdace8" providerId="LiveId" clId="{2946374F-4EDC-44EA-9A84-3688D2AE18FD}" dt="2022-11-04T14:34:41.304" v="616" actId="1076"/>
        <pc:sldMkLst>
          <pc:docMk/>
          <pc:sldMk cId="1598012492" sldId="260"/>
        </pc:sldMkLst>
        <pc:spChg chg="mod">
          <ac:chgData name="Anand Jha" userId="094254f6a2cdace8" providerId="LiveId" clId="{2946374F-4EDC-44EA-9A84-3688D2AE18FD}" dt="2022-11-04T13:32:51.920" v="401" actId="1076"/>
          <ac:spMkLst>
            <pc:docMk/>
            <pc:sldMk cId="1598012492" sldId="260"/>
            <ac:spMk id="2" creationId="{333FB2C5-5666-A3E4-4432-67DACFB0F284}"/>
          </ac:spMkLst>
        </pc:spChg>
        <pc:spChg chg="mod">
          <ac:chgData name="Anand Jha" userId="094254f6a2cdace8" providerId="LiveId" clId="{2946374F-4EDC-44EA-9A84-3688D2AE18FD}" dt="2022-11-04T13:33:37.483" v="417" actId="207"/>
          <ac:spMkLst>
            <pc:docMk/>
            <pc:sldMk cId="1598012492" sldId="260"/>
            <ac:spMk id="3" creationId="{349B8CFA-7B21-D2D4-C380-13C96422BF9D}"/>
          </ac:spMkLst>
        </pc:spChg>
        <pc:spChg chg="add del mod">
          <ac:chgData name="Anand Jha" userId="094254f6a2cdace8" providerId="LiveId" clId="{2946374F-4EDC-44EA-9A84-3688D2AE18FD}" dt="2022-11-04T13:32:48.654" v="400" actId="478"/>
          <ac:spMkLst>
            <pc:docMk/>
            <pc:sldMk cId="1598012492" sldId="260"/>
            <ac:spMk id="4" creationId="{97E565DA-0D98-4CBC-4608-E391BAB2CCAF}"/>
          </ac:spMkLst>
        </pc:spChg>
        <pc:spChg chg="add del mod">
          <ac:chgData name="Anand Jha" userId="094254f6a2cdace8" providerId="LiveId" clId="{2946374F-4EDC-44EA-9A84-3688D2AE18FD}" dt="2022-11-04T13:29:03.559" v="238" actId="478"/>
          <ac:spMkLst>
            <pc:docMk/>
            <pc:sldMk cId="1598012492" sldId="260"/>
            <ac:spMk id="6" creationId="{702BDCC0-0AE0-ED78-3830-A968D083ED3D}"/>
          </ac:spMkLst>
        </pc:spChg>
        <pc:spChg chg="add del mod">
          <ac:chgData name="Anand Jha" userId="094254f6a2cdace8" providerId="LiveId" clId="{2946374F-4EDC-44EA-9A84-3688D2AE18FD}" dt="2022-11-04T13:32:45.429" v="398" actId="478"/>
          <ac:spMkLst>
            <pc:docMk/>
            <pc:sldMk cId="1598012492" sldId="260"/>
            <ac:spMk id="7" creationId="{6D19A3E9-A903-D2EC-6943-97F2F122BCEF}"/>
          </ac:spMkLst>
        </pc:spChg>
        <pc:spChg chg="add del mod">
          <ac:chgData name="Anand Jha" userId="094254f6a2cdace8" providerId="LiveId" clId="{2946374F-4EDC-44EA-9A84-3688D2AE18FD}" dt="2022-11-04T13:31:28.430" v="374"/>
          <ac:spMkLst>
            <pc:docMk/>
            <pc:sldMk cId="1598012492" sldId="260"/>
            <ac:spMk id="9" creationId="{DB9E03A5-51B3-157E-F84F-B98363004C4C}"/>
          </ac:spMkLst>
        </pc:spChg>
        <pc:spChg chg="add del mod">
          <ac:chgData name="Anand Jha" userId="094254f6a2cdace8" providerId="LiveId" clId="{2946374F-4EDC-44EA-9A84-3688D2AE18FD}" dt="2022-11-04T13:31:48.728" v="382"/>
          <ac:spMkLst>
            <pc:docMk/>
            <pc:sldMk cId="1598012492" sldId="260"/>
            <ac:spMk id="10" creationId="{8F4D224F-13ED-29FF-BC93-173F53CA8837}"/>
          </ac:spMkLst>
        </pc:spChg>
        <pc:spChg chg="add del">
          <ac:chgData name="Anand Jha" userId="094254f6a2cdace8" providerId="LiveId" clId="{2946374F-4EDC-44EA-9A84-3688D2AE18FD}" dt="2022-11-04T13:33:12.196" v="408"/>
          <ac:spMkLst>
            <pc:docMk/>
            <pc:sldMk cId="1598012492" sldId="260"/>
            <ac:spMk id="11" creationId="{D6FD4E78-6D55-0E40-C8FE-63335FE2DC49}"/>
          </ac:spMkLst>
        </pc:spChg>
        <pc:spChg chg="add del">
          <ac:chgData name="Anand Jha" userId="094254f6a2cdace8" providerId="LiveId" clId="{2946374F-4EDC-44EA-9A84-3688D2AE18FD}" dt="2022-11-04T13:33:16.022" v="410"/>
          <ac:spMkLst>
            <pc:docMk/>
            <pc:sldMk cId="1598012492" sldId="260"/>
            <ac:spMk id="14" creationId="{B9261191-265C-FED7-3166-E4DA2A47278E}"/>
          </ac:spMkLst>
        </pc:spChg>
        <pc:picChg chg="del mod">
          <ac:chgData name="Anand Jha" userId="094254f6a2cdace8" providerId="LiveId" clId="{2946374F-4EDC-44EA-9A84-3688D2AE18FD}" dt="2022-11-04T13:35:48.103" v="444" actId="478"/>
          <ac:picMkLst>
            <pc:docMk/>
            <pc:sldMk cId="1598012492" sldId="260"/>
            <ac:picMk id="5" creationId="{58D44718-15A6-3A5A-682F-E3E2652E90B5}"/>
          </ac:picMkLst>
        </pc:picChg>
        <pc:picChg chg="del mod">
          <ac:chgData name="Anand Jha" userId="094254f6a2cdace8" providerId="LiveId" clId="{2946374F-4EDC-44EA-9A84-3688D2AE18FD}" dt="2022-11-04T13:35:47.478" v="443" actId="478"/>
          <ac:picMkLst>
            <pc:docMk/>
            <pc:sldMk cId="1598012492" sldId="260"/>
            <ac:picMk id="8" creationId="{AF03691A-BA45-529D-1C1D-015D7F7F9DE5}"/>
          </ac:picMkLst>
        </pc:picChg>
        <pc:picChg chg="del mod">
          <ac:chgData name="Anand Jha" userId="094254f6a2cdace8" providerId="LiveId" clId="{2946374F-4EDC-44EA-9A84-3688D2AE18FD}" dt="2022-11-04T13:35:46.511" v="442" actId="478"/>
          <ac:picMkLst>
            <pc:docMk/>
            <pc:sldMk cId="1598012492" sldId="260"/>
            <ac:picMk id="12" creationId="{5DA7C522-3810-08C2-B59D-CE2F5FBCD532}"/>
          </ac:picMkLst>
        </pc:picChg>
        <pc:picChg chg="mod">
          <ac:chgData name="Anand Jha" userId="094254f6a2cdace8" providerId="LiveId" clId="{2946374F-4EDC-44EA-9A84-3688D2AE18FD}" dt="2022-11-04T14:34:41.304" v="616" actId="1076"/>
          <ac:picMkLst>
            <pc:docMk/>
            <pc:sldMk cId="1598012492" sldId="260"/>
            <ac:picMk id="13" creationId="{911DE20E-B93D-AA35-D17A-7D685CF06D7E}"/>
          </ac:picMkLst>
        </pc:picChg>
        <pc:picChg chg="add del">
          <ac:chgData name="Anand Jha" userId="094254f6a2cdace8" providerId="LiveId" clId="{2946374F-4EDC-44EA-9A84-3688D2AE18FD}" dt="2022-11-04T13:34:00.382" v="421" actId="478"/>
          <ac:picMkLst>
            <pc:docMk/>
            <pc:sldMk cId="1598012492" sldId="260"/>
            <ac:picMk id="16" creationId="{C32C7C89-892B-CC22-5E83-D759199E930C}"/>
          </ac:picMkLst>
        </pc:picChg>
        <pc:picChg chg="add del">
          <ac:chgData name="Anand Jha" userId="094254f6a2cdace8" providerId="LiveId" clId="{2946374F-4EDC-44EA-9A84-3688D2AE18FD}" dt="2022-11-04T13:34:22.590" v="425" actId="478"/>
          <ac:picMkLst>
            <pc:docMk/>
            <pc:sldMk cId="1598012492" sldId="260"/>
            <ac:picMk id="18" creationId="{99948472-8755-B200-E9D6-37FB1A642CAB}"/>
          </ac:picMkLst>
        </pc:picChg>
        <pc:picChg chg="add del">
          <ac:chgData name="Anand Jha" userId="094254f6a2cdace8" providerId="LiveId" clId="{2946374F-4EDC-44EA-9A84-3688D2AE18FD}" dt="2022-11-04T13:34:46.774" v="428" actId="478"/>
          <ac:picMkLst>
            <pc:docMk/>
            <pc:sldMk cId="1598012492" sldId="260"/>
            <ac:picMk id="20" creationId="{6C1016BE-D79C-D892-BCD8-65511FB361B8}"/>
          </ac:picMkLst>
        </pc:picChg>
        <pc:picChg chg="add del mod">
          <ac:chgData name="Anand Jha" userId="094254f6a2cdace8" providerId="LiveId" clId="{2946374F-4EDC-44EA-9A84-3688D2AE18FD}" dt="2022-11-04T13:35:44.978" v="440" actId="478"/>
          <ac:picMkLst>
            <pc:docMk/>
            <pc:sldMk cId="1598012492" sldId="260"/>
            <ac:picMk id="22" creationId="{8E097E9A-3116-03E7-0720-2344B40250E2}"/>
          </ac:picMkLst>
        </pc:picChg>
        <pc:picChg chg="add del mod">
          <ac:chgData name="Anand Jha" userId="094254f6a2cdace8" providerId="LiveId" clId="{2946374F-4EDC-44EA-9A84-3688D2AE18FD}" dt="2022-11-04T13:35:45.695" v="441" actId="478"/>
          <ac:picMkLst>
            <pc:docMk/>
            <pc:sldMk cId="1598012492" sldId="260"/>
            <ac:picMk id="24" creationId="{91218C1F-3AE2-8941-6C55-D69BE878A9E8}"/>
          </ac:picMkLst>
        </pc:picChg>
      </pc:sldChg>
      <pc:sldChg chg="add del">
        <pc:chgData name="Anand Jha" userId="094254f6a2cdace8" providerId="LiveId" clId="{2946374F-4EDC-44EA-9A84-3688D2AE18FD}" dt="2022-11-04T13:07:56.277" v="206"/>
        <pc:sldMkLst>
          <pc:docMk/>
          <pc:sldMk cId="4106600285" sldId="260"/>
        </pc:sldMkLst>
      </pc:sldChg>
      <pc:sldChg chg="addSp delSp modSp add mod delAnim modAnim">
        <pc:chgData name="Anand Jha" userId="094254f6a2cdace8" providerId="LiveId" clId="{2946374F-4EDC-44EA-9A84-3688D2AE18FD}" dt="2022-11-04T14:34:35.668" v="615" actId="1076"/>
        <pc:sldMkLst>
          <pc:docMk/>
          <pc:sldMk cId="1734870060" sldId="261"/>
        </pc:sldMkLst>
        <pc:spChg chg="del">
          <ac:chgData name="Anand Jha" userId="094254f6a2cdace8" providerId="LiveId" clId="{2946374F-4EDC-44EA-9A84-3688D2AE18FD}" dt="2022-11-04T13:35:39.801" v="438" actId="478"/>
          <ac:spMkLst>
            <pc:docMk/>
            <pc:sldMk cId="1734870060" sldId="261"/>
            <ac:spMk id="3" creationId="{349B8CFA-7B21-D2D4-C380-13C96422BF9D}"/>
          </ac:spMkLst>
        </pc:spChg>
        <pc:spChg chg="add del mod">
          <ac:chgData name="Anand Jha" userId="094254f6a2cdace8" providerId="LiveId" clId="{2946374F-4EDC-44EA-9A84-3688D2AE18FD}" dt="2022-11-04T13:35:42.027" v="439" actId="478"/>
          <ac:spMkLst>
            <pc:docMk/>
            <pc:sldMk cId="1734870060" sldId="261"/>
            <ac:spMk id="6" creationId="{1C74C494-AAF5-78A0-DDB0-5FAA30978314}"/>
          </ac:spMkLst>
        </pc:spChg>
        <pc:spChg chg="add del mod">
          <ac:chgData name="Anand Jha" userId="094254f6a2cdace8" providerId="LiveId" clId="{2946374F-4EDC-44EA-9A84-3688D2AE18FD}" dt="2022-11-04T13:44:38.046" v="484" actId="767"/>
          <ac:spMkLst>
            <pc:docMk/>
            <pc:sldMk cId="1734870060" sldId="261"/>
            <ac:spMk id="7" creationId="{7F4AEAE7-C39F-E228-1814-D283086C6BCA}"/>
          </ac:spMkLst>
        </pc:spChg>
        <pc:spChg chg="add del">
          <ac:chgData name="Anand Jha" userId="094254f6a2cdace8" providerId="LiveId" clId="{2946374F-4EDC-44EA-9A84-3688D2AE18FD}" dt="2022-11-04T13:44:27.869" v="479"/>
          <ac:spMkLst>
            <pc:docMk/>
            <pc:sldMk cId="1734870060" sldId="261"/>
            <ac:spMk id="9" creationId="{2F074608-CC25-F887-8332-AF845A6A7675}"/>
          </ac:spMkLst>
        </pc:spChg>
        <pc:spChg chg="add mod">
          <ac:chgData name="Anand Jha" userId="094254f6a2cdace8" providerId="LiveId" clId="{2946374F-4EDC-44EA-9A84-3688D2AE18FD}" dt="2022-11-04T13:44:37.507" v="483" actId="571"/>
          <ac:spMkLst>
            <pc:docMk/>
            <pc:sldMk cId="1734870060" sldId="261"/>
            <ac:spMk id="10" creationId="{A3681353-37FA-CA9B-1DF1-14232F5C0EBC}"/>
          </ac:spMkLst>
        </pc:spChg>
        <pc:picChg chg="mod">
          <ac:chgData name="Anand Jha" userId="094254f6a2cdace8" providerId="LiveId" clId="{2946374F-4EDC-44EA-9A84-3688D2AE18FD}" dt="2022-11-04T13:45:24.560" v="493" actId="1076"/>
          <ac:picMkLst>
            <pc:docMk/>
            <pc:sldMk cId="1734870060" sldId="261"/>
            <ac:picMk id="5" creationId="{58D44718-15A6-3A5A-682F-E3E2652E90B5}"/>
          </ac:picMkLst>
        </pc:picChg>
        <pc:picChg chg="mod">
          <ac:chgData name="Anand Jha" userId="094254f6a2cdace8" providerId="LiveId" clId="{2946374F-4EDC-44EA-9A84-3688D2AE18FD}" dt="2022-11-04T13:45:23.462" v="492" actId="1076"/>
          <ac:picMkLst>
            <pc:docMk/>
            <pc:sldMk cId="1734870060" sldId="261"/>
            <ac:picMk id="8" creationId="{AF03691A-BA45-529D-1C1D-015D7F7F9DE5}"/>
          </ac:picMkLst>
        </pc:picChg>
        <pc:picChg chg="mod">
          <ac:chgData name="Anand Jha" userId="094254f6a2cdace8" providerId="LiveId" clId="{2946374F-4EDC-44EA-9A84-3688D2AE18FD}" dt="2022-11-04T13:45:28.043" v="495" actId="14100"/>
          <ac:picMkLst>
            <pc:docMk/>
            <pc:sldMk cId="1734870060" sldId="261"/>
            <ac:picMk id="12" creationId="{5DA7C522-3810-08C2-B59D-CE2F5FBCD532}"/>
          </ac:picMkLst>
        </pc:picChg>
        <pc:picChg chg="mod">
          <ac:chgData name="Anand Jha" userId="094254f6a2cdace8" providerId="LiveId" clId="{2946374F-4EDC-44EA-9A84-3688D2AE18FD}" dt="2022-11-04T14:34:35.668" v="615" actId="1076"/>
          <ac:picMkLst>
            <pc:docMk/>
            <pc:sldMk cId="1734870060" sldId="261"/>
            <ac:picMk id="13" creationId="{911DE20E-B93D-AA35-D17A-7D685CF06D7E}"/>
          </ac:picMkLst>
        </pc:picChg>
        <pc:picChg chg="add mod">
          <ac:chgData name="Anand Jha" userId="094254f6a2cdace8" providerId="LiveId" clId="{2946374F-4EDC-44EA-9A84-3688D2AE18FD}" dt="2022-11-04T13:46:03.962" v="504" actId="1440"/>
          <ac:picMkLst>
            <pc:docMk/>
            <pc:sldMk cId="1734870060" sldId="261"/>
            <ac:picMk id="14" creationId="{1AA1ADDA-395B-765F-8AA5-22A1478BA903}"/>
          </ac:picMkLst>
        </pc:picChg>
        <pc:picChg chg="mod">
          <ac:chgData name="Anand Jha" userId="094254f6a2cdace8" providerId="LiveId" clId="{2946374F-4EDC-44EA-9A84-3688D2AE18FD}" dt="2022-11-04T13:45:39.324" v="499" actId="1076"/>
          <ac:picMkLst>
            <pc:docMk/>
            <pc:sldMk cId="1734870060" sldId="261"/>
            <ac:picMk id="22" creationId="{8E097E9A-3116-03E7-0720-2344B40250E2}"/>
          </ac:picMkLst>
        </pc:picChg>
        <pc:picChg chg="mod">
          <ac:chgData name="Anand Jha" userId="094254f6a2cdace8" providerId="LiveId" clId="{2946374F-4EDC-44EA-9A84-3688D2AE18FD}" dt="2022-11-04T13:45:30.963" v="496" actId="1076"/>
          <ac:picMkLst>
            <pc:docMk/>
            <pc:sldMk cId="1734870060" sldId="261"/>
            <ac:picMk id="24" creationId="{91218C1F-3AE2-8941-6C55-D69BE878A9E8}"/>
          </ac:picMkLst>
        </pc:picChg>
      </pc:sldChg>
      <pc:sldChg chg="addSp modSp add mod ord modAnim">
        <pc:chgData name="Anand Jha" userId="094254f6a2cdace8" providerId="LiveId" clId="{2946374F-4EDC-44EA-9A84-3688D2AE18FD}" dt="2022-11-04T14:42:35.175" v="635"/>
        <pc:sldMkLst>
          <pc:docMk/>
          <pc:sldMk cId="2669953431" sldId="262"/>
        </pc:sldMkLst>
        <pc:spChg chg="mod">
          <ac:chgData name="Anand Jha" userId="094254f6a2cdace8" providerId="LiveId" clId="{2946374F-4EDC-44EA-9A84-3688D2AE18FD}" dt="2022-11-04T14:23:36.075" v="568" actId="1076"/>
          <ac:spMkLst>
            <pc:docMk/>
            <pc:sldMk cId="2669953431" sldId="262"/>
            <ac:spMk id="2" creationId="{333FB2C5-5666-A3E4-4432-67DACFB0F284}"/>
          </ac:spMkLst>
        </pc:spChg>
        <pc:spChg chg="mod">
          <ac:chgData name="Anand Jha" userId="094254f6a2cdace8" providerId="LiveId" clId="{2946374F-4EDC-44EA-9A84-3688D2AE18FD}" dt="2022-11-04T14:31:51.695" v="578" actId="5793"/>
          <ac:spMkLst>
            <pc:docMk/>
            <pc:sldMk cId="2669953431" sldId="262"/>
            <ac:spMk id="3" creationId="{349B8CFA-7B21-D2D4-C380-13C96422BF9D}"/>
          </ac:spMkLst>
        </pc:spChg>
        <pc:picChg chg="add mod">
          <ac:chgData name="Anand Jha" userId="094254f6a2cdace8" providerId="LiveId" clId="{2946374F-4EDC-44EA-9A84-3688D2AE18FD}" dt="2022-11-04T14:40:39.919" v="629" actId="14100"/>
          <ac:picMkLst>
            <pc:docMk/>
            <pc:sldMk cId="2669953431" sldId="262"/>
            <ac:picMk id="5" creationId="{33EFDCA5-EC77-2EA2-1FCD-7A2B510B3006}"/>
          </ac:picMkLst>
        </pc:picChg>
        <pc:picChg chg="add mod">
          <ac:chgData name="Anand Jha" userId="094254f6a2cdace8" providerId="LiveId" clId="{2946374F-4EDC-44EA-9A84-3688D2AE18FD}" dt="2022-11-04T14:40:43.921" v="631" actId="1076"/>
          <ac:picMkLst>
            <pc:docMk/>
            <pc:sldMk cId="2669953431" sldId="262"/>
            <ac:picMk id="7" creationId="{89541191-4429-49DF-CE5B-F7C4C5A88054}"/>
          </ac:picMkLst>
        </pc:picChg>
        <pc:picChg chg="add mod">
          <ac:chgData name="Anand Jha" userId="094254f6a2cdace8" providerId="LiveId" clId="{2946374F-4EDC-44EA-9A84-3688D2AE18FD}" dt="2022-11-04T14:40:42.214" v="630" actId="1076"/>
          <ac:picMkLst>
            <pc:docMk/>
            <pc:sldMk cId="2669953431" sldId="262"/>
            <ac:picMk id="9" creationId="{1ECEC999-0946-60B6-AF8D-063E6A33B059}"/>
          </ac:picMkLst>
        </pc:picChg>
        <pc:picChg chg="add mod">
          <ac:chgData name="Anand Jha" userId="094254f6a2cdace8" providerId="LiveId" clId="{2946374F-4EDC-44EA-9A84-3688D2AE18FD}" dt="2022-11-04T14:42:13.246" v="633" actId="1076"/>
          <ac:picMkLst>
            <pc:docMk/>
            <pc:sldMk cId="2669953431" sldId="262"/>
            <ac:picMk id="11" creationId="{22B669EA-F02C-09AD-B4FD-B4F55A2801A9}"/>
          </ac:picMkLst>
        </pc:picChg>
        <pc:picChg chg="mod">
          <ac:chgData name="Anand Jha" userId="094254f6a2cdace8" providerId="LiveId" clId="{2946374F-4EDC-44EA-9A84-3688D2AE18FD}" dt="2022-11-04T14:34:30.839" v="614" actId="1076"/>
          <ac:picMkLst>
            <pc:docMk/>
            <pc:sldMk cId="2669953431" sldId="262"/>
            <ac:picMk id="13" creationId="{911DE20E-B93D-AA35-D17A-7D685CF06D7E}"/>
          </ac:picMkLst>
        </pc:picChg>
      </pc:sldChg>
      <pc:sldChg chg="addSp delSp modSp new mod setBg">
        <pc:chgData name="Anand Jha" userId="094254f6a2cdace8" providerId="LiveId" clId="{2946374F-4EDC-44EA-9A84-3688D2AE18FD}" dt="2022-11-04T15:21:07.601" v="671" actId="478"/>
        <pc:sldMkLst>
          <pc:docMk/>
          <pc:sldMk cId="1397387635" sldId="263"/>
        </pc:sldMkLst>
        <pc:spChg chg="del mod">
          <ac:chgData name="Anand Jha" userId="094254f6a2cdace8" providerId="LiveId" clId="{2946374F-4EDC-44EA-9A84-3688D2AE18FD}" dt="2022-11-04T14:43:20.322" v="639" actId="478"/>
          <ac:spMkLst>
            <pc:docMk/>
            <pc:sldMk cId="1397387635" sldId="263"/>
            <ac:spMk id="2" creationId="{C6786135-F0E5-5E78-5788-3840B5AD44B7}"/>
          </ac:spMkLst>
        </pc:spChg>
        <pc:spChg chg="del">
          <ac:chgData name="Anand Jha" userId="094254f6a2cdace8" providerId="LiveId" clId="{2946374F-4EDC-44EA-9A84-3688D2AE18FD}" dt="2022-11-04T14:43:17.413" v="637" actId="478"/>
          <ac:spMkLst>
            <pc:docMk/>
            <pc:sldMk cId="1397387635" sldId="263"/>
            <ac:spMk id="3" creationId="{88596C52-6269-3A8F-4132-B84DFDA5B9D7}"/>
          </ac:spMkLst>
        </pc:spChg>
        <pc:spChg chg="add mod ord">
          <ac:chgData name="Anand Jha" userId="094254f6a2cdace8" providerId="LiveId" clId="{2946374F-4EDC-44EA-9A84-3688D2AE18FD}" dt="2022-11-04T14:44:46.789" v="658" actId="26606"/>
          <ac:spMkLst>
            <pc:docMk/>
            <pc:sldMk cId="1397387635" sldId="263"/>
            <ac:spMk id="6" creationId="{DB02D947-91D2-352A-3B64-89E5B43A13F7}"/>
          </ac:spMkLst>
        </pc:spChg>
        <pc:spChg chg="add del">
          <ac:chgData name="Anand Jha" userId="094254f6a2cdace8" providerId="LiveId" clId="{2946374F-4EDC-44EA-9A84-3688D2AE18FD}" dt="2022-11-04T15:21:02.716" v="667" actId="22"/>
          <ac:spMkLst>
            <pc:docMk/>
            <pc:sldMk cId="1397387635" sldId="263"/>
            <ac:spMk id="9" creationId="{978D3491-2526-A1F7-439F-46736CA2EE2D}"/>
          </ac:spMkLst>
        </pc:spChg>
        <pc:spChg chg="add del">
          <ac:chgData name="Anand Jha" userId="094254f6a2cdace8" providerId="LiveId" clId="{2946374F-4EDC-44EA-9A84-3688D2AE18FD}" dt="2022-11-04T15:21:04.204" v="669" actId="22"/>
          <ac:spMkLst>
            <pc:docMk/>
            <pc:sldMk cId="1397387635" sldId="263"/>
            <ac:spMk id="12" creationId="{3BEAC0F5-0E9F-07AE-BBC8-5CB883E72C45}"/>
          </ac:spMkLst>
        </pc:spChg>
        <pc:spChg chg="add del">
          <ac:chgData name="Anand Jha" userId="094254f6a2cdace8" providerId="LiveId" clId="{2946374F-4EDC-44EA-9A84-3688D2AE18FD}" dt="2022-11-04T14:44:30.429" v="649" actId="26606"/>
          <ac:spMkLst>
            <pc:docMk/>
            <pc:sldMk cId="1397387635" sldId="263"/>
            <ac:spMk id="15" creationId="{AEBE9F1A-B38D-446E-83AE-14B17CE77FF2}"/>
          </ac:spMkLst>
        </pc:spChg>
        <pc:spChg chg="add del">
          <ac:chgData name="Anand Jha" userId="094254f6a2cdace8" providerId="LiveId" clId="{2946374F-4EDC-44EA-9A84-3688D2AE18FD}" dt="2022-11-04T15:21:07.601" v="671" actId="478"/>
          <ac:spMkLst>
            <pc:docMk/>
            <pc:sldMk cId="1397387635" sldId="263"/>
            <ac:spMk id="16" creationId="{D8B180AC-E7F2-D1FC-F4CD-49B9DF56133F}"/>
          </ac:spMkLst>
        </pc:spChg>
        <pc:spChg chg="add del">
          <ac:chgData name="Anand Jha" userId="094254f6a2cdace8" providerId="LiveId" clId="{2946374F-4EDC-44EA-9A84-3688D2AE18FD}" dt="2022-11-04T14:44:30.429" v="649" actId="26606"/>
          <ac:spMkLst>
            <pc:docMk/>
            <pc:sldMk cId="1397387635" sldId="263"/>
            <ac:spMk id="21" creationId="{5E3EB826-A471-488F-9E8A-D65528A3C0CA}"/>
          </ac:spMkLst>
        </pc:spChg>
        <pc:spChg chg="add del">
          <ac:chgData name="Anand Jha" userId="094254f6a2cdace8" providerId="LiveId" clId="{2946374F-4EDC-44EA-9A84-3688D2AE18FD}" dt="2022-11-04T14:44:30.429" v="649" actId="26606"/>
          <ac:spMkLst>
            <pc:docMk/>
            <pc:sldMk cId="1397387635" sldId="263"/>
            <ac:spMk id="23" creationId="{DFB3CEA1-88D9-42FB-88ED-1E9807FE6596}"/>
          </ac:spMkLst>
        </pc:spChg>
        <pc:spChg chg="add del">
          <ac:chgData name="Anand Jha" userId="094254f6a2cdace8" providerId="LiveId" clId="{2946374F-4EDC-44EA-9A84-3688D2AE18FD}" dt="2022-11-04T14:44:30.429" v="649" actId="26606"/>
          <ac:spMkLst>
            <pc:docMk/>
            <pc:sldMk cId="1397387635" sldId="263"/>
            <ac:spMk id="25" creationId="{9A6C928E-4252-4F33-8C34-E50A12A3170B}"/>
          </ac:spMkLst>
        </pc:spChg>
        <pc:spChg chg="add del">
          <ac:chgData name="Anand Jha" userId="094254f6a2cdace8" providerId="LiveId" clId="{2946374F-4EDC-44EA-9A84-3688D2AE18FD}" dt="2022-11-04T14:44:34.669" v="651" actId="26606"/>
          <ac:spMkLst>
            <pc:docMk/>
            <pc:sldMk cId="1397387635" sldId="263"/>
            <ac:spMk id="29" creationId="{DA1DAC79-DDBA-4382-9D43-6E5F685BE5FB}"/>
          </ac:spMkLst>
        </pc:spChg>
        <pc:spChg chg="add del">
          <ac:chgData name="Anand Jha" userId="094254f6a2cdace8" providerId="LiveId" clId="{2946374F-4EDC-44EA-9A84-3688D2AE18FD}" dt="2022-11-04T14:44:34.669" v="651" actId="26606"/>
          <ac:spMkLst>
            <pc:docMk/>
            <pc:sldMk cId="1397387635" sldId="263"/>
            <ac:spMk id="32" creationId="{6AACA73D-178F-4CFC-99E3-9F4FCBBDBA83}"/>
          </ac:spMkLst>
        </pc:spChg>
        <pc:spChg chg="add del">
          <ac:chgData name="Anand Jha" userId="094254f6a2cdace8" providerId="LiveId" clId="{2946374F-4EDC-44EA-9A84-3688D2AE18FD}" dt="2022-11-04T14:44:34.669" v="651" actId="26606"/>
          <ac:spMkLst>
            <pc:docMk/>
            <pc:sldMk cId="1397387635" sldId="263"/>
            <ac:spMk id="33" creationId="{52B1435E-BAB8-43AB-AF6A-C15D437DCB1B}"/>
          </ac:spMkLst>
        </pc:spChg>
        <pc:spChg chg="add del">
          <ac:chgData name="Anand Jha" userId="094254f6a2cdace8" providerId="LiveId" clId="{2946374F-4EDC-44EA-9A84-3688D2AE18FD}" dt="2022-11-04T14:44:35.966" v="653" actId="26606"/>
          <ac:spMkLst>
            <pc:docMk/>
            <pc:sldMk cId="1397387635" sldId="263"/>
            <ac:spMk id="37" creationId="{DA1DAC79-DDBA-4382-9D43-6E5F685BE5FB}"/>
          </ac:spMkLst>
        </pc:spChg>
        <pc:spChg chg="add del">
          <ac:chgData name="Anand Jha" userId="094254f6a2cdace8" providerId="LiveId" clId="{2946374F-4EDC-44EA-9A84-3688D2AE18FD}" dt="2022-11-04T14:44:35.966" v="653" actId="26606"/>
          <ac:spMkLst>
            <pc:docMk/>
            <pc:sldMk cId="1397387635" sldId="263"/>
            <ac:spMk id="40" creationId="{6AACA73D-178F-4CFC-99E3-9F4FCBBDBA83}"/>
          </ac:spMkLst>
        </pc:spChg>
        <pc:spChg chg="add del">
          <ac:chgData name="Anand Jha" userId="094254f6a2cdace8" providerId="LiveId" clId="{2946374F-4EDC-44EA-9A84-3688D2AE18FD}" dt="2022-11-04T14:44:35.966" v="653" actId="26606"/>
          <ac:spMkLst>
            <pc:docMk/>
            <pc:sldMk cId="1397387635" sldId="263"/>
            <ac:spMk id="41" creationId="{D3031615-4E70-4AA1-B27C-F56E25379C5E}"/>
          </ac:spMkLst>
        </pc:spChg>
        <pc:spChg chg="add del">
          <ac:chgData name="Anand Jha" userId="094254f6a2cdace8" providerId="LiveId" clId="{2946374F-4EDC-44EA-9A84-3688D2AE18FD}" dt="2022-11-04T14:44:35.966" v="653" actId="26606"/>
          <ac:spMkLst>
            <pc:docMk/>
            <pc:sldMk cId="1397387635" sldId="263"/>
            <ac:spMk id="42" creationId="{32386D96-DF72-4275-B766-E00CBBFB0F2A}"/>
          </ac:spMkLst>
        </pc:spChg>
        <pc:spChg chg="add del">
          <ac:chgData name="Anand Jha" userId="094254f6a2cdace8" providerId="LiveId" clId="{2946374F-4EDC-44EA-9A84-3688D2AE18FD}" dt="2022-11-04T14:44:36.904" v="655" actId="26606"/>
          <ac:spMkLst>
            <pc:docMk/>
            <pc:sldMk cId="1397387635" sldId="263"/>
            <ac:spMk id="46" creationId="{AEBE9F1A-B38D-446E-83AE-14B17CE77FF2}"/>
          </ac:spMkLst>
        </pc:spChg>
        <pc:spChg chg="add del">
          <ac:chgData name="Anand Jha" userId="094254f6a2cdace8" providerId="LiveId" clId="{2946374F-4EDC-44EA-9A84-3688D2AE18FD}" dt="2022-11-04T14:44:36.904" v="655" actId="26606"/>
          <ac:spMkLst>
            <pc:docMk/>
            <pc:sldMk cId="1397387635" sldId="263"/>
            <ac:spMk id="49" creationId="{5E3EB826-A471-488F-9E8A-D65528A3C0CA}"/>
          </ac:spMkLst>
        </pc:spChg>
        <pc:spChg chg="add del">
          <ac:chgData name="Anand Jha" userId="094254f6a2cdace8" providerId="LiveId" clId="{2946374F-4EDC-44EA-9A84-3688D2AE18FD}" dt="2022-11-04T14:44:36.904" v="655" actId="26606"/>
          <ac:spMkLst>
            <pc:docMk/>
            <pc:sldMk cId="1397387635" sldId="263"/>
            <ac:spMk id="50" creationId="{D85D5AA8-773B-469A-8802-9645A4DC9B7D}"/>
          </ac:spMkLst>
        </pc:spChg>
        <pc:spChg chg="add del">
          <ac:chgData name="Anand Jha" userId="094254f6a2cdace8" providerId="LiveId" clId="{2946374F-4EDC-44EA-9A84-3688D2AE18FD}" dt="2022-11-04T14:44:36.904" v="655" actId="26606"/>
          <ac:spMkLst>
            <pc:docMk/>
            <pc:sldMk cId="1397387635" sldId="263"/>
            <ac:spMk id="51" creationId="{E89ED5F7-8269-4F20-B77F-70D4AA7A975B}"/>
          </ac:spMkLst>
        </pc:spChg>
        <pc:spChg chg="add del">
          <ac:chgData name="Anand Jha" userId="094254f6a2cdace8" providerId="LiveId" clId="{2946374F-4EDC-44EA-9A84-3688D2AE18FD}" dt="2022-11-04T14:44:36.904" v="655" actId="26606"/>
          <ac:spMkLst>
            <pc:docMk/>
            <pc:sldMk cId="1397387635" sldId="263"/>
            <ac:spMk id="52" creationId="{C75AF42C-C556-454E-B2D3-2C917CB812D5}"/>
          </ac:spMkLst>
        </pc:spChg>
        <pc:spChg chg="add del">
          <ac:chgData name="Anand Jha" userId="094254f6a2cdace8" providerId="LiveId" clId="{2946374F-4EDC-44EA-9A84-3688D2AE18FD}" dt="2022-11-04T14:44:46.789" v="658" actId="26606"/>
          <ac:spMkLst>
            <pc:docMk/>
            <pc:sldMk cId="1397387635" sldId="263"/>
            <ac:spMk id="56" creationId="{AEBE9F1A-B38D-446E-83AE-14B17CE77FF2}"/>
          </ac:spMkLst>
        </pc:spChg>
        <pc:spChg chg="add del">
          <ac:chgData name="Anand Jha" userId="094254f6a2cdace8" providerId="LiveId" clId="{2946374F-4EDC-44EA-9A84-3688D2AE18FD}" dt="2022-11-04T14:44:46.789" v="658" actId="26606"/>
          <ac:spMkLst>
            <pc:docMk/>
            <pc:sldMk cId="1397387635" sldId="263"/>
            <ac:spMk id="59" creationId="{5E3EB826-A471-488F-9E8A-D65528A3C0CA}"/>
          </ac:spMkLst>
        </pc:spChg>
        <pc:spChg chg="add del">
          <ac:chgData name="Anand Jha" userId="094254f6a2cdace8" providerId="LiveId" clId="{2946374F-4EDC-44EA-9A84-3688D2AE18FD}" dt="2022-11-04T14:44:46.789" v="658" actId="26606"/>
          <ac:spMkLst>
            <pc:docMk/>
            <pc:sldMk cId="1397387635" sldId="263"/>
            <ac:spMk id="60" creationId="{D85D5AA8-773B-469A-8802-9645A4DC9B7D}"/>
          </ac:spMkLst>
        </pc:spChg>
        <pc:spChg chg="add del">
          <ac:chgData name="Anand Jha" userId="094254f6a2cdace8" providerId="LiveId" clId="{2946374F-4EDC-44EA-9A84-3688D2AE18FD}" dt="2022-11-04T14:44:46.789" v="658" actId="26606"/>
          <ac:spMkLst>
            <pc:docMk/>
            <pc:sldMk cId="1397387635" sldId="263"/>
            <ac:spMk id="61" creationId="{C75AF42C-C556-454E-B2D3-2C917CB812D5}"/>
          </ac:spMkLst>
        </pc:spChg>
        <pc:spChg chg="add">
          <ac:chgData name="Anand Jha" userId="094254f6a2cdace8" providerId="LiveId" clId="{2946374F-4EDC-44EA-9A84-3688D2AE18FD}" dt="2022-11-04T14:44:46.789" v="658" actId="26606"/>
          <ac:spMkLst>
            <pc:docMk/>
            <pc:sldMk cId="1397387635" sldId="263"/>
            <ac:spMk id="70" creationId="{DA1DAC79-DDBA-4382-9D43-6E5F685BE5FB}"/>
          </ac:spMkLst>
        </pc:spChg>
        <pc:spChg chg="add">
          <ac:chgData name="Anand Jha" userId="094254f6a2cdace8" providerId="LiveId" clId="{2946374F-4EDC-44EA-9A84-3688D2AE18FD}" dt="2022-11-04T14:44:46.789" v="658" actId="26606"/>
          <ac:spMkLst>
            <pc:docMk/>
            <pc:sldMk cId="1397387635" sldId="263"/>
            <ac:spMk id="76" creationId="{6AACA73D-178F-4CFC-99E3-9F4FCBBDBA83}"/>
          </ac:spMkLst>
        </pc:spChg>
        <pc:spChg chg="add">
          <ac:chgData name="Anand Jha" userId="094254f6a2cdace8" providerId="LiveId" clId="{2946374F-4EDC-44EA-9A84-3688D2AE18FD}" dt="2022-11-04T14:44:46.789" v="658" actId="26606"/>
          <ac:spMkLst>
            <pc:docMk/>
            <pc:sldMk cId="1397387635" sldId="263"/>
            <ac:spMk id="78" creationId="{52B1435E-BAB8-43AB-AF6A-C15D437DCB1B}"/>
          </ac:spMkLst>
        </pc:spChg>
        <pc:picChg chg="add mod">
          <ac:chgData name="Anand Jha" userId="094254f6a2cdace8" providerId="LiveId" clId="{2946374F-4EDC-44EA-9A84-3688D2AE18FD}" dt="2022-11-04T14:44:46.789" v="658" actId="26606"/>
          <ac:picMkLst>
            <pc:docMk/>
            <pc:sldMk cId="1397387635" sldId="263"/>
            <ac:picMk id="5" creationId="{47F6553E-1C6E-5A5F-046B-A40ED5A7E162}"/>
          </ac:picMkLst>
        </pc:picChg>
        <pc:picChg chg="add mod">
          <ac:chgData name="Anand Jha" userId="094254f6a2cdace8" providerId="LiveId" clId="{2946374F-4EDC-44EA-9A84-3688D2AE18FD}" dt="2022-11-04T14:44:52.027" v="660" actId="1076"/>
          <ac:picMkLst>
            <pc:docMk/>
            <pc:sldMk cId="1397387635" sldId="263"/>
            <ac:picMk id="7" creationId="{05BB3423-B928-FD8A-1877-D967162DA3D3}"/>
          </ac:picMkLst>
        </pc:picChg>
        <pc:picChg chg="add del">
          <ac:chgData name="Anand Jha" userId="094254f6a2cdace8" providerId="LiveId" clId="{2946374F-4EDC-44EA-9A84-3688D2AE18FD}" dt="2022-11-04T14:44:30.429" v="649" actId="26606"/>
          <ac:picMkLst>
            <pc:docMk/>
            <pc:sldMk cId="1397387635" sldId="263"/>
            <ac:picMk id="11" creationId="{C9ECDD5C-152A-4CC7-8333-0F367B3A62EA}"/>
          </ac:picMkLst>
        </pc:picChg>
        <pc:picChg chg="add del">
          <ac:chgData name="Anand Jha" userId="094254f6a2cdace8" providerId="LiveId" clId="{2946374F-4EDC-44EA-9A84-3688D2AE18FD}" dt="2022-11-04T14:44:30.429" v="649" actId="26606"/>
          <ac:picMkLst>
            <pc:docMk/>
            <pc:sldMk cId="1397387635" sldId="263"/>
            <ac:picMk id="13" creationId="{7F5C92A3-369B-43F3-BDCE-E560B1B0EC89}"/>
          </ac:picMkLst>
        </pc:picChg>
        <pc:picChg chg="add del">
          <ac:chgData name="Anand Jha" userId="094254f6a2cdace8" providerId="LiveId" clId="{2946374F-4EDC-44EA-9A84-3688D2AE18FD}" dt="2022-11-04T14:44:30.429" v="649" actId="26606"/>
          <ac:picMkLst>
            <pc:docMk/>
            <pc:sldMk cId="1397387635" sldId="263"/>
            <ac:picMk id="17" creationId="{915B5014-A7EC-4BA6-9C83-8840CF81DB28}"/>
          </ac:picMkLst>
        </pc:picChg>
        <pc:picChg chg="add del">
          <ac:chgData name="Anand Jha" userId="094254f6a2cdace8" providerId="LiveId" clId="{2946374F-4EDC-44EA-9A84-3688D2AE18FD}" dt="2022-11-04T14:44:30.429" v="649" actId="26606"/>
          <ac:picMkLst>
            <pc:docMk/>
            <pc:sldMk cId="1397387635" sldId="263"/>
            <ac:picMk id="19" creationId="{022C43AB-86D7-420D-8AD7-DC0A15FDD0AF}"/>
          </ac:picMkLst>
        </pc:picChg>
        <pc:picChg chg="add del">
          <ac:chgData name="Anand Jha" userId="094254f6a2cdace8" providerId="LiveId" clId="{2946374F-4EDC-44EA-9A84-3688D2AE18FD}" dt="2022-11-04T14:44:34.669" v="651" actId="26606"/>
          <ac:picMkLst>
            <pc:docMk/>
            <pc:sldMk cId="1397387635" sldId="263"/>
            <ac:picMk id="27" creationId="{5B89E5C5-A037-45B3-9D37-3658914D4799}"/>
          </ac:picMkLst>
        </pc:picChg>
        <pc:picChg chg="add del">
          <ac:chgData name="Anand Jha" userId="094254f6a2cdace8" providerId="LiveId" clId="{2946374F-4EDC-44EA-9A84-3688D2AE18FD}" dt="2022-11-04T14:44:34.669" v="651" actId="26606"/>
          <ac:picMkLst>
            <pc:docMk/>
            <pc:sldMk cId="1397387635" sldId="263"/>
            <ac:picMk id="28" creationId="{5ACB93B0-521E-443D-9750-AFCFDDB3E801}"/>
          </ac:picMkLst>
        </pc:picChg>
        <pc:picChg chg="add del">
          <ac:chgData name="Anand Jha" userId="094254f6a2cdace8" providerId="LiveId" clId="{2946374F-4EDC-44EA-9A84-3688D2AE18FD}" dt="2022-11-04T14:44:34.669" v="651" actId="26606"/>
          <ac:picMkLst>
            <pc:docMk/>
            <pc:sldMk cId="1397387635" sldId="263"/>
            <ac:picMk id="30" creationId="{E0880F10-995F-4F01-A83B-7ECDB7BE7905}"/>
          </ac:picMkLst>
        </pc:picChg>
        <pc:picChg chg="add del">
          <ac:chgData name="Anand Jha" userId="094254f6a2cdace8" providerId="LiveId" clId="{2946374F-4EDC-44EA-9A84-3688D2AE18FD}" dt="2022-11-04T14:44:34.669" v="651" actId="26606"/>
          <ac:picMkLst>
            <pc:docMk/>
            <pc:sldMk cId="1397387635" sldId="263"/>
            <ac:picMk id="31" creationId="{A2D49266-1F08-40F2-B0E1-1D919DCB5780}"/>
          </ac:picMkLst>
        </pc:picChg>
        <pc:picChg chg="add del">
          <ac:chgData name="Anand Jha" userId="094254f6a2cdace8" providerId="LiveId" clId="{2946374F-4EDC-44EA-9A84-3688D2AE18FD}" dt="2022-11-04T14:44:35.966" v="653" actId="26606"/>
          <ac:picMkLst>
            <pc:docMk/>
            <pc:sldMk cId="1397387635" sldId="263"/>
            <ac:picMk id="35" creationId="{5B89E5C5-A037-45B3-9D37-3658914D4799}"/>
          </ac:picMkLst>
        </pc:picChg>
        <pc:picChg chg="add del">
          <ac:chgData name="Anand Jha" userId="094254f6a2cdace8" providerId="LiveId" clId="{2946374F-4EDC-44EA-9A84-3688D2AE18FD}" dt="2022-11-04T14:44:35.966" v="653" actId="26606"/>
          <ac:picMkLst>
            <pc:docMk/>
            <pc:sldMk cId="1397387635" sldId="263"/>
            <ac:picMk id="36" creationId="{5ACB93B0-521E-443D-9750-AFCFDDB3E801}"/>
          </ac:picMkLst>
        </pc:picChg>
        <pc:picChg chg="add del">
          <ac:chgData name="Anand Jha" userId="094254f6a2cdace8" providerId="LiveId" clId="{2946374F-4EDC-44EA-9A84-3688D2AE18FD}" dt="2022-11-04T14:44:35.966" v="653" actId="26606"/>
          <ac:picMkLst>
            <pc:docMk/>
            <pc:sldMk cId="1397387635" sldId="263"/>
            <ac:picMk id="38" creationId="{E0880F10-995F-4F01-A83B-7ECDB7BE7905}"/>
          </ac:picMkLst>
        </pc:picChg>
        <pc:picChg chg="add del">
          <ac:chgData name="Anand Jha" userId="094254f6a2cdace8" providerId="LiveId" clId="{2946374F-4EDC-44EA-9A84-3688D2AE18FD}" dt="2022-11-04T14:44:35.966" v="653" actId="26606"/>
          <ac:picMkLst>
            <pc:docMk/>
            <pc:sldMk cId="1397387635" sldId="263"/>
            <ac:picMk id="39" creationId="{A2D49266-1F08-40F2-B0E1-1D919DCB5780}"/>
          </ac:picMkLst>
        </pc:picChg>
        <pc:picChg chg="add del">
          <ac:chgData name="Anand Jha" userId="094254f6a2cdace8" providerId="LiveId" clId="{2946374F-4EDC-44EA-9A84-3688D2AE18FD}" dt="2022-11-04T14:44:36.904" v="655" actId="26606"/>
          <ac:picMkLst>
            <pc:docMk/>
            <pc:sldMk cId="1397387635" sldId="263"/>
            <ac:picMk id="44" creationId="{C9ECDD5C-152A-4CC7-8333-0F367B3A62EA}"/>
          </ac:picMkLst>
        </pc:picChg>
        <pc:picChg chg="add del">
          <ac:chgData name="Anand Jha" userId="094254f6a2cdace8" providerId="LiveId" clId="{2946374F-4EDC-44EA-9A84-3688D2AE18FD}" dt="2022-11-04T14:44:36.904" v="655" actId="26606"/>
          <ac:picMkLst>
            <pc:docMk/>
            <pc:sldMk cId="1397387635" sldId="263"/>
            <ac:picMk id="45" creationId="{7F5C92A3-369B-43F3-BDCE-E560B1B0EC89}"/>
          </ac:picMkLst>
        </pc:picChg>
        <pc:picChg chg="add del">
          <ac:chgData name="Anand Jha" userId="094254f6a2cdace8" providerId="LiveId" clId="{2946374F-4EDC-44EA-9A84-3688D2AE18FD}" dt="2022-11-04T14:44:36.904" v="655" actId="26606"/>
          <ac:picMkLst>
            <pc:docMk/>
            <pc:sldMk cId="1397387635" sldId="263"/>
            <ac:picMk id="47" creationId="{915B5014-A7EC-4BA6-9C83-8840CF81DB28}"/>
          </ac:picMkLst>
        </pc:picChg>
        <pc:picChg chg="add del">
          <ac:chgData name="Anand Jha" userId="094254f6a2cdace8" providerId="LiveId" clId="{2946374F-4EDC-44EA-9A84-3688D2AE18FD}" dt="2022-11-04T14:44:36.904" v="655" actId="26606"/>
          <ac:picMkLst>
            <pc:docMk/>
            <pc:sldMk cId="1397387635" sldId="263"/>
            <ac:picMk id="48" creationId="{022C43AB-86D7-420D-8AD7-DC0A15FDD0AF}"/>
          </ac:picMkLst>
        </pc:picChg>
        <pc:picChg chg="add del">
          <ac:chgData name="Anand Jha" userId="094254f6a2cdace8" providerId="LiveId" clId="{2946374F-4EDC-44EA-9A84-3688D2AE18FD}" dt="2022-11-04T14:44:46.789" v="658" actId="26606"/>
          <ac:picMkLst>
            <pc:docMk/>
            <pc:sldMk cId="1397387635" sldId="263"/>
            <ac:picMk id="54" creationId="{C9ECDD5C-152A-4CC7-8333-0F367B3A62EA}"/>
          </ac:picMkLst>
        </pc:picChg>
        <pc:picChg chg="add del">
          <ac:chgData name="Anand Jha" userId="094254f6a2cdace8" providerId="LiveId" clId="{2946374F-4EDC-44EA-9A84-3688D2AE18FD}" dt="2022-11-04T14:44:46.789" v="658" actId="26606"/>
          <ac:picMkLst>
            <pc:docMk/>
            <pc:sldMk cId="1397387635" sldId="263"/>
            <ac:picMk id="55" creationId="{7F5C92A3-369B-43F3-BDCE-E560B1B0EC89}"/>
          </ac:picMkLst>
        </pc:picChg>
        <pc:picChg chg="add del">
          <ac:chgData name="Anand Jha" userId="094254f6a2cdace8" providerId="LiveId" clId="{2946374F-4EDC-44EA-9A84-3688D2AE18FD}" dt="2022-11-04T14:44:46.789" v="658" actId="26606"/>
          <ac:picMkLst>
            <pc:docMk/>
            <pc:sldMk cId="1397387635" sldId="263"/>
            <ac:picMk id="57" creationId="{915B5014-A7EC-4BA6-9C83-8840CF81DB28}"/>
          </ac:picMkLst>
        </pc:picChg>
        <pc:picChg chg="add del">
          <ac:chgData name="Anand Jha" userId="094254f6a2cdace8" providerId="LiveId" clId="{2946374F-4EDC-44EA-9A84-3688D2AE18FD}" dt="2022-11-04T14:44:46.789" v="658" actId="26606"/>
          <ac:picMkLst>
            <pc:docMk/>
            <pc:sldMk cId="1397387635" sldId="263"/>
            <ac:picMk id="58" creationId="{022C43AB-86D7-420D-8AD7-DC0A15FDD0AF}"/>
          </ac:picMkLst>
        </pc:picChg>
        <pc:picChg chg="add">
          <ac:chgData name="Anand Jha" userId="094254f6a2cdace8" providerId="LiveId" clId="{2946374F-4EDC-44EA-9A84-3688D2AE18FD}" dt="2022-11-04T14:44:46.789" v="658" actId="26606"/>
          <ac:picMkLst>
            <pc:docMk/>
            <pc:sldMk cId="1397387635" sldId="263"/>
            <ac:picMk id="66" creationId="{5B89E5C5-A037-45B3-9D37-3658914D4799}"/>
          </ac:picMkLst>
        </pc:picChg>
        <pc:picChg chg="add">
          <ac:chgData name="Anand Jha" userId="094254f6a2cdace8" providerId="LiveId" clId="{2946374F-4EDC-44EA-9A84-3688D2AE18FD}" dt="2022-11-04T14:44:46.789" v="658" actId="26606"/>
          <ac:picMkLst>
            <pc:docMk/>
            <pc:sldMk cId="1397387635" sldId="263"/>
            <ac:picMk id="68" creationId="{5ACB93B0-521E-443D-9750-AFCFDDB3E801}"/>
          </ac:picMkLst>
        </pc:picChg>
        <pc:picChg chg="add">
          <ac:chgData name="Anand Jha" userId="094254f6a2cdace8" providerId="LiveId" clId="{2946374F-4EDC-44EA-9A84-3688D2AE18FD}" dt="2022-11-04T14:44:46.789" v="658" actId="26606"/>
          <ac:picMkLst>
            <pc:docMk/>
            <pc:sldMk cId="1397387635" sldId="263"/>
            <ac:picMk id="72" creationId="{E0880F10-995F-4F01-A83B-7ECDB7BE7905}"/>
          </ac:picMkLst>
        </pc:picChg>
        <pc:picChg chg="add">
          <ac:chgData name="Anand Jha" userId="094254f6a2cdace8" providerId="LiveId" clId="{2946374F-4EDC-44EA-9A84-3688D2AE18FD}" dt="2022-11-04T14:44:46.789" v="658" actId="26606"/>
          <ac:picMkLst>
            <pc:docMk/>
            <pc:sldMk cId="1397387635" sldId="263"/>
            <ac:picMk id="74" creationId="{A2D49266-1F08-40F2-B0E1-1D919DCB578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3A76A3-ADC8-4477-8FC1-B9DD55D84908}" type="datetime1">
              <a:rPr lang="en-US" smtClean="0"/>
              <a:t>11/4/2022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375255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8D24A4-5FEC-4062-8995-EB21925B3B40}" type="datetime1">
              <a:rPr lang="en-US" smtClean="0"/>
              <a:t>11/4/2022</a:t>
            </a:fld>
            <a:endParaRPr lang="en-US" sz="1000" dirty="0"/>
          </a:p>
        </p:txBody>
      </p:sp>
      <p:sp>
        <p:nvSpPr>
          <p:cNvPr id="6" name="Footer Placeholder 5"/>
          <p:cNvSpPr>
            <a:spLocks noGrp="1"/>
          </p:cNvSpPr>
          <p:nvPr>
            <p:ph type="ftr" sz="quarter" idx="11"/>
          </p:nvPr>
        </p:nvSpPr>
        <p:spPr/>
        <p:txBody>
          <a:bodyPr/>
          <a:lstStyle/>
          <a:p>
            <a:endParaRPr lang="en-US" sz="1000"/>
          </a:p>
        </p:txBody>
      </p:sp>
      <p:sp>
        <p:nvSpPr>
          <p:cNvPr id="7" name="Slide Number Placeholder 6"/>
          <p:cNvSpPr>
            <a:spLocks noGrp="1"/>
          </p:cNvSpPr>
          <p:nvPr>
            <p:ph type="sldNum" sz="quarter" idx="12"/>
          </p:nvPr>
        </p:nvSpPr>
        <p:spPr/>
        <p:txBody>
          <a:bodyPr/>
          <a:lstStyle/>
          <a:p>
            <a:fld id="{35747434-7036-48DB-A148-6B3D8EE75CDA}" type="slidenum">
              <a:rPr lang="en-US" smtClean="0"/>
              <a:pPr/>
              <a:t>‹#›</a:t>
            </a:fld>
            <a:endParaRPr lang="en-US" sz="1000" dirty="0"/>
          </a:p>
        </p:txBody>
      </p:sp>
    </p:spTree>
    <p:extLst>
      <p:ext uri="{BB962C8B-B14F-4D97-AF65-F5344CB8AC3E}">
        <p14:creationId xmlns:p14="http://schemas.microsoft.com/office/powerpoint/2010/main" val="286306957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A8D24A4-5FEC-4062-8995-EB21925B3B40}" type="datetime1">
              <a:rPr lang="en-US" smtClean="0"/>
              <a:t>11/4/2022</a:t>
            </a:fld>
            <a:endParaRPr lang="en-US" sz="1000" dirty="0"/>
          </a:p>
        </p:txBody>
      </p:sp>
      <p:sp>
        <p:nvSpPr>
          <p:cNvPr id="5" name="Footer Placeholder 4"/>
          <p:cNvSpPr>
            <a:spLocks noGrp="1"/>
          </p:cNvSpPr>
          <p:nvPr>
            <p:ph type="ftr" sz="quarter" idx="11"/>
          </p:nvPr>
        </p:nvSpPr>
        <p:spPr/>
        <p:txBody>
          <a:bodyPr/>
          <a:lstStyle/>
          <a:p>
            <a:endParaRPr lang="en-US" sz="1000"/>
          </a:p>
        </p:txBody>
      </p:sp>
      <p:sp>
        <p:nvSpPr>
          <p:cNvPr id="6" name="Slide Number Placeholder 5"/>
          <p:cNvSpPr>
            <a:spLocks noGrp="1"/>
          </p:cNvSpPr>
          <p:nvPr>
            <p:ph type="sldNum" sz="quarter" idx="12"/>
          </p:nvPr>
        </p:nvSpPr>
        <p:spPr/>
        <p:txBody>
          <a:bodyPr/>
          <a:lstStyle/>
          <a:p>
            <a:fld id="{35747434-7036-48DB-A148-6B3D8EE75CDA}" type="slidenum">
              <a:rPr lang="en-US" smtClean="0"/>
              <a:pPr/>
              <a:t>‹#›</a:t>
            </a:fld>
            <a:endParaRPr lang="en-US" sz="1000" dirty="0"/>
          </a:p>
        </p:txBody>
      </p:sp>
    </p:spTree>
    <p:extLst>
      <p:ext uri="{BB962C8B-B14F-4D97-AF65-F5344CB8AC3E}">
        <p14:creationId xmlns:p14="http://schemas.microsoft.com/office/powerpoint/2010/main" val="126100211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A8D24A4-5FEC-4062-8995-EB21925B3B40}" type="datetime1">
              <a:rPr lang="en-US" smtClean="0"/>
              <a:t>11/4/2022</a:t>
            </a:fld>
            <a:endParaRPr lang="en-US" sz="1000" dirty="0"/>
          </a:p>
        </p:txBody>
      </p:sp>
      <p:sp>
        <p:nvSpPr>
          <p:cNvPr id="5" name="Footer Placeholder 4"/>
          <p:cNvSpPr>
            <a:spLocks noGrp="1"/>
          </p:cNvSpPr>
          <p:nvPr>
            <p:ph type="ftr" sz="quarter" idx="11"/>
          </p:nvPr>
        </p:nvSpPr>
        <p:spPr/>
        <p:txBody>
          <a:bodyPr/>
          <a:lstStyle/>
          <a:p>
            <a:endParaRPr lang="en-US" sz="1000"/>
          </a:p>
        </p:txBody>
      </p:sp>
      <p:sp>
        <p:nvSpPr>
          <p:cNvPr id="6" name="Slide Number Placeholder 5"/>
          <p:cNvSpPr>
            <a:spLocks noGrp="1"/>
          </p:cNvSpPr>
          <p:nvPr>
            <p:ph type="sldNum" sz="quarter" idx="12"/>
          </p:nvPr>
        </p:nvSpPr>
        <p:spPr/>
        <p:txBody>
          <a:bodyPr/>
          <a:lstStyle/>
          <a:p>
            <a:fld id="{35747434-7036-48DB-A148-6B3D8EE75CDA}" type="slidenum">
              <a:rPr lang="en-US" smtClean="0"/>
              <a:pPr/>
              <a:t>‹#›</a:t>
            </a:fld>
            <a:endParaRPr lang="en-US" sz="1000"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673541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8D24A4-5FEC-4062-8995-EB21925B3B40}" type="datetime1">
              <a:rPr lang="en-US" smtClean="0"/>
              <a:t>11/4/2022</a:t>
            </a:fld>
            <a:endParaRPr lang="en-US" sz="1000" dirty="0"/>
          </a:p>
        </p:txBody>
      </p:sp>
      <p:sp>
        <p:nvSpPr>
          <p:cNvPr id="5" name="Footer Placeholder 4"/>
          <p:cNvSpPr>
            <a:spLocks noGrp="1"/>
          </p:cNvSpPr>
          <p:nvPr>
            <p:ph type="ftr" sz="quarter" idx="11"/>
          </p:nvPr>
        </p:nvSpPr>
        <p:spPr/>
        <p:txBody>
          <a:bodyPr/>
          <a:lstStyle/>
          <a:p>
            <a:endParaRPr lang="en-US" sz="1000"/>
          </a:p>
        </p:txBody>
      </p:sp>
      <p:sp>
        <p:nvSpPr>
          <p:cNvPr id="6" name="Slide Number Placeholder 5"/>
          <p:cNvSpPr>
            <a:spLocks noGrp="1"/>
          </p:cNvSpPr>
          <p:nvPr>
            <p:ph type="sldNum" sz="quarter" idx="12"/>
          </p:nvPr>
        </p:nvSpPr>
        <p:spPr/>
        <p:txBody>
          <a:bodyPr/>
          <a:lstStyle/>
          <a:p>
            <a:fld id="{35747434-7036-48DB-A148-6B3D8EE75CDA}" type="slidenum">
              <a:rPr lang="en-US" smtClean="0"/>
              <a:pPr/>
              <a:t>‹#›</a:t>
            </a:fld>
            <a:endParaRPr lang="en-US" sz="1000" dirty="0"/>
          </a:p>
        </p:txBody>
      </p:sp>
    </p:spTree>
    <p:extLst>
      <p:ext uri="{BB962C8B-B14F-4D97-AF65-F5344CB8AC3E}">
        <p14:creationId xmlns:p14="http://schemas.microsoft.com/office/powerpoint/2010/main" val="141366080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8D24A4-5FEC-4062-8995-EB21925B3B40}" type="datetime1">
              <a:rPr lang="en-US" smtClean="0"/>
              <a:t>11/4/2022</a:t>
            </a:fld>
            <a:endParaRPr lang="en-US" sz="1000" dirty="0"/>
          </a:p>
        </p:txBody>
      </p:sp>
      <p:sp>
        <p:nvSpPr>
          <p:cNvPr id="4" name="Footer Placeholder 4"/>
          <p:cNvSpPr>
            <a:spLocks noGrp="1"/>
          </p:cNvSpPr>
          <p:nvPr>
            <p:ph type="ftr" sz="quarter" idx="11"/>
          </p:nvPr>
        </p:nvSpPr>
        <p:spPr/>
        <p:txBody>
          <a:bodyPr/>
          <a:lstStyle/>
          <a:p>
            <a:endParaRPr lang="en-US" sz="1000"/>
          </a:p>
        </p:txBody>
      </p:sp>
      <p:sp>
        <p:nvSpPr>
          <p:cNvPr id="6" name="Slide Number Placeholder 5"/>
          <p:cNvSpPr>
            <a:spLocks noGrp="1"/>
          </p:cNvSpPr>
          <p:nvPr>
            <p:ph type="sldNum" sz="quarter" idx="12"/>
          </p:nvPr>
        </p:nvSpPr>
        <p:spPr/>
        <p:txBody>
          <a:bodyPr/>
          <a:lstStyle/>
          <a:p>
            <a:fld id="{35747434-7036-48DB-A148-6B3D8EE75CDA}" type="slidenum">
              <a:rPr lang="en-US" smtClean="0"/>
              <a:pPr/>
              <a:t>‹#›</a:t>
            </a:fld>
            <a:endParaRPr lang="en-US" sz="1000" dirty="0"/>
          </a:p>
        </p:txBody>
      </p:sp>
    </p:spTree>
    <p:extLst>
      <p:ext uri="{BB962C8B-B14F-4D97-AF65-F5344CB8AC3E}">
        <p14:creationId xmlns:p14="http://schemas.microsoft.com/office/powerpoint/2010/main" val="275769631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8D24A4-5FEC-4062-8995-EB21925B3B40}" type="datetime1">
              <a:rPr lang="en-US" smtClean="0"/>
              <a:t>11/4/2022</a:t>
            </a:fld>
            <a:endParaRPr lang="en-US" sz="1000" dirty="0"/>
          </a:p>
        </p:txBody>
      </p:sp>
      <p:sp>
        <p:nvSpPr>
          <p:cNvPr id="4" name="Footer Placeholder 4"/>
          <p:cNvSpPr>
            <a:spLocks noGrp="1"/>
          </p:cNvSpPr>
          <p:nvPr>
            <p:ph type="ftr" sz="quarter" idx="11"/>
          </p:nvPr>
        </p:nvSpPr>
        <p:spPr/>
        <p:txBody>
          <a:bodyPr/>
          <a:lstStyle/>
          <a:p>
            <a:endParaRPr lang="en-US" sz="1000"/>
          </a:p>
        </p:txBody>
      </p:sp>
      <p:sp>
        <p:nvSpPr>
          <p:cNvPr id="6" name="Slide Number Placeholder 5"/>
          <p:cNvSpPr>
            <a:spLocks noGrp="1"/>
          </p:cNvSpPr>
          <p:nvPr>
            <p:ph type="sldNum" sz="quarter" idx="12"/>
          </p:nvPr>
        </p:nvSpPr>
        <p:spPr/>
        <p:txBody>
          <a:bodyPr/>
          <a:lstStyle/>
          <a:p>
            <a:fld id="{35747434-7036-48DB-A148-6B3D8EE75CDA}" type="slidenum">
              <a:rPr lang="en-US" smtClean="0"/>
              <a:pPr/>
              <a:t>‹#›</a:t>
            </a:fld>
            <a:endParaRPr lang="en-US" sz="1000" dirty="0"/>
          </a:p>
        </p:txBody>
      </p:sp>
    </p:spTree>
    <p:extLst>
      <p:ext uri="{BB962C8B-B14F-4D97-AF65-F5344CB8AC3E}">
        <p14:creationId xmlns:p14="http://schemas.microsoft.com/office/powerpoint/2010/main" val="36869134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762538-DC4D-4667-96E5-B3278DDF8B12}" type="datetime1">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1152193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880548-5C08-4BE3-B63E-F2BB63B0B00C}" type="datetime1">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840712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E7F49BE-398D-479A-8A7E-5DDBCA61EDCB}" type="datetime1">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585534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D0C193-4974-4A1F-9C63-07D595E30D66}" type="datetime1">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962790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1AA87F-28D4-4BF0-B81F-877A89DFD5AC}" type="datetime1">
              <a:rPr lang="en-US" smtClean="0"/>
              <a:t>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871145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A9F1F3-208B-49A3-B337-9C8ACEB3E0E1}" type="datetime1">
              <a:rPr lang="en-US" smtClean="0"/>
              <a:t>11/4/2022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414311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7AF6CA6-7293-4AA2-A0E0-A3BF4416E786}" type="datetime1">
              <a:rPr lang="en-US" smtClean="0"/>
              <a:t>11/4/2022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142631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8D87016-7BCD-46FB-8EE3-AB6C369108B4}" type="datetime1">
              <a:rPr lang="en-US" smtClean="0"/>
              <a:t>11/4/2022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239211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1547011-1FFC-4EF8-9A2E-53B4AD2ADBD4}" type="datetime1">
              <a:rPr lang="en-US" smtClean="0"/>
              <a:t>11/4/2022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505417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62EB47-45B4-4EF5-A743-B4885DD2F060}" type="datetime1">
              <a:rPr lang="en-US" smtClean="0"/>
              <a:t>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082109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8D24A4-5FEC-4062-8995-EB21925B3B40}" type="datetime1">
              <a:rPr lang="en-US" smtClean="0"/>
              <a:t>11/4/2022</a:t>
            </a:fld>
            <a:endParaRPr lang="en-US" sz="1000"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sz="100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5747434-7036-48DB-A148-6B3D8EE75CDA}" type="slidenum">
              <a:rPr lang="en-US" smtClean="0"/>
              <a:pPr/>
              <a:t>‹#›</a:t>
            </a:fld>
            <a:endParaRPr lang="en-US" sz="1000" dirty="0"/>
          </a:p>
        </p:txBody>
      </p:sp>
    </p:spTree>
    <p:extLst>
      <p:ext uri="{BB962C8B-B14F-4D97-AF65-F5344CB8AC3E}">
        <p14:creationId xmlns:p14="http://schemas.microsoft.com/office/powerpoint/2010/main" val="1670088882"/>
      </p:ext>
    </p:extLst>
  </p:cSld>
  <p:clrMap bg1="dk1" tx1="lt1" bg2="dk2" tx2="lt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 id="2147483855" r:id="rId13"/>
    <p:sldLayoutId id="2147483856" r:id="rId14"/>
    <p:sldLayoutId id="2147483857" r:id="rId15"/>
    <p:sldLayoutId id="2147483858" r:id="rId16"/>
    <p:sldLayoutId id="21474838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icpedia.org/highway-signs/d/data-analyst.html" TargetMode="External"/><Relationship Id="rId2" Type="http://schemas.openxmlformats.org/officeDocument/2006/relationships/image" Target="../media/image6.jpe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hyperlink" Target="https://creativecommons.org/licenses/by-sa/3.0/"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9.png"/><Relationship Id="rId7" Type="http://schemas.openxmlformats.org/officeDocument/2006/relationships/image" Target="../media/image22.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7.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8" Type="http://schemas.openxmlformats.org/officeDocument/2006/relationships/hyperlink" Target="https://www.sourcewatch.org/index.php?title=File:Thank_you.jpg" TargetMode="External"/><Relationship Id="rId3" Type="http://schemas.openxmlformats.org/officeDocument/2006/relationships/image" Target="../media/image2.png"/><Relationship Id="rId7" Type="http://schemas.openxmlformats.org/officeDocument/2006/relationships/image" Target="../media/image28.jp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hyperlink" Target="https://creativecommons.org/licenses/by-nc-sa/3.0/" TargetMode="External"/><Relationship Id="rId4" Type="http://schemas.openxmlformats.org/officeDocument/2006/relationships/image" Target="../media/image3.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text, sky, outdoor, sign&#10;&#10;Description automatically generated">
            <a:extLst>
              <a:ext uri="{FF2B5EF4-FFF2-40B4-BE49-F238E27FC236}">
                <a16:creationId xmlns:a16="http://schemas.microsoft.com/office/drawing/2014/main" id="{30857DB7-3714-458E-832C-8DDC2656652C}"/>
              </a:ext>
            </a:extLst>
          </p:cNvPr>
          <p:cNvPicPr>
            <a:picLocks noChangeAspect="1"/>
          </p:cNvPicPr>
          <p:nvPr/>
        </p:nvPicPr>
        <p:blipFill rotWithShape="1">
          <a:blip r:embed="rId2">
            <a:alphaModFix amt="40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0358" b="5055"/>
          <a:stretch/>
        </p:blipFill>
        <p:spPr>
          <a:xfrm>
            <a:off x="0" y="0"/>
            <a:ext cx="12192001" cy="6857990"/>
          </a:xfrm>
          <a:prstGeom prst="rect">
            <a:avLst/>
          </a:prstGeom>
        </p:spPr>
      </p:pic>
      <p:sp>
        <p:nvSpPr>
          <p:cNvPr id="3" name="Subtitle 2">
            <a:extLst>
              <a:ext uri="{FF2B5EF4-FFF2-40B4-BE49-F238E27FC236}">
                <a16:creationId xmlns:a16="http://schemas.microsoft.com/office/drawing/2014/main" id="{768BFDCE-BAD1-D8EE-1101-C7890C6C2112}"/>
              </a:ext>
            </a:extLst>
          </p:cNvPr>
          <p:cNvSpPr>
            <a:spLocks noGrp="1"/>
          </p:cNvSpPr>
          <p:nvPr>
            <p:ph type="subTitle" idx="1"/>
          </p:nvPr>
        </p:nvSpPr>
        <p:spPr>
          <a:xfrm>
            <a:off x="5849378" y="156359"/>
            <a:ext cx="4399831" cy="576520"/>
          </a:xfrm>
        </p:spPr>
        <p:txBody>
          <a:bodyPr>
            <a:normAutofit fontScale="92500" lnSpcReduction="10000"/>
          </a:bodyPr>
          <a:lstStyle/>
          <a:p>
            <a:r>
              <a:rPr lang="en-IN" sz="3600" b="1" dirty="0">
                <a:solidFill>
                  <a:srgbClr val="FF0000"/>
                </a:solidFill>
                <a:highlight>
                  <a:srgbClr val="FFFF00"/>
                </a:highlight>
              </a:rPr>
              <a:t>INTERVIEW QUESTION</a:t>
            </a:r>
          </a:p>
        </p:txBody>
      </p:sp>
      <p:sp>
        <p:nvSpPr>
          <p:cNvPr id="7" name="TextBox 6">
            <a:extLst>
              <a:ext uri="{FF2B5EF4-FFF2-40B4-BE49-F238E27FC236}">
                <a16:creationId xmlns:a16="http://schemas.microsoft.com/office/drawing/2014/main" id="{D95CBF32-A31C-292F-BDF9-0089CFEE406F}"/>
              </a:ext>
            </a:extLst>
          </p:cNvPr>
          <p:cNvSpPr txBox="1"/>
          <p:nvPr/>
        </p:nvSpPr>
        <p:spPr>
          <a:xfrm>
            <a:off x="9886483" y="6466333"/>
            <a:ext cx="2307042" cy="307777"/>
          </a:xfrm>
          <a:prstGeom prst="rect">
            <a:avLst/>
          </a:prstGeom>
          <a:solidFill>
            <a:srgbClr val="000000"/>
          </a:solidFill>
        </p:spPr>
        <p:txBody>
          <a:bodyPr wrap="square" rtlCol="0">
            <a:spAutoFit/>
          </a:bodyPr>
          <a:lstStyle/>
          <a:p>
            <a:pPr algn="r">
              <a:spcAft>
                <a:spcPts val="600"/>
              </a:spcAft>
            </a:pPr>
            <a:r>
              <a:rPr lang="en-IN" sz="700">
                <a:solidFill>
                  <a:srgbClr val="FFFFFF"/>
                </a:solidFill>
                <a:hlinkClick r:id="rId3" tooltip="https://www.picpedia.org/highway-signs/d/data-analyst.html">
                  <a:extLst>
                    <a:ext uri="{A12FA001-AC4F-418D-AE19-62706E023703}">
                      <ahyp:hlinkClr xmlns:ahyp="http://schemas.microsoft.com/office/drawing/2018/hyperlinkcolor" val="tx"/>
                    </a:ext>
                  </a:extLst>
                </a:hlinkClick>
              </a:rPr>
              <a:t>This Photo</a:t>
            </a:r>
            <a:r>
              <a:rPr lang="en-IN" sz="700">
                <a:solidFill>
                  <a:srgbClr val="FFFFFF"/>
                </a:solidFill>
              </a:rPr>
              <a:t> by Unknown Author is licensed under </a:t>
            </a:r>
            <a:r>
              <a:rPr lang="en-IN"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IN" sz="700">
              <a:solidFill>
                <a:srgbClr val="FFFFFF"/>
              </a:solidFill>
            </a:endParaRPr>
          </a:p>
        </p:txBody>
      </p:sp>
      <p:pic>
        <p:nvPicPr>
          <p:cNvPr id="35" name="Picture 34" descr="Logo&#10;&#10;Description automatically generated">
            <a:extLst>
              <a:ext uri="{FF2B5EF4-FFF2-40B4-BE49-F238E27FC236}">
                <a16:creationId xmlns:a16="http://schemas.microsoft.com/office/drawing/2014/main" id="{A747FB23-00AB-FC5E-AF1D-0965E56B4D5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50916" y="5526775"/>
            <a:ext cx="939558" cy="939558"/>
          </a:xfrm>
          <a:prstGeom prst="rect">
            <a:avLst/>
          </a:prstGeom>
        </p:spPr>
      </p:pic>
      <p:pic>
        <p:nvPicPr>
          <p:cNvPr id="56" name="Picture 55" descr="Icon&#10;&#10;Description automatically generated">
            <a:extLst>
              <a:ext uri="{FF2B5EF4-FFF2-40B4-BE49-F238E27FC236}">
                <a16:creationId xmlns:a16="http://schemas.microsoft.com/office/drawing/2014/main" id="{38AAFCB9-8963-D986-D923-D73449E8D89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04700" y="732879"/>
            <a:ext cx="3116928" cy="1708317"/>
          </a:xfrm>
          <a:prstGeom prst="rect">
            <a:avLst/>
          </a:prstGeom>
        </p:spPr>
      </p:pic>
    </p:spTree>
    <p:extLst>
      <p:ext uri="{BB962C8B-B14F-4D97-AF65-F5344CB8AC3E}">
        <p14:creationId xmlns:p14="http://schemas.microsoft.com/office/powerpoint/2010/main" val="3190613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FB2C5-5666-A3E4-4432-67DACFB0F284}"/>
              </a:ext>
            </a:extLst>
          </p:cNvPr>
          <p:cNvSpPr>
            <a:spLocks noGrp="1"/>
          </p:cNvSpPr>
          <p:nvPr>
            <p:ph type="title"/>
          </p:nvPr>
        </p:nvSpPr>
        <p:spPr>
          <a:xfrm>
            <a:off x="1072972" y="522436"/>
            <a:ext cx="10659110" cy="1325563"/>
          </a:xfrm>
        </p:spPr>
        <p:txBody>
          <a:bodyPr/>
          <a:lstStyle/>
          <a:p>
            <a:r>
              <a:rPr lang="en-IN" b="1" dirty="0">
                <a:solidFill>
                  <a:schemeClr val="accent1"/>
                </a:solidFill>
                <a:highlight>
                  <a:srgbClr val="FFFF00"/>
                </a:highlight>
              </a:rPr>
              <a:t>Question 1: DATA ANALYST SKILLS</a:t>
            </a:r>
          </a:p>
        </p:txBody>
      </p:sp>
      <p:sp>
        <p:nvSpPr>
          <p:cNvPr id="3" name="Content Placeholder 2">
            <a:extLst>
              <a:ext uri="{FF2B5EF4-FFF2-40B4-BE49-F238E27FC236}">
                <a16:creationId xmlns:a16="http://schemas.microsoft.com/office/drawing/2014/main" id="{349B8CFA-7B21-D2D4-C380-13C96422BF9D}"/>
              </a:ext>
            </a:extLst>
          </p:cNvPr>
          <p:cNvSpPr>
            <a:spLocks noGrp="1"/>
          </p:cNvSpPr>
          <p:nvPr>
            <p:ph idx="1"/>
          </p:nvPr>
        </p:nvSpPr>
        <p:spPr>
          <a:xfrm>
            <a:off x="766445" y="1390947"/>
            <a:ext cx="10659110" cy="4351338"/>
          </a:xfrm>
        </p:spPr>
        <p:txBody>
          <a:bodyPr/>
          <a:lstStyle/>
          <a:p>
            <a:pPr algn="l"/>
            <a:r>
              <a:rPr lang="en-US" b="0" i="0" dirty="0">
                <a:effectLst/>
                <a:latin typeface="-apple-system"/>
              </a:rPr>
              <a:t>Given a table of candidates and their skills, you're tasked with finding the candidates best suited for an open Data Analyst job. You want to find candidates who are proficient in Python, Tableau, and SQL.</a:t>
            </a:r>
          </a:p>
          <a:p>
            <a:pPr algn="l"/>
            <a:r>
              <a:rPr lang="en-US" b="0" i="0" dirty="0">
                <a:effectLst/>
                <a:latin typeface="-apple-system"/>
              </a:rPr>
              <a:t>Write a query to list the candidates who possess all of the required skills for the job. Sort the </a:t>
            </a:r>
            <a:r>
              <a:rPr lang="en-US" b="0" i="0" dirty="0" err="1">
                <a:effectLst/>
                <a:latin typeface="-apple-system"/>
              </a:rPr>
              <a:t>the</a:t>
            </a:r>
            <a:r>
              <a:rPr lang="en-US" b="0" i="0" dirty="0">
                <a:effectLst/>
                <a:latin typeface="-apple-system"/>
              </a:rPr>
              <a:t> output by candidate ID in ascending order.</a:t>
            </a:r>
          </a:p>
          <a:p>
            <a:pPr algn="l"/>
            <a:r>
              <a:rPr lang="en-US" b="1" i="0" dirty="0">
                <a:effectLst/>
                <a:latin typeface="-apple-system"/>
              </a:rPr>
              <a:t>Assumption:</a:t>
            </a:r>
            <a:endParaRPr lang="en-US" b="0" i="0" dirty="0">
              <a:effectLst/>
              <a:latin typeface="-apple-system"/>
            </a:endParaRPr>
          </a:p>
          <a:p>
            <a:pPr algn="l">
              <a:buFont typeface="Arial" panose="020B0604020202020204" pitchFamily="34" charset="0"/>
              <a:buChar char="•"/>
            </a:pPr>
            <a:r>
              <a:rPr lang="en-US" b="0" i="0" dirty="0">
                <a:effectLst/>
                <a:latin typeface="-apple-system"/>
              </a:rPr>
              <a:t>There are no duplicates in the candidates table.</a:t>
            </a:r>
          </a:p>
          <a:p>
            <a:endParaRPr lang="en-IN" dirty="0"/>
          </a:p>
        </p:txBody>
      </p:sp>
      <p:pic>
        <p:nvPicPr>
          <p:cNvPr id="7" name="Picture 6">
            <a:extLst>
              <a:ext uri="{FF2B5EF4-FFF2-40B4-BE49-F238E27FC236}">
                <a16:creationId xmlns:a16="http://schemas.microsoft.com/office/drawing/2014/main" id="{5E8DDEFC-0FA7-1E6C-C46B-64E629E82424}"/>
              </a:ext>
            </a:extLst>
          </p:cNvPr>
          <p:cNvPicPr>
            <a:picLocks noChangeAspect="1"/>
          </p:cNvPicPr>
          <p:nvPr/>
        </p:nvPicPr>
        <p:blipFill>
          <a:blip r:embed="rId2"/>
          <a:stretch>
            <a:fillRect/>
          </a:stretch>
        </p:blipFill>
        <p:spPr>
          <a:xfrm>
            <a:off x="6756220" y="3305175"/>
            <a:ext cx="2257425" cy="1619250"/>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9" name="Picture 8">
            <a:extLst>
              <a:ext uri="{FF2B5EF4-FFF2-40B4-BE49-F238E27FC236}">
                <a16:creationId xmlns:a16="http://schemas.microsoft.com/office/drawing/2014/main" id="{8DC4ECCB-B63D-A327-C4A1-C1AA36DB356D}"/>
              </a:ext>
            </a:extLst>
          </p:cNvPr>
          <p:cNvPicPr>
            <a:picLocks noChangeAspect="1"/>
          </p:cNvPicPr>
          <p:nvPr/>
        </p:nvPicPr>
        <p:blipFill>
          <a:blip r:embed="rId3"/>
          <a:stretch>
            <a:fillRect/>
          </a:stretch>
        </p:blipFill>
        <p:spPr>
          <a:xfrm>
            <a:off x="9645709" y="3209925"/>
            <a:ext cx="2228850" cy="3429000"/>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1" name="Picture 10">
            <a:extLst>
              <a:ext uri="{FF2B5EF4-FFF2-40B4-BE49-F238E27FC236}">
                <a16:creationId xmlns:a16="http://schemas.microsoft.com/office/drawing/2014/main" id="{C8108489-0C84-2798-A7C0-421F473F888B}"/>
              </a:ext>
            </a:extLst>
          </p:cNvPr>
          <p:cNvPicPr>
            <a:picLocks noChangeAspect="1"/>
          </p:cNvPicPr>
          <p:nvPr/>
        </p:nvPicPr>
        <p:blipFill>
          <a:blip r:embed="rId4"/>
          <a:stretch>
            <a:fillRect/>
          </a:stretch>
        </p:blipFill>
        <p:spPr>
          <a:xfrm>
            <a:off x="2869859" y="4305299"/>
            <a:ext cx="2326640" cy="1885643"/>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2" name="Picture 11" descr="Logo&#10;&#10;Description automatically generated">
            <a:extLst>
              <a:ext uri="{FF2B5EF4-FFF2-40B4-BE49-F238E27FC236}">
                <a16:creationId xmlns:a16="http://schemas.microsoft.com/office/drawing/2014/main" id="{50020263-8416-79E8-8BF3-A762834EC40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26" y="5887259"/>
            <a:ext cx="939558" cy="939558"/>
          </a:xfrm>
          <a:prstGeom prst="rect">
            <a:avLst/>
          </a:prstGeom>
        </p:spPr>
      </p:pic>
    </p:spTree>
    <p:extLst>
      <p:ext uri="{BB962C8B-B14F-4D97-AF65-F5344CB8AC3E}">
        <p14:creationId xmlns:p14="http://schemas.microsoft.com/office/powerpoint/2010/main" val="3412200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2000"/>
                                        <p:tgtEl>
                                          <p:spTgt spid="3">
                                            <p:txEl>
                                              <p:pRg st="0" end="0"/>
                                            </p:txEl>
                                          </p:spTgt>
                                        </p:tgtEl>
                                      </p:cBhvr>
                                    </p:animEffect>
                                    <p:anim calcmode="lin" valueType="num">
                                      <p:cBhvr>
                                        <p:cTn id="15"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16"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wipe(down)">
                                      <p:cBhvr>
                                        <p:cTn id="21" dur="5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6" dur="500"/>
                                        <p:tgtEl>
                                          <p:spTgt spid="3">
                                            <p:txEl>
                                              <p:pRg st="2" end="2"/>
                                            </p:txEl>
                                          </p:spTgt>
                                        </p:tgtEl>
                                      </p:cBhvr>
                                    </p:animEffect>
                                  </p:childTnLst>
                                </p:cTn>
                              </p:par>
                              <p:par>
                                <p:cTn id="27" presetID="14" presetClass="entr" presetSubtype="10"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cBhvr additive="base">
                                        <p:cTn id="34" dur="500" fill="hold"/>
                                        <p:tgtEl>
                                          <p:spTgt spid="7"/>
                                        </p:tgtEl>
                                        <p:attrNameLst>
                                          <p:attrName>ppt_x</p:attrName>
                                        </p:attrNameLst>
                                      </p:cBhvr>
                                      <p:tavLst>
                                        <p:tav tm="0">
                                          <p:val>
                                            <p:strVal val="#ppt_x"/>
                                          </p:val>
                                        </p:tav>
                                        <p:tav tm="100000">
                                          <p:val>
                                            <p:strVal val="#ppt_x"/>
                                          </p:val>
                                        </p:tav>
                                      </p:tavLst>
                                    </p:anim>
                                    <p:anim calcmode="lin" valueType="num">
                                      <p:cBhvr additive="base">
                                        <p:cTn id="3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1000"/>
                                        <p:tgtEl>
                                          <p:spTgt spid="9"/>
                                        </p:tgtEl>
                                      </p:cBhvr>
                                    </p:animEffect>
                                    <p:anim calcmode="lin" valueType="num">
                                      <p:cBhvr>
                                        <p:cTn id="41" dur="1000" fill="hold"/>
                                        <p:tgtEl>
                                          <p:spTgt spid="9"/>
                                        </p:tgtEl>
                                        <p:attrNameLst>
                                          <p:attrName>ppt_x</p:attrName>
                                        </p:attrNameLst>
                                      </p:cBhvr>
                                      <p:tavLst>
                                        <p:tav tm="0">
                                          <p:val>
                                            <p:strVal val="#ppt_x"/>
                                          </p:val>
                                        </p:tav>
                                        <p:tav tm="100000">
                                          <p:val>
                                            <p:strVal val="#ppt_x"/>
                                          </p:val>
                                        </p:tav>
                                      </p:tavLst>
                                    </p:anim>
                                    <p:anim calcmode="lin" valueType="num">
                                      <p:cBhvr>
                                        <p:cTn id="4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p:cTn id="47" dur="1000" fill="hold"/>
                                        <p:tgtEl>
                                          <p:spTgt spid="11"/>
                                        </p:tgtEl>
                                        <p:attrNameLst>
                                          <p:attrName>ppt_w</p:attrName>
                                        </p:attrNameLst>
                                      </p:cBhvr>
                                      <p:tavLst>
                                        <p:tav tm="0">
                                          <p:val>
                                            <p:fltVal val="0"/>
                                          </p:val>
                                        </p:tav>
                                        <p:tav tm="100000">
                                          <p:val>
                                            <p:strVal val="#ppt_w"/>
                                          </p:val>
                                        </p:tav>
                                      </p:tavLst>
                                    </p:anim>
                                    <p:anim calcmode="lin" valueType="num">
                                      <p:cBhvr>
                                        <p:cTn id="48" dur="1000" fill="hold"/>
                                        <p:tgtEl>
                                          <p:spTgt spid="11"/>
                                        </p:tgtEl>
                                        <p:attrNameLst>
                                          <p:attrName>ppt_h</p:attrName>
                                        </p:attrNameLst>
                                      </p:cBhvr>
                                      <p:tavLst>
                                        <p:tav tm="0">
                                          <p:val>
                                            <p:fltVal val="0"/>
                                          </p:val>
                                        </p:tav>
                                        <p:tav tm="100000">
                                          <p:val>
                                            <p:strVal val="#ppt_h"/>
                                          </p:val>
                                        </p:tav>
                                      </p:tavLst>
                                    </p:anim>
                                    <p:anim calcmode="lin" valueType="num">
                                      <p:cBhvr>
                                        <p:cTn id="49" dur="1000" fill="hold"/>
                                        <p:tgtEl>
                                          <p:spTgt spid="11"/>
                                        </p:tgtEl>
                                        <p:attrNameLst>
                                          <p:attrName>style.rotation</p:attrName>
                                        </p:attrNameLst>
                                      </p:cBhvr>
                                      <p:tavLst>
                                        <p:tav tm="0">
                                          <p:val>
                                            <p:fltVal val="90"/>
                                          </p:val>
                                        </p:tav>
                                        <p:tav tm="100000">
                                          <p:val>
                                            <p:fltVal val="0"/>
                                          </p:val>
                                        </p:tav>
                                      </p:tavLst>
                                    </p:anim>
                                    <p:animEffect transition="in" filter="fade">
                                      <p:cBhvr>
                                        <p:cTn id="5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FB2C5-5666-A3E4-4432-67DACFB0F284}"/>
              </a:ext>
            </a:extLst>
          </p:cNvPr>
          <p:cNvSpPr>
            <a:spLocks noGrp="1"/>
          </p:cNvSpPr>
          <p:nvPr>
            <p:ph type="title"/>
          </p:nvPr>
        </p:nvSpPr>
        <p:spPr>
          <a:xfrm>
            <a:off x="766445" y="487087"/>
            <a:ext cx="10659110" cy="1325563"/>
          </a:xfrm>
        </p:spPr>
        <p:txBody>
          <a:bodyPr/>
          <a:lstStyle/>
          <a:p>
            <a:r>
              <a:rPr lang="en-IN" sz="4000" b="1" dirty="0">
                <a:solidFill>
                  <a:schemeClr val="accent1"/>
                </a:solidFill>
                <a:highlight>
                  <a:srgbClr val="FFFF00"/>
                </a:highlight>
              </a:rPr>
              <a:t>Question 2 : FINAL ACCOUNT BALANCE</a:t>
            </a:r>
          </a:p>
        </p:txBody>
      </p:sp>
      <p:sp>
        <p:nvSpPr>
          <p:cNvPr id="3" name="Content Placeholder 2">
            <a:extLst>
              <a:ext uri="{FF2B5EF4-FFF2-40B4-BE49-F238E27FC236}">
                <a16:creationId xmlns:a16="http://schemas.microsoft.com/office/drawing/2014/main" id="{349B8CFA-7B21-D2D4-C380-13C96422BF9D}"/>
              </a:ext>
            </a:extLst>
          </p:cNvPr>
          <p:cNvSpPr>
            <a:spLocks noGrp="1"/>
          </p:cNvSpPr>
          <p:nvPr>
            <p:ph idx="1"/>
          </p:nvPr>
        </p:nvSpPr>
        <p:spPr>
          <a:xfrm>
            <a:off x="766445" y="1390947"/>
            <a:ext cx="10659110" cy="4351338"/>
          </a:xfrm>
        </p:spPr>
        <p:txBody>
          <a:bodyPr/>
          <a:lstStyle/>
          <a:p>
            <a:r>
              <a:rPr lang="en-US" dirty="0"/>
              <a:t>Given a table of bank deposits and withdrawals, </a:t>
            </a:r>
          </a:p>
          <a:p>
            <a:r>
              <a:rPr lang="en-US" dirty="0"/>
              <a:t>Return the final balance for each account.</a:t>
            </a:r>
          </a:p>
          <a:p>
            <a:r>
              <a:rPr lang="en-US" dirty="0"/>
              <a:t>Assumption:</a:t>
            </a:r>
          </a:p>
          <a:p>
            <a:r>
              <a:rPr lang="en-US" dirty="0"/>
              <a:t>All the transactions performed for each account are present in the table; no transactions are missing.</a:t>
            </a:r>
          </a:p>
        </p:txBody>
      </p:sp>
      <p:pic>
        <p:nvPicPr>
          <p:cNvPr id="5" name="Picture 4">
            <a:extLst>
              <a:ext uri="{FF2B5EF4-FFF2-40B4-BE49-F238E27FC236}">
                <a16:creationId xmlns:a16="http://schemas.microsoft.com/office/drawing/2014/main" id="{58D44718-15A6-3A5A-682F-E3E2652E90B5}"/>
              </a:ext>
            </a:extLst>
          </p:cNvPr>
          <p:cNvPicPr>
            <a:picLocks noChangeAspect="1"/>
          </p:cNvPicPr>
          <p:nvPr/>
        </p:nvPicPr>
        <p:blipFill>
          <a:blip r:embed="rId2"/>
          <a:stretch>
            <a:fillRect/>
          </a:stretch>
        </p:blipFill>
        <p:spPr>
          <a:xfrm>
            <a:off x="1215372" y="3566616"/>
            <a:ext cx="2171700" cy="2247900"/>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8" name="Picture 7">
            <a:extLst>
              <a:ext uri="{FF2B5EF4-FFF2-40B4-BE49-F238E27FC236}">
                <a16:creationId xmlns:a16="http://schemas.microsoft.com/office/drawing/2014/main" id="{AF03691A-BA45-529D-1C1D-015D7F7F9DE5}"/>
              </a:ext>
            </a:extLst>
          </p:cNvPr>
          <p:cNvPicPr>
            <a:picLocks noChangeAspect="1"/>
          </p:cNvPicPr>
          <p:nvPr/>
        </p:nvPicPr>
        <p:blipFill>
          <a:blip r:embed="rId3"/>
          <a:stretch>
            <a:fillRect/>
          </a:stretch>
        </p:blipFill>
        <p:spPr>
          <a:xfrm>
            <a:off x="7827948" y="3563266"/>
            <a:ext cx="3934536" cy="2265601"/>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2" name="Picture 11">
            <a:extLst>
              <a:ext uri="{FF2B5EF4-FFF2-40B4-BE49-F238E27FC236}">
                <a16:creationId xmlns:a16="http://schemas.microsoft.com/office/drawing/2014/main" id="{5DA7C522-3810-08C2-B59D-CE2F5FBCD532}"/>
              </a:ext>
            </a:extLst>
          </p:cNvPr>
          <p:cNvPicPr>
            <a:picLocks noChangeAspect="1"/>
          </p:cNvPicPr>
          <p:nvPr/>
        </p:nvPicPr>
        <p:blipFill>
          <a:blip r:embed="rId4"/>
          <a:stretch>
            <a:fillRect/>
          </a:stretch>
        </p:blipFill>
        <p:spPr>
          <a:xfrm>
            <a:off x="4158003" y="3563267"/>
            <a:ext cx="3152541" cy="2247899"/>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5" name="Picture 14" descr="Logo&#10;&#10;Description automatically generated">
            <a:extLst>
              <a:ext uri="{FF2B5EF4-FFF2-40B4-BE49-F238E27FC236}">
                <a16:creationId xmlns:a16="http://schemas.microsoft.com/office/drawing/2014/main" id="{37574DE8-0A2D-E5B3-A131-D9BD2EF7EB7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393118" y="6053279"/>
            <a:ext cx="766445" cy="766445"/>
          </a:xfrm>
          <a:prstGeom prst="rect">
            <a:avLst/>
          </a:prstGeom>
        </p:spPr>
      </p:pic>
    </p:spTree>
    <p:extLst>
      <p:ext uri="{BB962C8B-B14F-4D97-AF65-F5344CB8AC3E}">
        <p14:creationId xmlns:p14="http://schemas.microsoft.com/office/powerpoint/2010/main" val="1263344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down)">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wipe(down)">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wipe(down)">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1000"/>
                                        <p:tgtEl>
                                          <p:spTgt spid="5"/>
                                        </p:tgtEl>
                                      </p:cBhvr>
                                    </p:animEffect>
                                    <p:anim calcmode="lin" valueType="num">
                                      <p:cBhvr>
                                        <p:cTn id="35" dur="1000" fill="hold"/>
                                        <p:tgtEl>
                                          <p:spTgt spid="5"/>
                                        </p:tgtEl>
                                        <p:attrNameLst>
                                          <p:attrName>ppt_x</p:attrName>
                                        </p:attrNameLst>
                                      </p:cBhvr>
                                      <p:tavLst>
                                        <p:tav tm="0">
                                          <p:val>
                                            <p:strVal val="#ppt_x"/>
                                          </p:val>
                                        </p:tav>
                                        <p:tav tm="100000">
                                          <p:val>
                                            <p:strVal val="#ppt_x"/>
                                          </p:val>
                                        </p:tav>
                                      </p:tavLst>
                                    </p:anim>
                                    <p:anim calcmode="lin" valueType="num">
                                      <p:cBhvr>
                                        <p:cTn id="3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down)">
                                      <p:cBhvr>
                                        <p:cTn id="41" dur="580">
                                          <p:stCondLst>
                                            <p:cond delay="0"/>
                                          </p:stCondLst>
                                        </p:cTn>
                                        <p:tgtEl>
                                          <p:spTgt spid="8"/>
                                        </p:tgtEl>
                                      </p:cBhvr>
                                    </p:animEffect>
                                    <p:anim calcmode="lin" valueType="num">
                                      <p:cBhvr>
                                        <p:cTn id="42"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47" dur="26">
                                          <p:stCondLst>
                                            <p:cond delay="650"/>
                                          </p:stCondLst>
                                        </p:cTn>
                                        <p:tgtEl>
                                          <p:spTgt spid="8"/>
                                        </p:tgtEl>
                                      </p:cBhvr>
                                      <p:to x="100000" y="60000"/>
                                    </p:animScale>
                                    <p:animScale>
                                      <p:cBhvr>
                                        <p:cTn id="48" dur="166" decel="50000">
                                          <p:stCondLst>
                                            <p:cond delay="676"/>
                                          </p:stCondLst>
                                        </p:cTn>
                                        <p:tgtEl>
                                          <p:spTgt spid="8"/>
                                        </p:tgtEl>
                                      </p:cBhvr>
                                      <p:to x="100000" y="100000"/>
                                    </p:animScale>
                                    <p:animScale>
                                      <p:cBhvr>
                                        <p:cTn id="49" dur="26">
                                          <p:stCondLst>
                                            <p:cond delay="1312"/>
                                          </p:stCondLst>
                                        </p:cTn>
                                        <p:tgtEl>
                                          <p:spTgt spid="8"/>
                                        </p:tgtEl>
                                      </p:cBhvr>
                                      <p:to x="100000" y="80000"/>
                                    </p:animScale>
                                    <p:animScale>
                                      <p:cBhvr>
                                        <p:cTn id="50" dur="166" decel="50000">
                                          <p:stCondLst>
                                            <p:cond delay="1338"/>
                                          </p:stCondLst>
                                        </p:cTn>
                                        <p:tgtEl>
                                          <p:spTgt spid="8"/>
                                        </p:tgtEl>
                                      </p:cBhvr>
                                      <p:to x="100000" y="100000"/>
                                    </p:animScale>
                                    <p:animScale>
                                      <p:cBhvr>
                                        <p:cTn id="51" dur="26">
                                          <p:stCondLst>
                                            <p:cond delay="1642"/>
                                          </p:stCondLst>
                                        </p:cTn>
                                        <p:tgtEl>
                                          <p:spTgt spid="8"/>
                                        </p:tgtEl>
                                      </p:cBhvr>
                                      <p:to x="100000" y="90000"/>
                                    </p:animScale>
                                    <p:animScale>
                                      <p:cBhvr>
                                        <p:cTn id="52" dur="166" decel="50000">
                                          <p:stCondLst>
                                            <p:cond delay="1668"/>
                                          </p:stCondLst>
                                        </p:cTn>
                                        <p:tgtEl>
                                          <p:spTgt spid="8"/>
                                        </p:tgtEl>
                                      </p:cBhvr>
                                      <p:to x="100000" y="100000"/>
                                    </p:animScale>
                                    <p:animScale>
                                      <p:cBhvr>
                                        <p:cTn id="53" dur="26">
                                          <p:stCondLst>
                                            <p:cond delay="1808"/>
                                          </p:stCondLst>
                                        </p:cTn>
                                        <p:tgtEl>
                                          <p:spTgt spid="8"/>
                                        </p:tgtEl>
                                      </p:cBhvr>
                                      <p:to x="100000" y="95000"/>
                                    </p:animScale>
                                    <p:animScale>
                                      <p:cBhvr>
                                        <p:cTn id="54" dur="166" decel="50000">
                                          <p:stCondLst>
                                            <p:cond delay="1834"/>
                                          </p:stCondLst>
                                        </p:cTn>
                                        <p:tgtEl>
                                          <p:spTgt spid="8"/>
                                        </p:tgtEl>
                                      </p:cBhvr>
                                      <p:to x="100000" y="100000"/>
                                    </p:animScale>
                                  </p:childTnLst>
                                </p:cTn>
                              </p:par>
                            </p:childTnLst>
                          </p:cTn>
                        </p:par>
                      </p:childTnLst>
                    </p:cTn>
                  </p:par>
                  <p:par>
                    <p:cTn id="55" fill="hold">
                      <p:stCondLst>
                        <p:cond delay="indefinite"/>
                      </p:stCondLst>
                      <p:childTnLst>
                        <p:par>
                          <p:cTn id="56" fill="hold">
                            <p:stCondLst>
                              <p:cond delay="0"/>
                            </p:stCondLst>
                            <p:childTnLst>
                              <p:par>
                                <p:cTn id="57" presetID="31" presetClass="entr" presetSubtype="0" fill="hold" nodeType="clickEffect">
                                  <p:stCondLst>
                                    <p:cond delay="0"/>
                                  </p:stCondLst>
                                  <p:childTnLst>
                                    <p:set>
                                      <p:cBhvr>
                                        <p:cTn id="58" dur="1" fill="hold">
                                          <p:stCondLst>
                                            <p:cond delay="0"/>
                                          </p:stCondLst>
                                        </p:cTn>
                                        <p:tgtEl>
                                          <p:spTgt spid="12"/>
                                        </p:tgtEl>
                                        <p:attrNameLst>
                                          <p:attrName>style.visibility</p:attrName>
                                        </p:attrNameLst>
                                      </p:cBhvr>
                                      <p:to>
                                        <p:strVal val="visible"/>
                                      </p:to>
                                    </p:set>
                                    <p:anim calcmode="lin" valueType="num">
                                      <p:cBhvr>
                                        <p:cTn id="59" dur="1000" fill="hold"/>
                                        <p:tgtEl>
                                          <p:spTgt spid="12"/>
                                        </p:tgtEl>
                                        <p:attrNameLst>
                                          <p:attrName>ppt_w</p:attrName>
                                        </p:attrNameLst>
                                      </p:cBhvr>
                                      <p:tavLst>
                                        <p:tav tm="0">
                                          <p:val>
                                            <p:fltVal val="0"/>
                                          </p:val>
                                        </p:tav>
                                        <p:tav tm="100000">
                                          <p:val>
                                            <p:strVal val="#ppt_w"/>
                                          </p:val>
                                        </p:tav>
                                      </p:tavLst>
                                    </p:anim>
                                    <p:anim calcmode="lin" valueType="num">
                                      <p:cBhvr>
                                        <p:cTn id="60" dur="1000" fill="hold"/>
                                        <p:tgtEl>
                                          <p:spTgt spid="12"/>
                                        </p:tgtEl>
                                        <p:attrNameLst>
                                          <p:attrName>ppt_h</p:attrName>
                                        </p:attrNameLst>
                                      </p:cBhvr>
                                      <p:tavLst>
                                        <p:tav tm="0">
                                          <p:val>
                                            <p:fltVal val="0"/>
                                          </p:val>
                                        </p:tav>
                                        <p:tav tm="100000">
                                          <p:val>
                                            <p:strVal val="#ppt_h"/>
                                          </p:val>
                                        </p:tav>
                                      </p:tavLst>
                                    </p:anim>
                                    <p:anim calcmode="lin" valueType="num">
                                      <p:cBhvr>
                                        <p:cTn id="61" dur="1000" fill="hold"/>
                                        <p:tgtEl>
                                          <p:spTgt spid="12"/>
                                        </p:tgtEl>
                                        <p:attrNameLst>
                                          <p:attrName>style.rotation</p:attrName>
                                        </p:attrNameLst>
                                      </p:cBhvr>
                                      <p:tavLst>
                                        <p:tav tm="0">
                                          <p:val>
                                            <p:fltVal val="90"/>
                                          </p:val>
                                        </p:tav>
                                        <p:tav tm="100000">
                                          <p:val>
                                            <p:fltVal val="0"/>
                                          </p:val>
                                        </p:tav>
                                      </p:tavLst>
                                    </p:anim>
                                    <p:animEffect transition="in" filter="fade">
                                      <p:cBhvr>
                                        <p:cTn id="62"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FB2C5-5666-A3E4-4432-67DACFB0F284}"/>
              </a:ext>
            </a:extLst>
          </p:cNvPr>
          <p:cNvSpPr>
            <a:spLocks noGrp="1"/>
          </p:cNvSpPr>
          <p:nvPr>
            <p:ph type="title"/>
          </p:nvPr>
        </p:nvSpPr>
        <p:spPr>
          <a:xfrm>
            <a:off x="1203118" y="452933"/>
            <a:ext cx="10659110" cy="1325563"/>
          </a:xfrm>
        </p:spPr>
        <p:txBody>
          <a:bodyPr/>
          <a:lstStyle/>
          <a:p>
            <a:r>
              <a:rPr lang="en-IN" sz="3600" b="1" dirty="0">
                <a:solidFill>
                  <a:schemeClr val="accent1"/>
                </a:solidFill>
                <a:highlight>
                  <a:srgbClr val="FFFF00"/>
                </a:highlight>
              </a:rPr>
              <a:t>Question 3:App Click-through Rate (CTR)</a:t>
            </a:r>
            <a:br>
              <a:rPr lang="en-IN" dirty="0">
                <a:highlight>
                  <a:srgbClr val="FFFF00"/>
                </a:highlight>
              </a:rPr>
            </a:br>
            <a:br>
              <a:rPr lang="en-IN" dirty="0">
                <a:highlight>
                  <a:srgbClr val="FFFF00"/>
                </a:highlight>
              </a:rPr>
            </a:br>
            <a:endParaRPr lang="en-IN" b="1" dirty="0">
              <a:solidFill>
                <a:schemeClr val="accent1"/>
              </a:solidFill>
              <a:highlight>
                <a:srgbClr val="FFFF00"/>
              </a:highlight>
            </a:endParaRPr>
          </a:p>
        </p:txBody>
      </p:sp>
      <p:sp>
        <p:nvSpPr>
          <p:cNvPr id="3" name="Content Placeholder 2">
            <a:extLst>
              <a:ext uri="{FF2B5EF4-FFF2-40B4-BE49-F238E27FC236}">
                <a16:creationId xmlns:a16="http://schemas.microsoft.com/office/drawing/2014/main" id="{349B8CFA-7B21-D2D4-C380-13C96422BF9D}"/>
              </a:ext>
            </a:extLst>
          </p:cNvPr>
          <p:cNvSpPr>
            <a:spLocks noGrp="1"/>
          </p:cNvSpPr>
          <p:nvPr>
            <p:ph idx="1"/>
          </p:nvPr>
        </p:nvSpPr>
        <p:spPr>
          <a:xfrm>
            <a:off x="766445" y="1390947"/>
            <a:ext cx="10659110" cy="4351338"/>
          </a:xfrm>
        </p:spPr>
        <p:txBody>
          <a:bodyPr>
            <a:normAutofit/>
          </a:bodyPr>
          <a:lstStyle/>
          <a:p>
            <a:r>
              <a:rPr lang="en-US" dirty="0"/>
              <a:t>Assume you have an events table on app analytics. </a:t>
            </a:r>
          </a:p>
          <a:p>
            <a:r>
              <a:rPr lang="en-US" dirty="0"/>
              <a:t>Write a query to get the app’s click-through rate (CTR %) in 2022. </a:t>
            </a:r>
          </a:p>
          <a:p>
            <a:r>
              <a:rPr lang="en-US" dirty="0"/>
              <a:t>Output the results in percentages rounded to 2 decimal places.</a:t>
            </a:r>
          </a:p>
          <a:p>
            <a:r>
              <a:rPr lang="en-US" dirty="0"/>
              <a:t>Notes:</a:t>
            </a:r>
          </a:p>
          <a:p>
            <a:r>
              <a:rPr lang="en-US" dirty="0"/>
              <a:t>To avoid integer division, you should multiply the click-through rate by 100.0, not 100.</a:t>
            </a:r>
          </a:p>
          <a:p>
            <a:r>
              <a:rPr lang="en-US" dirty="0"/>
              <a:t>Percentage of click-through rate = 100.0 * Number of clicks / Number of impressions</a:t>
            </a:r>
          </a:p>
        </p:txBody>
      </p:sp>
      <p:pic>
        <p:nvPicPr>
          <p:cNvPr id="5" name="Picture 4">
            <a:extLst>
              <a:ext uri="{FF2B5EF4-FFF2-40B4-BE49-F238E27FC236}">
                <a16:creationId xmlns:a16="http://schemas.microsoft.com/office/drawing/2014/main" id="{58D44718-15A6-3A5A-682F-E3E2652E90B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616606" y="4923373"/>
            <a:ext cx="1808949" cy="1527557"/>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8" name="Picture 7">
            <a:extLst>
              <a:ext uri="{FF2B5EF4-FFF2-40B4-BE49-F238E27FC236}">
                <a16:creationId xmlns:a16="http://schemas.microsoft.com/office/drawing/2014/main" id="{AF03691A-BA45-529D-1C1D-015D7F7F9DE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265124" y="1390947"/>
            <a:ext cx="2746257" cy="2038053"/>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2" name="Picture 11">
            <a:extLst>
              <a:ext uri="{FF2B5EF4-FFF2-40B4-BE49-F238E27FC236}">
                <a16:creationId xmlns:a16="http://schemas.microsoft.com/office/drawing/2014/main" id="{5DA7C522-3810-08C2-B59D-CE2F5FBCD53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992887" y="4871609"/>
            <a:ext cx="2006200" cy="1613233"/>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3" name="Picture 12" descr="Logo&#10;&#10;Description automatically generated">
            <a:extLst>
              <a:ext uri="{FF2B5EF4-FFF2-40B4-BE49-F238E27FC236}">
                <a16:creationId xmlns:a16="http://schemas.microsoft.com/office/drawing/2014/main" id="{911DE20E-B93D-AA35-D17A-7D685CF06D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26" y="5887259"/>
            <a:ext cx="939558" cy="939558"/>
          </a:xfrm>
          <a:prstGeom prst="rect">
            <a:avLst/>
          </a:prstGeom>
        </p:spPr>
      </p:pic>
    </p:spTree>
    <p:extLst>
      <p:ext uri="{BB962C8B-B14F-4D97-AF65-F5344CB8AC3E}">
        <p14:creationId xmlns:p14="http://schemas.microsoft.com/office/powerpoint/2010/main" val="1413685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down)">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wipe(down)">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wipe(down)">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wipe(down)">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wipe(down)">
                                      <p:cBhvr>
                                        <p:cTn id="39" dur="500"/>
                                        <p:tgtEl>
                                          <p:spTgt spid="3">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fade">
                                      <p:cBhvr>
                                        <p:cTn id="44" dur="1000"/>
                                        <p:tgtEl>
                                          <p:spTgt spid="5"/>
                                        </p:tgtEl>
                                      </p:cBhvr>
                                    </p:animEffect>
                                    <p:anim calcmode="lin" valueType="num">
                                      <p:cBhvr>
                                        <p:cTn id="45" dur="1000" fill="hold"/>
                                        <p:tgtEl>
                                          <p:spTgt spid="5"/>
                                        </p:tgtEl>
                                        <p:attrNameLst>
                                          <p:attrName>ppt_x</p:attrName>
                                        </p:attrNameLst>
                                      </p:cBhvr>
                                      <p:tavLst>
                                        <p:tav tm="0">
                                          <p:val>
                                            <p:strVal val="#ppt_x"/>
                                          </p:val>
                                        </p:tav>
                                        <p:tav tm="100000">
                                          <p:val>
                                            <p:strVal val="#ppt_x"/>
                                          </p:val>
                                        </p:tav>
                                      </p:tavLst>
                                    </p:anim>
                                    <p:anim calcmode="lin" valueType="num">
                                      <p:cBhvr>
                                        <p:cTn id="4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6" presetClass="entr" presetSubtype="0" fill="hold" nodeType="click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wipe(down)">
                                      <p:cBhvr>
                                        <p:cTn id="51" dur="580">
                                          <p:stCondLst>
                                            <p:cond delay="0"/>
                                          </p:stCondLst>
                                        </p:cTn>
                                        <p:tgtEl>
                                          <p:spTgt spid="8"/>
                                        </p:tgtEl>
                                      </p:cBhvr>
                                    </p:animEffect>
                                    <p:anim calcmode="lin" valueType="num">
                                      <p:cBhvr>
                                        <p:cTn id="52"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53"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54"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55"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56"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57" dur="26">
                                          <p:stCondLst>
                                            <p:cond delay="650"/>
                                          </p:stCondLst>
                                        </p:cTn>
                                        <p:tgtEl>
                                          <p:spTgt spid="8"/>
                                        </p:tgtEl>
                                      </p:cBhvr>
                                      <p:to x="100000" y="60000"/>
                                    </p:animScale>
                                    <p:animScale>
                                      <p:cBhvr>
                                        <p:cTn id="58" dur="166" decel="50000">
                                          <p:stCondLst>
                                            <p:cond delay="676"/>
                                          </p:stCondLst>
                                        </p:cTn>
                                        <p:tgtEl>
                                          <p:spTgt spid="8"/>
                                        </p:tgtEl>
                                      </p:cBhvr>
                                      <p:to x="100000" y="100000"/>
                                    </p:animScale>
                                    <p:animScale>
                                      <p:cBhvr>
                                        <p:cTn id="59" dur="26">
                                          <p:stCondLst>
                                            <p:cond delay="1312"/>
                                          </p:stCondLst>
                                        </p:cTn>
                                        <p:tgtEl>
                                          <p:spTgt spid="8"/>
                                        </p:tgtEl>
                                      </p:cBhvr>
                                      <p:to x="100000" y="80000"/>
                                    </p:animScale>
                                    <p:animScale>
                                      <p:cBhvr>
                                        <p:cTn id="60" dur="166" decel="50000">
                                          <p:stCondLst>
                                            <p:cond delay="1338"/>
                                          </p:stCondLst>
                                        </p:cTn>
                                        <p:tgtEl>
                                          <p:spTgt spid="8"/>
                                        </p:tgtEl>
                                      </p:cBhvr>
                                      <p:to x="100000" y="100000"/>
                                    </p:animScale>
                                    <p:animScale>
                                      <p:cBhvr>
                                        <p:cTn id="61" dur="26">
                                          <p:stCondLst>
                                            <p:cond delay="1642"/>
                                          </p:stCondLst>
                                        </p:cTn>
                                        <p:tgtEl>
                                          <p:spTgt spid="8"/>
                                        </p:tgtEl>
                                      </p:cBhvr>
                                      <p:to x="100000" y="90000"/>
                                    </p:animScale>
                                    <p:animScale>
                                      <p:cBhvr>
                                        <p:cTn id="62" dur="166" decel="50000">
                                          <p:stCondLst>
                                            <p:cond delay="1668"/>
                                          </p:stCondLst>
                                        </p:cTn>
                                        <p:tgtEl>
                                          <p:spTgt spid="8"/>
                                        </p:tgtEl>
                                      </p:cBhvr>
                                      <p:to x="100000" y="100000"/>
                                    </p:animScale>
                                    <p:animScale>
                                      <p:cBhvr>
                                        <p:cTn id="63" dur="26">
                                          <p:stCondLst>
                                            <p:cond delay="1808"/>
                                          </p:stCondLst>
                                        </p:cTn>
                                        <p:tgtEl>
                                          <p:spTgt spid="8"/>
                                        </p:tgtEl>
                                      </p:cBhvr>
                                      <p:to x="100000" y="95000"/>
                                    </p:animScale>
                                    <p:animScale>
                                      <p:cBhvr>
                                        <p:cTn id="64" dur="166" decel="50000">
                                          <p:stCondLst>
                                            <p:cond delay="1834"/>
                                          </p:stCondLst>
                                        </p:cTn>
                                        <p:tgtEl>
                                          <p:spTgt spid="8"/>
                                        </p:tgtEl>
                                      </p:cBhvr>
                                      <p:to x="100000" y="100000"/>
                                    </p:animScale>
                                  </p:childTnLst>
                                </p:cTn>
                              </p:par>
                            </p:childTnLst>
                          </p:cTn>
                        </p:par>
                      </p:childTnLst>
                    </p:cTn>
                  </p:par>
                  <p:par>
                    <p:cTn id="65" fill="hold">
                      <p:stCondLst>
                        <p:cond delay="indefinite"/>
                      </p:stCondLst>
                      <p:childTnLst>
                        <p:par>
                          <p:cTn id="66" fill="hold">
                            <p:stCondLst>
                              <p:cond delay="0"/>
                            </p:stCondLst>
                            <p:childTnLst>
                              <p:par>
                                <p:cTn id="67" presetID="53" presetClass="entr" presetSubtype="16" fill="hold" nodeType="clickEffect">
                                  <p:stCondLst>
                                    <p:cond delay="0"/>
                                  </p:stCondLst>
                                  <p:childTnLst>
                                    <p:set>
                                      <p:cBhvr>
                                        <p:cTn id="68" dur="1" fill="hold">
                                          <p:stCondLst>
                                            <p:cond delay="0"/>
                                          </p:stCondLst>
                                        </p:cTn>
                                        <p:tgtEl>
                                          <p:spTgt spid="12"/>
                                        </p:tgtEl>
                                        <p:attrNameLst>
                                          <p:attrName>style.visibility</p:attrName>
                                        </p:attrNameLst>
                                      </p:cBhvr>
                                      <p:to>
                                        <p:strVal val="visible"/>
                                      </p:to>
                                    </p:set>
                                    <p:anim calcmode="lin" valueType="num">
                                      <p:cBhvr>
                                        <p:cTn id="69" dur="500" fill="hold"/>
                                        <p:tgtEl>
                                          <p:spTgt spid="12"/>
                                        </p:tgtEl>
                                        <p:attrNameLst>
                                          <p:attrName>ppt_w</p:attrName>
                                        </p:attrNameLst>
                                      </p:cBhvr>
                                      <p:tavLst>
                                        <p:tav tm="0">
                                          <p:val>
                                            <p:fltVal val="0"/>
                                          </p:val>
                                        </p:tav>
                                        <p:tav tm="100000">
                                          <p:val>
                                            <p:strVal val="#ppt_w"/>
                                          </p:val>
                                        </p:tav>
                                      </p:tavLst>
                                    </p:anim>
                                    <p:anim calcmode="lin" valueType="num">
                                      <p:cBhvr>
                                        <p:cTn id="70" dur="500" fill="hold"/>
                                        <p:tgtEl>
                                          <p:spTgt spid="12"/>
                                        </p:tgtEl>
                                        <p:attrNameLst>
                                          <p:attrName>ppt_h</p:attrName>
                                        </p:attrNameLst>
                                      </p:cBhvr>
                                      <p:tavLst>
                                        <p:tav tm="0">
                                          <p:val>
                                            <p:fltVal val="0"/>
                                          </p:val>
                                        </p:tav>
                                        <p:tav tm="100000">
                                          <p:val>
                                            <p:strVal val="#ppt_h"/>
                                          </p:val>
                                        </p:tav>
                                      </p:tavLst>
                                    </p:anim>
                                    <p:animEffect transition="in" filter="fade">
                                      <p:cBhvr>
                                        <p:cTn id="7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FB2C5-5666-A3E4-4432-67DACFB0F284}"/>
              </a:ext>
            </a:extLst>
          </p:cNvPr>
          <p:cNvSpPr>
            <a:spLocks noGrp="1"/>
          </p:cNvSpPr>
          <p:nvPr>
            <p:ph type="title"/>
          </p:nvPr>
        </p:nvSpPr>
        <p:spPr>
          <a:xfrm>
            <a:off x="938032" y="513269"/>
            <a:ext cx="9853572" cy="1325563"/>
          </a:xfrm>
        </p:spPr>
        <p:txBody>
          <a:bodyPr/>
          <a:lstStyle/>
          <a:p>
            <a:r>
              <a:rPr lang="en-IN" sz="3600" b="1" dirty="0">
                <a:solidFill>
                  <a:schemeClr val="accent1"/>
                </a:solidFill>
                <a:highlight>
                  <a:srgbClr val="FFFF00"/>
                </a:highlight>
              </a:rPr>
              <a:t>Question 4: </a:t>
            </a:r>
            <a:r>
              <a:rPr lang="en-IN" b="1" dirty="0">
                <a:solidFill>
                  <a:schemeClr val="accent1"/>
                </a:solidFill>
                <a:highlight>
                  <a:srgbClr val="FFFF00"/>
                </a:highlight>
              </a:rPr>
              <a:t>Spotify Streaming History</a:t>
            </a:r>
            <a:br>
              <a:rPr lang="en-IN" b="1" dirty="0">
                <a:solidFill>
                  <a:schemeClr val="accent1"/>
                </a:solidFill>
                <a:highlight>
                  <a:srgbClr val="FFFF00"/>
                </a:highlight>
              </a:rPr>
            </a:br>
            <a:br>
              <a:rPr lang="en-IN" b="1" dirty="0">
                <a:solidFill>
                  <a:schemeClr val="accent1"/>
                </a:solidFill>
                <a:highlight>
                  <a:srgbClr val="FFFF00"/>
                </a:highlight>
              </a:rPr>
            </a:br>
            <a:br>
              <a:rPr lang="en-IN" b="1" dirty="0">
                <a:solidFill>
                  <a:schemeClr val="accent1"/>
                </a:solidFill>
                <a:highlight>
                  <a:srgbClr val="FFFF00"/>
                </a:highlight>
              </a:rPr>
            </a:br>
            <a:br>
              <a:rPr lang="en-IN" b="1" dirty="0">
                <a:solidFill>
                  <a:schemeClr val="accent1"/>
                </a:solidFill>
                <a:highlight>
                  <a:srgbClr val="FFFF00"/>
                </a:highlight>
              </a:rPr>
            </a:br>
            <a:endParaRPr lang="en-IN" b="1" dirty="0">
              <a:solidFill>
                <a:schemeClr val="accent1"/>
              </a:solidFill>
              <a:highlight>
                <a:srgbClr val="FFFF00"/>
              </a:highlight>
            </a:endParaRPr>
          </a:p>
        </p:txBody>
      </p:sp>
      <p:sp>
        <p:nvSpPr>
          <p:cNvPr id="3" name="Content Placeholder 2">
            <a:extLst>
              <a:ext uri="{FF2B5EF4-FFF2-40B4-BE49-F238E27FC236}">
                <a16:creationId xmlns:a16="http://schemas.microsoft.com/office/drawing/2014/main" id="{349B8CFA-7B21-D2D4-C380-13C96422BF9D}"/>
              </a:ext>
            </a:extLst>
          </p:cNvPr>
          <p:cNvSpPr>
            <a:spLocks noGrp="1"/>
          </p:cNvSpPr>
          <p:nvPr>
            <p:ph idx="1"/>
          </p:nvPr>
        </p:nvSpPr>
        <p:spPr>
          <a:xfrm>
            <a:off x="614045" y="1494374"/>
            <a:ext cx="11113764" cy="4351338"/>
          </a:xfrm>
        </p:spPr>
        <p:txBody>
          <a:bodyPr>
            <a:normAutofit/>
          </a:bodyPr>
          <a:lstStyle/>
          <a:p>
            <a:r>
              <a:rPr lang="en-US" altLang="en-US" dirty="0"/>
              <a:t>Y</a:t>
            </a:r>
            <a:r>
              <a:rPr lang="en-US" altLang="en-US" dirty="0">
                <a:latin typeface="-apple-system"/>
              </a:rPr>
              <a:t>ou're given two tables on Spotify users' streaming data. </a:t>
            </a:r>
            <a:r>
              <a:rPr lang="en-US" altLang="en-US" dirty="0" err="1">
                <a:solidFill>
                  <a:schemeClr val="accent1"/>
                </a:solidFill>
                <a:highlight>
                  <a:srgbClr val="FFFF00"/>
                </a:highlight>
                <a:latin typeface="SFMono-Regular"/>
              </a:rPr>
              <a:t>songs_history</a:t>
            </a:r>
            <a:r>
              <a:rPr lang="en-US" altLang="en-US" dirty="0">
                <a:solidFill>
                  <a:schemeClr val="accent1"/>
                </a:solidFill>
                <a:highlight>
                  <a:srgbClr val="FFFF00"/>
                </a:highlight>
                <a:latin typeface="-apple-system"/>
              </a:rPr>
              <a:t> </a:t>
            </a:r>
            <a:r>
              <a:rPr lang="en-US" altLang="en-US" dirty="0">
                <a:latin typeface="-apple-system"/>
              </a:rPr>
              <a:t>table contains the historical streaming data and </a:t>
            </a:r>
            <a:r>
              <a:rPr lang="en-US" altLang="en-US" dirty="0" err="1">
                <a:solidFill>
                  <a:schemeClr val="accent1"/>
                </a:solidFill>
                <a:highlight>
                  <a:srgbClr val="FFFF00"/>
                </a:highlight>
                <a:latin typeface="SFMono-Regular"/>
              </a:rPr>
              <a:t>songs_weekly</a:t>
            </a:r>
            <a:r>
              <a:rPr lang="en-US" altLang="en-US" dirty="0">
                <a:solidFill>
                  <a:schemeClr val="accent1"/>
                </a:solidFill>
                <a:highlight>
                  <a:srgbClr val="FFFF00"/>
                </a:highlight>
                <a:latin typeface="-apple-system"/>
              </a:rPr>
              <a:t> </a:t>
            </a:r>
            <a:r>
              <a:rPr lang="en-US" altLang="en-US" dirty="0">
                <a:latin typeface="-apple-system"/>
              </a:rPr>
              <a:t>table contains the current week's streaming data.</a:t>
            </a:r>
            <a:r>
              <a:rPr lang="en-US" altLang="en-US" sz="1600" dirty="0"/>
              <a:t> </a:t>
            </a:r>
            <a:endParaRPr lang="en-US" dirty="0"/>
          </a:p>
          <a:p>
            <a:r>
              <a:rPr lang="en-US" dirty="0"/>
              <a:t>Write a query to output the user id, song id, and cumulative count of song plays as of  4 August 2022 sorted in descending order.</a:t>
            </a:r>
          </a:p>
          <a:p>
            <a:r>
              <a:rPr lang="en-IN" dirty="0"/>
              <a:t>Definitions</a:t>
            </a:r>
            <a:r>
              <a:rPr lang="en-US" dirty="0"/>
              <a:t>:</a:t>
            </a:r>
          </a:p>
          <a:p>
            <a:r>
              <a:rPr lang="en-US" b="1" dirty="0" err="1">
                <a:solidFill>
                  <a:schemeClr val="accent1"/>
                </a:solidFill>
                <a:highlight>
                  <a:srgbClr val="FFFF00"/>
                </a:highlight>
              </a:rPr>
              <a:t>song_weekly</a:t>
            </a:r>
            <a:r>
              <a:rPr lang="en-US" b="1" dirty="0">
                <a:solidFill>
                  <a:schemeClr val="accent1"/>
                </a:solidFill>
                <a:highlight>
                  <a:srgbClr val="FFFF00"/>
                </a:highlight>
              </a:rPr>
              <a:t> </a:t>
            </a:r>
            <a:r>
              <a:rPr lang="en-US" dirty="0"/>
              <a:t>table currently holds data from 1 August 2022 to 7 August 2022.</a:t>
            </a:r>
          </a:p>
          <a:p>
            <a:r>
              <a:rPr lang="en-US" b="1" dirty="0" err="1">
                <a:solidFill>
                  <a:schemeClr val="accent1"/>
                </a:solidFill>
                <a:highlight>
                  <a:srgbClr val="FFFF00"/>
                </a:highlight>
              </a:rPr>
              <a:t>songs_history</a:t>
            </a:r>
            <a:r>
              <a:rPr lang="en-US" b="1" dirty="0">
                <a:solidFill>
                  <a:schemeClr val="accent1"/>
                </a:solidFill>
                <a:highlight>
                  <a:srgbClr val="FFFF00"/>
                </a:highlight>
              </a:rPr>
              <a:t> </a:t>
            </a:r>
            <a:r>
              <a:rPr lang="en-US" dirty="0"/>
              <a:t>table currently holds data up to </a:t>
            </a:r>
            <a:r>
              <a:rPr lang="en-US" dirty="0" err="1"/>
              <a:t>to</a:t>
            </a:r>
            <a:r>
              <a:rPr lang="en-US" dirty="0"/>
              <a:t> 31 July 2022. </a:t>
            </a:r>
          </a:p>
          <a:p>
            <a:r>
              <a:rPr lang="en-US" dirty="0"/>
              <a:t>The output should include the historical data in this table.</a:t>
            </a:r>
          </a:p>
          <a:p>
            <a:r>
              <a:rPr lang="en-IN" dirty="0"/>
              <a:t>Assumption: </a:t>
            </a:r>
            <a:r>
              <a:rPr lang="en-US" dirty="0"/>
              <a:t>There may be a new user or song in the </a:t>
            </a:r>
            <a:r>
              <a:rPr lang="en-US" b="1" dirty="0" err="1">
                <a:solidFill>
                  <a:schemeClr val="accent1"/>
                </a:solidFill>
              </a:rPr>
              <a:t>songs_weekly</a:t>
            </a:r>
            <a:r>
              <a:rPr lang="en-US" b="1" dirty="0">
                <a:solidFill>
                  <a:schemeClr val="accent1"/>
                </a:solidFill>
              </a:rPr>
              <a:t> </a:t>
            </a:r>
            <a:r>
              <a:rPr lang="en-US" dirty="0"/>
              <a:t>table not present in the </a:t>
            </a:r>
            <a:r>
              <a:rPr lang="en-US" b="1" dirty="0" err="1">
                <a:solidFill>
                  <a:schemeClr val="accent1"/>
                </a:solidFill>
              </a:rPr>
              <a:t>songs_history</a:t>
            </a:r>
            <a:r>
              <a:rPr lang="en-US" b="1" dirty="0">
                <a:solidFill>
                  <a:schemeClr val="accent1"/>
                </a:solidFill>
              </a:rPr>
              <a:t> </a:t>
            </a:r>
            <a:r>
              <a:rPr lang="en-US" dirty="0"/>
              <a:t>table.</a:t>
            </a:r>
          </a:p>
          <a:p>
            <a:endParaRPr lang="en-US" dirty="0"/>
          </a:p>
          <a:p>
            <a:endParaRPr lang="en-US" dirty="0"/>
          </a:p>
        </p:txBody>
      </p:sp>
      <p:pic>
        <p:nvPicPr>
          <p:cNvPr id="13" name="Picture 12" descr="Logo&#10;&#10;Description automatically generated">
            <a:extLst>
              <a:ext uri="{FF2B5EF4-FFF2-40B4-BE49-F238E27FC236}">
                <a16:creationId xmlns:a16="http://schemas.microsoft.com/office/drawing/2014/main" id="{911DE20E-B93D-AA35-D17A-7D685CF06D7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52442" y="5918442"/>
            <a:ext cx="939558" cy="939558"/>
          </a:xfrm>
          <a:prstGeom prst="rect">
            <a:avLst/>
          </a:prstGeom>
        </p:spPr>
      </p:pic>
    </p:spTree>
    <p:extLst>
      <p:ext uri="{BB962C8B-B14F-4D97-AF65-F5344CB8AC3E}">
        <p14:creationId xmlns:p14="http://schemas.microsoft.com/office/powerpoint/2010/main" val="1598012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down)">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wipe(down)">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wipe(down)">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wipe(down)">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wipe(down)">
                                      <p:cBhvr>
                                        <p:cTn id="39" dur="500"/>
                                        <p:tgtEl>
                                          <p:spTgt spid="3">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wipe(down)">
                                      <p:cBhvr>
                                        <p:cTn id="4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FB2C5-5666-A3E4-4432-67DACFB0F284}"/>
              </a:ext>
            </a:extLst>
          </p:cNvPr>
          <p:cNvSpPr>
            <a:spLocks noGrp="1"/>
          </p:cNvSpPr>
          <p:nvPr>
            <p:ph type="title"/>
          </p:nvPr>
        </p:nvSpPr>
        <p:spPr>
          <a:xfrm>
            <a:off x="938032" y="513269"/>
            <a:ext cx="9853572" cy="1325563"/>
          </a:xfrm>
        </p:spPr>
        <p:txBody>
          <a:bodyPr/>
          <a:lstStyle/>
          <a:p>
            <a:r>
              <a:rPr lang="en-IN" sz="3600" b="1" dirty="0">
                <a:solidFill>
                  <a:schemeClr val="accent1"/>
                </a:solidFill>
                <a:highlight>
                  <a:srgbClr val="FFFF00"/>
                </a:highlight>
              </a:rPr>
              <a:t>Question 4: </a:t>
            </a:r>
            <a:r>
              <a:rPr lang="en-IN" b="1" dirty="0">
                <a:solidFill>
                  <a:schemeClr val="accent1"/>
                </a:solidFill>
                <a:highlight>
                  <a:srgbClr val="FFFF00"/>
                </a:highlight>
              </a:rPr>
              <a:t>Spotify Streaming History</a:t>
            </a:r>
            <a:br>
              <a:rPr lang="en-IN" b="1" dirty="0">
                <a:solidFill>
                  <a:schemeClr val="accent1"/>
                </a:solidFill>
                <a:highlight>
                  <a:srgbClr val="FFFF00"/>
                </a:highlight>
              </a:rPr>
            </a:br>
            <a:br>
              <a:rPr lang="en-IN" b="1" dirty="0">
                <a:solidFill>
                  <a:schemeClr val="accent1"/>
                </a:solidFill>
                <a:highlight>
                  <a:srgbClr val="FFFF00"/>
                </a:highlight>
              </a:rPr>
            </a:br>
            <a:br>
              <a:rPr lang="en-IN" b="1" dirty="0">
                <a:solidFill>
                  <a:schemeClr val="accent1"/>
                </a:solidFill>
                <a:highlight>
                  <a:srgbClr val="FFFF00"/>
                </a:highlight>
              </a:rPr>
            </a:br>
            <a:br>
              <a:rPr lang="en-IN" b="1" dirty="0">
                <a:solidFill>
                  <a:schemeClr val="accent1"/>
                </a:solidFill>
                <a:highlight>
                  <a:srgbClr val="FFFF00"/>
                </a:highlight>
              </a:rPr>
            </a:br>
            <a:endParaRPr lang="en-IN" b="1" dirty="0">
              <a:solidFill>
                <a:schemeClr val="accent1"/>
              </a:solidFill>
              <a:highlight>
                <a:srgbClr val="FFFF00"/>
              </a:highlight>
            </a:endParaRPr>
          </a:p>
        </p:txBody>
      </p:sp>
      <p:pic>
        <p:nvPicPr>
          <p:cNvPr id="5" name="Picture 4">
            <a:extLst>
              <a:ext uri="{FF2B5EF4-FFF2-40B4-BE49-F238E27FC236}">
                <a16:creationId xmlns:a16="http://schemas.microsoft.com/office/drawing/2014/main" id="{58D44718-15A6-3A5A-682F-E3E2652E90B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946827" y="1597723"/>
            <a:ext cx="2773570" cy="1325563"/>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8" name="Picture 7">
            <a:extLst>
              <a:ext uri="{FF2B5EF4-FFF2-40B4-BE49-F238E27FC236}">
                <a16:creationId xmlns:a16="http://schemas.microsoft.com/office/drawing/2014/main" id="{AF03691A-BA45-529D-1C1D-015D7F7F9DE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68253" y="1580499"/>
            <a:ext cx="1922461" cy="2038053"/>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2" name="Picture 11">
            <a:extLst>
              <a:ext uri="{FF2B5EF4-FFF2-40B4-BE49-F238E27FC236}">
                <a16:creationId xmlns:a16="http://schemas.microsoft.com/office/drawing/2014/main" id="{5DA7C522-3810-08C2-B59D-CE2F5FBCD53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898576" y="3230573"/>
            <a:ext cx="1497255" cy="1358288"/>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3" name="Picture 12" descr="Logo&#10;&#10;Description automatically generated">
            <a:extLst>
              <a:ext uri="{FF2B5EF4-FFF2-40B4-BE49-F238E27FC236}">
                <a16:creationId xmlns:a16="http://schemas.microsoft.com/office/drawing/2014/main" id="{911DE20E-B93D-AA35-D17A-7D685CF06D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52442" y="5918442"/>
            <a:ext cx="939558" cy="939558"/>
          </a:xfrm>
          <a:prstGeom prst="rect">
            <a:avLst/>
          </a:prstGeom>
        </p:spPr>
      </p:pic>
      <p:pic>
        <p:nvPicPr>
          <p:cNvPr id="22" name="Picture 21">
            <a:extLst>
              <a:ext uri="{FF2B5EF4-FFF2-40B4-BE49-F238E27FC236}">
                <a16:creationId xmlns:a16="http://schemas.microsoft.com/office/drawing/2014/main" id="{8E097E9A-3116-03E7-0720-2344B40250E2}"/>
              </a:ext>
            </a:extLst>
          </p:cNvPr>
          <p:cNvPicPr>
            <a:picLocks noChangeAspect="1"/>
          </p:cNvPicPr>
          <p:nvPr/>
        </p:nvPicPr>
        <p:blipFill>
          <a:blip r:embed="rId6"/>
          <a:stretch>
            <a:fillRect/>
          </a:stretch>
        </p:blipFill>
        <p:spPr>
          <a:xfrm>
            <a:off x="6073632" y="2768977"/>
            <a:ext cx="2471035" cy="1699150"/>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24" name="Picture 23">
            <a:extLst>
              <a:ext uri="{FF2B5EF4-FFF2-40B4-BE49-F238E27FC236}">
                <a16:creationId xmlns:a16="http://schemas.microsoft.com/office/drawing/2014/main" id="{91218C1F-3AE2-8941-6C55-D69BE878A9E8}"/>
              </a:ext>
            </a:extLst>
          </p:cNvPr>
          <p:cNvPicPr>
            <a:picLocks noChangeAspect="1"/>
          </p:cNvPicPr>
          <p:nvPr/>
        </p:nvPicPr>
        <p:blipFill>
          <a:blip r:embed="rId7"/>
          <a:stretch>
            <a:fillRect/>
          </a:stretch>
        </p:blipFill>
        <p:spPr>
          <a:xfrm>
            <a:off x="8862311" y="1515676"/>
            <a:ext cx="2751035" cy="2038053"/>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4" name="Picture 13">
            <a:extLst>
              <a:ext uri="{FF2B5EF4-FFF2-40B4-BE49-F238E27FC236}">
                <a16:creationId xmlns:a16="http://schemas.microsoft.com/office/drawing/2014/main" id="{1AA1ADDA-395B-765F-8AA5-22A1478BA903}"/>
              </a:ext>
            </a:extLst>
          </p:cNvPr>
          <p:cNvPicPr>
            <a:picLocks noChangeAspect="1"/>
          </p:cNvPicPr>
          <p:nvPr/>
        </p:nvPicPr>
        <p:blipFill>
          <a:blip r:embed="rId8"/>
          <a:stretch>
            <a:fillRect/>
          </a:stretch>
        </p:blipFill>
        <p:spPr>
          <a:xfrm>
            <a:off x="2151173" y="4975355"/>
            <a:ext cx="6660047" cy="15582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34870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1000" fill="hold"/>
                                        <p:tgtEl>
                                          <p:spTgt spid="8"/>
                                        </p:tgtEl>
                                        <p:attrNameLst>
                                          <p:attrName>ppt_w</p:attrName>
                                        </p:attrNameLst>
                                      </p:cBhvr>
                                      <p:tavLst>
                                        <p:tav tm="0">
                                          <p:val>
                                            <p:fltVal val="0"/>
                                          </p:val>
                                        </p:tav>
                                        <p:tav tm="100000">
                                          <p:val>
                                            <p:strVal val="#ppt_w"/>
                                          </p:val>
                                        </p:tav>
                                      </p:tavLst>
                                    </p:anim>
                                    <p:anim calcmode="lin" valueType="num">
                                      <p:cBhvr>
                                        <p:cTn id="15" dur="1000" fill="hold"/>
                                        <p:tgtEl>
                                          <p:spTgt spid="8"/>
                                        </p:tgtEl>
                                        <p:attrNameLst>
                                          <p:attrName>ppt_h</p:attrName>
                                        </p:attrNameLst>
                                      </p:cBhvr>
                                      <p:tavLst>
                                        <p:tav tm="0">
                                          <p:val>
                                            <p:fltVal val="0"/>
                                          </p:val>
                                        </p:tav>
                                        <p:tav tm="100000">
                                          <p:val>
                                            <p:strVal val="#ppt_h"/>
                                          </p:val>
                                        </p:tav>
                                      </p:tavLst>
                                    </p:anim>
                                    <p:anim calcmode="lin" valueType="num">
                                      <p:cBhvr>
                                        <p:cTn id="16" dur="1000" fill="hold"/>
                                        <p:tgtEl>
                                          <p:spTgt spid="8"/>
                                        </p:tgtEl>
                                        <p:attrNameLst>
                                          <p:attrName>style.rotation</p:attrName>
                                        </p:attrNameLst>
                                      </p:cBhvr>
                                      <p:tavLst>
                                        <p:tav tm="0">
                                          <p:val>
                                            <p:fltVal val="90"/>
                                          </p:val>
                                        </p:tav>
                                        <p:tav tm="100000">
                                          <p:val>
                                            <p:fltVal val="0"/>
                                          </p:val>
                                        </p:tav>
                                      </p:tavLst>
                                    </p:anim>
                                    <p:animEffect transition="in" filter="fade">
                                      <p:cBhvr>
                                        <p:cTn id="17" dur="1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26"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down)">
                                      <p:cBhvr>
                                        <p:cTn id="29" dur="580">
                                          <p:stCondLst>
                                            <p:cond delay="0"/>
                                          </p:stCondLst>
                                        </p:cTn>
                                        <p:tgtEl>
                                          <p:spTgt spid="12"/>
                                        </p:tgtEl>
                                      </p:cBhvr>
                                    </p:animEffect>
                                    <p:anim calcmode="lin" valueType="num">
                                      <p:cBhvr>
                                        <p:cTn id="30"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35" dur="26">
                                          <p:stCondLst>
                                            <p:cond delay="650"/>
                                          </p:stCondLst>
                                        </p:cTn>
                                        <p:tgtEl>
                                          <p:spTgt spid="12"/>
                                        </p:tgtEl>
                                      </p:cBhvr>
                                      <p:to x="100000" y="60000"/>
                                    </p:animScale>
                                    <p:animScale>
                                      <p:cBhvr>
                                        <p:cTn id="36" dur="166" decel="50000">
                                          <p:stCondLst>
                                            <p:cond delay="676"/>
                                          </p:stCondLst>
                                        </p:cTn>
                                        <p:tgtEl>
                                          <p:spTgt spid="12"/>
                                        </p:tgtEl>
                                      </p:cBhvr>
                                      <p:to x="100000" y="100000"/>
                                    </p:animScale>
                                    <p:animScale>
                                      <p:cBhvr>
                                        <p:cTn id="37" dur="26">
                                          <p:stCondLst>
                                            <p:cond delay="1312"/>
                                          </p:stCondLst>
                                        </p:cTn>
                                        <p:tgtEl>
                                          <p:spTgt spid="12"/>
                                        </p:tgtEl>
                                      </p:cBhvr>
                                      <p:to x="100000" y="80000"/>
                                    </p:animScale>
                                    <p:animScale>
                                      <p:cBhvr>
                                        <p:cTn id="38" dur="166" decel="50000">
                                          <p:stCondLst>
                                            <p:cond delay="1338"/>
                                          </p:stCondLst>
                                        </p:cTn>
                                        <p:tgtEl>
                                          <p:spTgt spid="12"/>
                                        </p:tgtEl>
                                      </p:cBhvr>
                                      <p:to x="100000" y="100000"/>
                                    </p:animScale>
                                    <p:animScale>
                                      <p:cBhvr>
                                        <p:cTn id="39" dur="26">
                                          <p:stCondLst>
                                            <p:cond delay="1642"/>
                                          </p:stCondLst>
                                        </p:cTn>
                                        <p:tgtEl>
                                          <p:spTgt spid="12"/>
                                        </p:tgtEl>
                                      </p:cBhvr>
                                      <p:to x="100000" y="90000"/>
                                    </p:animScale>
                                    <p:animScale>
                                      <p:cBhvr>
                                        <p:cTn id="40" dur="166" decel="50000">
                                          <p:stCondLst>
                                            <p:cond delay="1668"/>
                                          </p:stCondLst>
                                        </p:cTn>
                                        <p:tgtEl>
                                          <p:spTgt spid="12"/>
                                        </p:tgtEl>
                                      </p:cBhvr>
                                      <p:to x="100000" y="100000"/>
                                    </p:animScale>
                                    <p:animScale>
                                      <p:cBhvr>
                                        <p:cTn id="41" dur="26">
                                          <p:stCondLst>
                                            <p:cond delay="1808"/>
                                          </p:stCondLst>
                                        </p:cTn>
                                        <p:tgtEl>
                                          <p:spTgt spid="12"/>
                                        </p:tgtEl>
                                      </p:cBhvr>
                                      <p:to x="100000" y="95000"/>
                                    </p:animScale>
                                    <p:animScale>
                                      <p:cBhvr>
                                        <p:cTn id="42" dur="166" decel="50000">
                                          <p:stCondLst>
                                            <p:cond delay="1834"/>
                                          </p:stCondLst>
                                        </p:cTn>
                                        <p:tgtEl>
                                          <p:spTgt spid="12"/>
                                        </p:tgtEl>
                                      </p:cBhvr>
                                      <p:to x="100000" y="100000"/>
                                    </p:animScale>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1000"/>
                                        <p:tgtEl>
                                          <p:spTgt spid="22"/>
                                        </p:tgtEl>
                                      </p:cBhvr>
                                    </p:animEffect>
                                    <p:anim calcmode="lin" valueType="num">
                                      <p:cBhvr>
                                        <p:cTn id="48" dur="1000" fill="hold"/>
                                        <p:tgtEl>
                                          <p:spTgt spid="22"/>
                                        </p:tgtEl>
                                        <p:attrNameLst>
                                          <p:attrName>ppt_x</p:attrName>
                                        </p:attrNameLst>
                                      </p:cBhvr>
                                      <p:tavLst>
                                        <p:tav tm="0">
                                          <p:val>
                                            <p:strVal val="#ppt_x"/>
                                          </p:val>
                                        </p:tav>
                                        <p:tav tm="100000">
                                          <p:val>
                                            <p:strVal val="#ppt_x"/>
                                          </p:val>
                                        </p:tav>
                                      </p:tavLst>
                                    </p:anim>
                                    <p:anim calcmode="lin" valueType="num">
                                      <p:cBhvr>
                                        <p:cTn id="4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31" presetClass="entr" presetSubtype="0" fill="hold" nodeType="clickEffect">
                                  <p:stCondLst>
                                    <p:cond delay="0"/>
                                  </p:stCondLst>
                                  <p:childTnLst>
                                    <p:set>
                                      <p:cBhvr>
                                        <p:cTn id="53" dur="1" fill="hold">
                                          <p:stCondLst>
                                            <p:cond delay="0"/>
                                          </p:stCondLst>
                                        </p:cTn>
                                        <p:tgtEl>
                                          <p:spTgt spid="24"/>
                                        </p:tgtEl>
                                        <p:attrNameLst>
                                          <p:attrName>style.visibility</p:attrName>
                                        </p:attrNameLst>
                                      </p:cBhvr>
                                      <p:to>
                                        <p:strVal val="visible"/>
                                      </p:to>
                                    </p:set>
                                    <p:anim calcmode="lin" valueType="num">
                                      <p:cBhvr>
                                        <p:cTn id="54" dur="1000" fill="hold"/>
                                        <p:tgtEl>
                                          <p:spTgt spid="24"/>
                                        </p:tgtEl>
                                        <p:attrNameLst>
                                          <p:attrName>ppt_w</p:attrName>
                                        </p:attrNameLst>
                                      </p:cBhvr>
                                      <p:tavLst>
                                        <p:tav tm="0">
                                          <p:val>
                                            <p:fltVal val="0"/>
                                          </p:val>
                                        </p:tav>
                                        <p:tav tm="100000">
                                          <p:val>
                                            <p:strVal val="#ppt_w"/>
                                          </p:val>
                                        </p:tav>
                                      </p:tavLst>
                                    </p:anim>
                                    <p:anim calcmode="lin" valueType="num">
                                      <p:cBhvr>
                                        <p:cTn id="55" dur="1000" fill="hold"/>
                                        <p:tgtEl>
                                          <p:spTgt spid="24"/>
                                        </p:tgtEl>
                                        <p:attrNameLst>
                                          <p:attrName>ppt_h</p:attrName>
                                        </p:attrNameLst>
                                      </p:cBhvr>
                                      <p:tavLst>
                                        <p:tav tm="0">
                                          <p:val>
                                            <p:fltVal val="0"/>
                                          </p:val>
                                        </p:tav>
                                        <p:tav tm="100000">
                                          <p:val>
                                            <p:strVal val="#ppt_h"/>
                                          </p:val>
                                        </p:tav>
                                      </p:tavLst>
                                    </p:anim>
                                    <p:anim calcmode="lin" valueType="num">
                                      <p:cBhvr>
                                        <p:cTn id="56" dur="1000" fill="hold"/>
                                        <p:tgtEl>
                                          <p:spTgt spid="24"/>
                                        </p:tgtEl>
                                        <p:attrNameLst>
                                          <p:attrName>style.rotation</p:attrName>
                                        </p:attrNameLst>
                                      </p:cBhvr>
                                      <p:tavLst>
                                        <p:tav tm="0">
                                          <p:val>
                                            <p:fltVal val="90"/>
                                          </p:val>
                                        </p:tav>
                                        <p:tav tm="100000">
                                          <p:val>
                                            <p:fltVal val="0"/>
                                          </p:val>
                                        </p:tav>
                                      </p:tavLst>
                                    </p:anim>
                                    <p:animEffect transition="in" filter="fade">
                                      <p:cBhvr>
                                        <p:cTn id="57" dur="1000"/>
                                        <p:tgtEl>
                                          <p:spTgt spid="24"/>
                                        </p:tgtEl>
                                      </p:cBhvr>
                                    </p:animEffect>
                                  </p:childTnLst>
                                </p:cTn>
                              </p:par>
                            </p:childTnLst>
                          </p:cTn>
                        </p:par>
                      </p:childTnLst>
                    </p:cTn>
                  </p:par>
                  <p:par>
                    <p:cTn id="58" fill="hold">
                      <p:stCondLst>
                        <p:cond delay="indefinite"/>
                      </p:stCondLst>
                      <p:childTnLst>
                        <p:par>
                          <p:cTn id="59" fill="hold">
                            <p:stCondLst>
                              <p:cond delay="0"/>
                            </p:stCondLst>
                            <p:childTnLst>
                              <p:par>
                                <p:cTn id="60" presetID="31" presetClass="entr" presetSubtype="0" fill="hold" nodeType="clickEffect">
                                  <p:stCondLst>
                                    <p:cond delay="0"/>
                                  </p:stCondLst>
                                  <p:childTnLst>
                                    <p:set>
                                      <p:cBhvr>
                                        <p:cTn id="61" dur="1" fill="hold">
                                          <p:stCondLst>
                                            <p:cond delay="0"/>
                                          </p:stCondLst>
                                        </p:cTn>
                                        <p:tgtEl>
                                          <p:spTgt spid="14"/>
                                        </p:tgtEl>
                                        <p:attrNameLst>
                                          <p:attrName>style.visibility</p:attrName>
                                        </p:attrNameLst>
                                      </p:cBhvr>
                                      <p:to>
                                        <p:strVal val="visible"/>
                                      </p:to>
                                    </p:set>
                                    <p:anim calcmode="lin" valueType="num">
                                      <p:cBhvr>
                                        <p:cTn id="62" dur="1000" fill="hold"/>
                                        <p:tgtEl>
                                          <p:spTgt spid="14"/>
                                        </p:tgtEl>
                                        <p:attrNameLst>
                                          <p:attrName>ppt_w</p:attrName>
                                        </p:attrNameLst>
                                      </p:cBhvr>
                                      <p:tavLst>
                                        <p:tav tm="0">
                                          <p:val>
                                            <p:fltVal val="0"/>
                                          </p:val>
                                        </p:tav>
                                        <p:tav tm="100000">
                                          <p:val>
                                            <p:strVal val="#ppt_w"/>
                                          </p:val>
                                        </p:tav>
                                      </p:tavLst>
                                    </p:anim>
                                    <p:anim calcmode="lin" valueType="num">
                                      <p:cBhvr>
                                        <p:cTn id="63" dur="1000" fill="hold"/>
                                        <p:tgtEl>
                                          <p:spTgt spid="14"/>
                                        </p:tgtEl>
                                        <p:attrNameLst>
                                          <p:attrName>ppt_h</p:attrName>
                                        </p:attrNameLst>
                                      </p:cBhvr>
                                      <p:tavLst>
                                        <p:tav tm="0">
                                          <p:val>
                                            <p:fltVal val="0"/>
                                          </p:val>
                                        </p:tav>
                                        <p:tav tm="100000">
                                          <p:val>
                                            <p:strVal val="#ppt_h"/>
                                          </p:val>
                                        </p:tav>
                                      </p:tavLst>
                                    </p:anim>
                                    <p:anim calcmode="lin" valueType="num">
                                      <p:cBhvr>
                                        <p:cTn id="64" dur="1000" fill="hold"/>
                                        <p:tgtEl>
                                          <p:spTgt spid="14"/>
                                        </p:tgtEl>
                                        <p:attrNameLst>
                                          <p:attrName>style.rotation</p:attrName>
                                        </p:attrNameLst>
                                      </p:cBhvr>
                                      <p:tavLst>
                                        <p:tav tm="0">
                                          <p:val>
                                            <p:fltVal val="90"/>
                                          </p:val>
                                        </p:tav>
                                        <p:tav tm="100000">
                                          <p:val>
                                            <p:fltVal val="0"/>
                                          </p:val>
                                        </p:tav>
                                      </p:tavLst>
                                    </p:anim>
                                    <p:animEffect transition="in" filter="fade">
                                      <p:cBhvr>
                                        <p:cTn id="65"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FB2C5-5666-A3E4-4432-67DACFB0F284}"/>
              </a:ext>
            </a:extLst>
          </p:cNvPr>
          <p:cNvSpPr>
            <a:spLocks noGrp="1"/>
          </p:cNvSpPr>
          <p:nvPr>
            <p:ph type="title"/>
          </p:nvPr>
        </p:nvSpPr>
        <p:spPr>
          <a:xfrm>
            <a:off x="464191" y="446158"/>
            <a:ext cx="9853572" cy="1325563"/>
          </a:xfrm>
        </p:spPr>
        <p:txBody>
          <a:bodyPr/>
          <a:lstStyle/>
          <a:p>
            <a:r>
              <a:rPr lang="en-IN" sz="3600" b="1" dirty="0">
                <a:solidFill>
                  <a:schemeClr val="accent1"/>
                </a:solidFill>
                <a:highlight>
                  <a:srgbClr val="FFFF00"/>
                </a:highlight>
              </a:rPr>
              <a:t>Question 5: </a:t>
            </a:r>
            <a:r>
              <a:rPr lang="en-IN" b="1" dirty="0">
                <a:solidFill>
                  <a:schemeClr val="accent1"/>
                </a:solidFill>
                <a:highlight>
                  <a:srgbClr val="FFFF00"/>
                </a:highlight>
              </a:rPr>
              <a:t>Monthly Merchant Balance</a:t>
            </a:r>
            <a:br>
              <a:rPr lang="en-IN" dirty="0">
                <a:highlight>
                  <a:srgbClr val="FFFF00"/>
                </a:highlight>
              </a:rPr>
            </a:br>
            <a:br>
              <a:rPr lang="en-IN" dirty="0">
                <a:highlight>
                  <a:srgbClr val="FFFF00"/>
                </a:highlight>
              </a:rPr>
            </a:br>
            <a:br>
              <a:rPr lang="en-IN" b="1" dirty="0">
                <a:solidFill>
                  <a:schemeClr val="accent1"/>
                </a:solidFill>
                <a:highlight>
                  <a:srgbClr val="FFFF00"/>
                </a:highlight>
              </a:rPr>
            </a:br>
            <a:br>
              <a:rPr lang="en-IN" b="1" dirty="0">
                <a:solidFill>
                  <a:schemeClr val="accent1"/>
                </a:solidFill>
                <a:highlight>
                  <a:srgbClr val="FFFF00"/>
                </a:highlight>
              </a:rPr>
            </a:br>
            <a:br>
              <a:rPr lang="en-IN" b="1" dirty="0">
                <a:solidFill>
                  <a:schemeClr val="accent1"/>
                </a:solidFill>
                <a:highlight>
                  <a:srgbClr val="FFFF00"/>
                </a:highlight>
              </a:rPr>
            </a:br>
            <a:br>
              <a:rPr lang="en-IN" b="1" dirty="0">
                <a:solidFill>
                  <a:schemeClr val="accent1"/>
                </a:solidFill>
                <a:highlight>
                  <a:srgbClr val="FFFF00"/>
                </a:highlight>
              </a:rPr>
            </a:br>
            <a:endParaRPr lang="en-IN" b="1" dirty="0">
              <a:solidFill>
                <a:schemeClr val="accent1"/>
              </a:solidFill>
              <a:highlight>
                <a:srgbClr val="FFFF00"/>
              </a:highlight>
            </a:endParaRPr>
          </a:p>
        </p:txBody>
      </p:sp>
      <p:sp>
        <p:nvSpPr>
          <p:cNvPr id="3" name="Content Placeholder 2">
            <a:extLst>
              <a:ext uri="{FF2B5EF4-FFF2-40B4-BE49-F238E27FC236}">
                <a16:creationId xmlns:a16="http://schemas.microsoft.com/office/drawing/2014/main" id="{349B8CFA-7B21-D2D4-C380-13C96422BF9D}"/>
              </a:ext>
            </a:extLst>
          </p:cNvPr>
          <p:cNvSpPr>
            <a:spLocks noGrp="1"/>
          </p:cNvSpPr>
          <p:nvPr>
            <p:ph idx="1"/>
          </p:nvPr>
        </p:nvSpPr>
        <p:spPr>
          <a:xfrm>
            <a:off x="614045" y="1494374"/>
            <a:ext cx="11113764" cy="4351338"/>
          </a:xfrm>
        </p:spPr>
        <p:txBody>
          <a:bodyPr>
            <a:normAutofit/>
          </a:bodyPr>
          <a:lstStyle/>
          <a:p>
            <a:r>
              <a:rPr lang="en-US" dirty="0"/>
              <a:t>Say you have access to all the transactions for a given merchant account. </a:t>
            </a:r>
          </a:p>
          <a:p>
            <a:r>
              <a:rPr lang="en-US" dirty="0"/>
              <a:t>Write a query to print the cumulative balance of the merchant account at the end of each day, with the total balance reset back to zero at the end of the month. </a:t>
            </a:r>
          </a:p>
          <a:p>
            <a:r>
              <a:rPr lang="en-US" dirty="0"/>
              <a:t>Output the transaction date and cumulative balance.</a:t>
            </a:r>
          </a:p>
          <a:p>
            <a:pPr marL="0" indent="0">
              <a:buNone/>
            </a:pPr>
            <a:endParaRPr lang="en-US" dirty="0"/>
          </a:p>
          <a:p>
            <a:endParaRPr lang="en-US" dirty="0"/>
          </a:p>
        </p:txBody>
      </p:sp>
      <p:pic>
        <p:nvPicPr>
          <p:cNvPr id="13" name="Picture 12" descr="Logo&#10;&#10;Description automatically generated">
            <a:extLst>
              <a:ext uri="{FF2B5EF4-FFF2-40B4-BE49-F238E27FC236}">
                <a16:creationId xmlns:a16="http://schemas.microsoft.com/office/drawing/2014/main" id="{911DE20E-B93D-AA35-D17A-7D685CF06D7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34908" y="6000908"/>
            <a:ext cx="857092" cy="857092"/>
          </a:xfrm>
          <a:prstGeom prst="rect">
            <a:avLst/>
          </a:prstGeom>
        </p:spPr>
      </p:pic>
      <p:pic>
        <p:nvPicPr>
          <p:cNvPr id="5" name="Picture 4">
            <a:extLst>
              <a:ext uri="{FF2B5EF4-FFF2-40B4-BE49-F238E27FC236}">
                <a16:creationId xmlns:a16="http://schemas.microsoft.com/office/drawing/2014/main" id="{33EFDCA5-EC77-2EA2-1FCD-7A2B510B3006}"/>
              </a:ext>
            </a:extLst>
          </p:cNvPr>
          <p:cNvPicPr>
            <a:picLocks noChangeAspect="1"/>
          </p:cNvPicPr>
          <p:nvPr/>
        </p:nvPicPr>
        <p:blipFill>
          <a:blip r:embed="rId3"/>
          <a:stretch>
            <a:fillRect/>
          </a:stretch>
        </p:blipFill>
        <p:spPr>
          <a:xfrm>
            <a:off x="845685" y="3429000"/>
            <a:ext cx="2974126" cy="1934626"/>
          </a:xfrm>
          <a:prstGeom prst="rect">
            <a:avLst/>
          </a:prstGeom>
          <a:ln w="228600" cap="sq" cmpd="thickThin">
            <a:solidFill>
              <a:srgbClr val="000000"/>
            </a:solidFill>
            <a:prstDash val="solid"/>
            <a:miter lim="800000"/>
          </a:ln>
          <a:effectLst>
            <a:innerShdw blurRad="76200">
              <a:srgbClr val="000000"/>
            </a:innerShdw>
          </a:effectLst>
        </p:spPr>
      </p:pic>
      <p:pic>
        <p:nvPicPr>
          <p:cNvPr id="7" name="Picture 6">
            <a:extLst>
              <a:ext uri="{FF2B5EF4-FFF2-40B4-BE49-F238E27FC236}">
                <a16:creationId xmlns:a16="http://schemas.microsoft.com/office/drawing/2014/main" id="{89541191-4429-49DF-CE5B-F7C4C5A88054}"/>
              </a:ext>
            </a:extLst>
          </p:cNvPr>
          <p:cNvPicPr>
            <a:picLocks noChangeAspect="1"/>
          </p:cNvPicPr>
          <p:nvPr/>
        </p:nvPicPr>
        <p:blipFill>
          <a:blip r:embed="rId4"/>
          <a:stretch>
            <a:fillRect/>
          </a:stretch>
        </p:blipFill>
        <p:spPr>
          <a:xfrm>
            <a:off x="8690903" y="3429000"/>
            <a:ext cx="3036906" cy="1717088"/>
          </a:xfrm>
          <a:prstGeom prst="rect">
            <a:avLst/>
          </a:prstGeom>
          <a:ln w="228600" cap="sq" cmpd="thickThin">
            <a:solidFill>
              <a:srgbClr val="000000"/>
            </a:solidFill>
            <a:prstDash val="solid"/>
            <a:miter lim="800000"/>
          </a:ln>
          <a:effectLst>
            <a:innerShdw blurRad="76200">
              <a:srgbClr val="000000"/>
            </a:innerShdw>
          </a:effectLst>
        </p:spPr>
      </p:pic>
      <p:pic>
        <p:nvPicPr>
          <p:cNvPr id="9" name="Picture 8">
            <a:extLst>
              <a:ext uri="{FF2B5EF4-FFF2-40B4-BE49-F238E27FC236}">
                <a16:creationId xmlns:a16="http://schemas.microsoft.com/office/drawing/2014/main" id="{1ECEC999-0946-60B6-AF8D-063E6A33B059}"/>
              </a:ext>
            </a:extLst>
          </p:cNvPr>
          <p:cNvPicPr>
            <a:picLocks noChangeAspect="1"/>
          </p:cNvPicPr>
          <p:nvPr/>
        </p:nvPicPr>
        <p:blipFill>
          <a:blip r:embed="rId5"/>
          <a:stretch>
            <a:fillRect/>
          </a:stretch>
        </p:blipFill>
        <p:spPr>
          <a:xfrm>
            <a:off x="4714888" y="3232890"/>
            <a:ext cx="3296118" cy="2130736"/>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1" name="Picture 10">
            <a:extLst>
              <a:ext uri="{FF2B5EF4-FFF2-40B4-BE49-F238E27FC236}">
                <a16:creationId xmlns:a16="http://schemas.microsoft.com/office/drawing/2014/main" id="{22B669EA-F02C-09AD-B4FD-B4F55A2801A9}"/>
              </a:ext>
            </a:extLst>
          </p:cNvPr>
          <p:cNvPicPr>
            <a:picLocks noChangeAspect="1"/>
          </p:cNvPicPr>
          <p:nvPr/>
        </p:nvPicPr>
        <p:blipFill>
          <a:blip r:embed="rId6"/>
          <a:stretch>
            <a:fillRect/>
          </a:stretch>
        </p:blipFill>
        <p:spPr>
          <a:xfrm>
            <a:off x="1990375" y="5845712"/>
            <a:ext cx="7962900" cy="8096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69953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down)">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wipe(down)">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p:cTn id="29" dur="1000" fill="hold"/>
                                        <p:tgtEl>
                                          <p:spTgt spid="5"/>
                                        </p:tgtEl>
                                        <p:attrNameLst>
                                          <p:attrName>ppt_w</p:attrName>
                                        </p:attrNameLst>
                                      </p:cBhvr>
                                      <p:tavLst>
                                        <p:tav tm="0">
                                          <p:val>
                                            <p:fltVal val="0"/>
                                          </p:val>
                                        </p:tav>
                                        <p:tav tm="100000">
                                          <p:val>
                                            <p:strVal val="#ppt_w"/>
                                          </p:val>
                                        </p:tav>
                                      </p:tavLst>
                                    </p:anim>
                                    <p:anim calcmode="lin" valueType="num">
                                      <p:cBhvr>
                                        <p:cTn id="30" dur="1000" fill="hold"/>
                                        <p:tgtEl>
                                          <p:spTgt spid="5"/>
                                        </p:tgtEl>
                                        <p:attrNameLst>
                                          <p:attrName>ppt_h</p:attrName>
                                        </p:attrNameLst>
                                      </p:cBhvr>
                                      <p:tavLst>
                                        <p:tav tm="0">
                                          <p:val>
                                            <p:fltVal val="0"/>
                                          </p:val>
                                        </p:tav>
                                        <p:tav tm="100000">
                                          <p:val>
                                            <p:strVal val="#ppt_h"/>
                                          </p:val>
                                        </p:tav>
                                      </p:tavLst>
                                    </p:anim>
                                    <p:anim calcmode="lin" valueType="num">
                                      <p:cBhvr>
                                        <p:cTn id="31" dur="1000" fill="hold"/>
                                        <p:tgtEl>
                                          <p:spTgt spid="5"/>
                                        </p:tgtEl>
                                        <p:attrNameLst>
                                          <p:attrName>style.rotation</p:attrName>
                                        </p:attrNameLst>
                                      </p:cBhvr>
                                      <p:tavLst>
                                        <p:tav tm="0">
                                          <p:val>
                                            <p:fltVal val="90"/>
                                          </p:val>
                                        </p:tav>
                                        <p:tav tm="100000">
                                          <p:val>
                                            <p:fltVal val="0"/>
                                          </p:val>
                                        </p:tav>
                                      </p:tavLst>
                                    </p:anim>
                                    <p:animEffect transition="in" filter="fade">
                                      <p:cBhvr>
                                        <p:cTn id="32" dur="10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31"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p:cTn id="37" dur="1000" fill="hold"/>
                                        <p:tgtEl>
                                          <p:spTgt spid="7"/>
                                        </p:tgtEl>
                                        <p:attrNameLst>
                                          <p:attrName>ppt_w</p:attrName>
                                        </p:attrNameLst>
                                      </p:cBhvr>
                                      <p:tavLst>
                                        <p:tav tm="0">
                                          <p:val>
                                            <p:fltVal val="0"/>
                                          </p:val>
                                        </p:tav>
                                        <p:tav tm="100000">
                                          <p:val>
                                            <p:strVal val="#ppt_w"/>
                                          </p:val>
                                        </p:tav>
                                      </p:tavLst>
                                    </p:anim>
                                    <p:anim calcmode="lin" valueType="num">
                                      <p:cBhvr>
                                        <p:cTn id="38" dur="1000" fill="hold"/>
                                        <p:tgtEl>
                                          <p:spTgt spid="7"/>
                                        </p:tgtEl>
                                        <p:attrNameLst>
                                          <p:attrName>ppt_h</p:attrName>
                                        </p:attrNameLst>
                                      </p:cBhvr>
                                      <p:tavLst>
                                        <p:tav tm="0">
                                          <p:val>
                                            <p:fltVal val="0"/>
                                          </p:val>
                                        </p:tav>
                                        <p:tav tm="100000">
                                          <p:val>
                                            <p:strVal val="#ppt_h"/>
                                          </p:val>
                                        </p:tav>
                                      </p:tavLst>
                                    </p:anim>
                                    <p:anim calcmode="lin" valueType="num">
                                      <p:cBhvr>
                                        <p:cTn id="39" dur="1000" fill="hold"/>
                                        <p:tgtEl>
                                          <p:spTgt spid="7"/>
                                        </p:tgtEl>
                                        <p:attrNameLst>
                                          <p:attrName>style.rotation</p:attrName>
                                        </p:attrNameLst>
                                      </p:cBhvr>
                                      <p:tavLst>
                                        <p:tav tm="0">
                                          <p:val>
                                            <p:fltVal val="90"/>
                                          </p:val>
                                        </p:tav>
                                        <p:tav tm="100000">
                                          <p:val>
                                            <p:fltVal val="0"/>
                                          </p:val>
                                        </p:tav>
                                      </p:tavLst>
                                    </p:anim>
                                    <p:animEffect transition="in" filter="fade">
                                      <p:cBhvr>
                                        <p:cTn id="40" dur="10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31" presetClass="entr" presetSubtype="0" fill="hold" nodeType="clickEffect">
                                  <p:stCondLst>
                                    <p:cond delay="0"/>
                                  </p:stCondLst>
                                  <p:childTnLst>
                                    <p:set>
                                      <p:cBhvr>
                                        <p:cTn id="44" dur="1" fill="hold">
                                          <p:stCondLst>
                                            <p:cond delay="0"/>
                                          </p:stCondLst>
                                        </p:cTn>
                                        <p:tgtEl>
                                          <p:spTgt spid="9"/>
                                        </p:tgtEl>
                                        <p:attrNameLst>
                                          <p:attrName>style.visibility</p:attrName>
                                        </p:attrNameLst>
                                      </p:cBhvr>
                                      <p:to>
                                        <p:strVal val="visible"/>
                                      </p:to>
                                    </p:set>
                                    <p:anim calcmode="lin" valueType="num">
                                      <p:cBhvr>
                                        <p:cTn id="45" dur="1000" fill="hold"/>
                                        <p:tgtEl>
                                          <p:spTgt spid="9"/>
                                        </p:tgtEl>
                                        <p:attrNameLst>
                                          <p:attrName>ppt_w</p:attrName>
                                        </p:attrNameLst>
                                      </p:cBhvr>
                                      <p:tavLst>
                                        <p:tav tm="0">
                                          <p:val>
                                            <p:fltVal val="0"/>
                                          </p:val>
                                        </p:tav>
                                        <p:tav tm="100000">
                                          <p:val>
                                            <p:strVal val="#ppt_w"/>
                                          </p:val>
                                        </p:tav>
                                      </p:tavLst>
                                    </p:anim>
                                    <p:anim calcmode="lin" valueType="num">
                                      <p:cBhvr>
                                        <p:cTn id="46" dur="1000" fill="hold"/>
                                        <p:tgtEl>
                                          <p:spTgt spid="9"/>
                                        </p:tgtEl>
                                        <p:attrNameLst>
                                          <p:attrName>ppt_h</p:attrName>
                                        </p:attrNameLst>
                                      </p:cBhvr>
                                      <p:tavLst>
                                        <p:tav tm="0">
                                          <p:val>
                                            <p:fltVal val="0"/>
                                          </p:val>
                                        </p:tav>
                                        <p:tav tm="100000">
                                          <p:val>
                                            <p:strVal val="#ppt_h"/>
                                          </p:val>
                                        </p:tav>
                                      </p:tavLst>
                                    </p:anim>
                                    <p:anim calcmode="lin" valueType="num">
                                      <p:cBhvr>
                                        <p:cTn id="47" dur="1000" fill="hold"/>
                                        <p:tgtEl>
                                          <p:spTgt spid="9"/>
                                        </p:tgtEl>
                                        <p:attrNameLst>
                                          <p:attrName>style.rotation</p:attrName>
                                        </p:attrNameLst>
                                      </p:cBhvr>
                                      <p:tavLst>
                                        <p:tav tm="0">
                                          <p:val>
                                            <p:fltVal val="90"/>
                                          </p:val>
                                        </p:tav>
                                        <p:tav tm="100000">
                                          <p:val>
                                            <p:fltVal val="0"/>
                                          </p:val>
                                        </p:tav>
                                      </p:tavLst>
                                    </p:anim>
                                    <p:animEffect transition="in" filter="fade">
                                      <p:cBhvr>
                                        <p:cTn id="48" dur="1000"/>
                                        <p:tgtEl>
                                          <p:spTgt spid="9"/>
                                        </p:tgtEl>
                                      </p:cBhvr>
                                    </p:animEffect>
                                  </p:childTnLst>
                                </p:cTn>
                              </p:par>
                            </p:childTnLst>
                          </p:cTn>
                        </p:par>
                      </p:childTnLst>
                    </p:cTn>
                  </p:par>
                  <p:par>
                    <p:cTn id="49" fill="hold">
                      <p:stCondLst>
                        <p:cond delay="indefinite"/>
                      </p:stCondLst>
                      <p:childTnLst>
                        <p:par>
                          <p:cTn id="50" fill="hold">
                            <p:stCondLst>
                              <p:cond delay="0"/>
                            </p:stCondLst>
                            <p:childTnLst>
                              <p:par>
                                <p:cTn id="51" presetID="26" presetClass="entr" presetSubtype="0" fill="hold" nodeType="click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wipe(down)">
                                      <p:cBhvr>
                                        <p:cTn id="53" dur="580">
                                          <p:stCondLst>
                                            <p:cond delay="0"/>
                                          </p:stCondLst>
                                        </p:cTn>
                                        <p:tgtEl>
                                          <p:spTgt spid="11"/>
                                        </p:tgtEl>
                                      </p:cBhvr>
                                    </p:animEffect>
                                    <p:anim calcmode="lin" valueType="num">
                                      <p:cBhvr>
                                        <p:cTn id="54"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55"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56"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57"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58"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59" dur="26">
                                          <p:stCondLst>
                                            <p:cond delay="650"/>
                                          </p:stCondLst>
                                        </p:cTn>
                                        <p:tgtEl>
                                          <p:spTgt spid="11"/>
                                        </p:tgtEl>
                                      </p:cBhvr>
                                      <p:to x="100000" y="60000"/>
                                    </p:animScale>
                                    <p:animScale>
                                      <p:cBhvr>
                                        <p:cTn id="60" dur="166" decel="50000">
                                          <p:stCondLst>
                                            <p:cond delay="676"/>
                                          </p:stCondLst>
                                        </p:cTn>
                                        <p:tgtEl>
                                          <p:spTgt spid="11"/>
                                        </p:tgtEl>
                                      </p:cBhvr>
                                      <p:to x="100000" y="100000"/>
                                    </p:animScale>
                                    <p:animScale>
                                      <p:cBhvr>
                                        <p:cTn id="61" dur="26">
                                          <p:stCondLst>
                                            <p:cond delay="1312"/>
                                          </p:stCondLst>
                                        </p:cTn>
                                        <p:tgtEl>
                                          <p:spTgt spid="11"/>
                                        </p:tgtEl>
                                      </p:cBhvr>
                                      <p:to x="100000" y="80000"/>
                                    </p:animScale>
                                    <p:animScale>
                                      <p:cBhvr>
                                        <p:cTn id="62" dur="166" decel="50000">
                                          <p:stCondLst>
                                            <p:cond delay="1338"/>
                                          </p:stCondLst>
                                        </p:cTn>
                                        <p:tgtEl>
                                          <p:spTgt spid="11"/>
                                        </p:tgtEl>
                                      </p:cBhvr>
                                      <p:to x="100000" y="100000"/>
                                    </p:animScale>
                                    <p:animScale>
                                      <p:cBhvr>
                                        <p:cTn id="63" dur="26">
                                          <p:stCondLst>
                                            <p:cond delay="1642"/>
                                          </p:stCondLst>
                                        </p:cTn>
                                        <p:tgtEl>
                                          <p:spTgt spid="11"/>
                                        </p:tgtEl>
                                      </p:cBhvr>
                                      <p:to x="100000" y="90000"/>
                                    </p:animScale>
                                    <p:animScale>
                                      <p:cBhvr>
                                        <p:cTn id="64" dur="166" decel="50000">
                                          <p:stCondLst>
                                            <p:cond delay="1668"/>
                                          </p:stCondLst>
                                        </p:cTn>
                                        <p:tgtEl>
                                          <p:spTgt spid="11"/>
                                        </p:tgtEl>
                                      </p:cBhvr>
                                      <p:to x="100000" y="100000"/>
                                    </p:animScale>
                                    <p:animScale>
                                      <p:cBhvr>
                                        <p:cTn id="65" dur="26">
                                          <p:stCondLst>
                                            <p:cond delay="1808"/>
                                          </p:stCondLst>
                                        </p:cTn>
                                        <p:tgtEl>
                                          <p:spTgt spid="11"/>
                                        </p:tgtEl>
                                      </p:cBhvr>
                                      <p:to x="100000" y="95000"/>
                                    </p:animScale>
                                    <p:animScale>
                                      <p:cBhvr>
                                        <p:cTn id="66" dur="166" decel="50000">
                                          <p:stCondLst>
                                            <p:cond delay="1834"/>
                                          </p:stCondLst>
                                        </p:cTn>
                                        <p:tgtEl>
                                          <p:spTgt spid="1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66" name="Picture 65">
            <a:extLst>
              <a:ext uri="{FF2B5EF4-FFF2-40B4-BE49-F238E27FC236}">
                <a16:creationId xmlns:a16="http://schemas.microsoft.com/office/drawing/2014/main" id="{5B89E5C5-A037-45B3-9D37-3658914D47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68" name="Picture 67">
            <a:extLst>
              <a:ext uri="{FF2B5EF4-FFF2-40B4-BE49-F238E27FC236}">
                <a16:creationId xmlns:a16="http://schemas.microsoft.com/office/drawing/2014/main" id="{5ACB93B0-521E-443D-9750-AFCFDDB3E8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0" name="Oval 69">
            <a:extLst>
              <a:ext uri="{FF2B5EF4-FFF2-40B4-BE49-F238E27FC236}">
                <a16:creationId xmlns:a16="http://schemas.microsoft.com/office/drawing/2014/main" id="{DA1DAC79-DDBA-4382-9D43-6E5F685B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5878"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2" name="Picture 71">
            <a:extLst>
              <a:ext uri="{FF2B5EF4-FFF2-40B4-BE49-F238E27FC236}">
                <a16:creationId xmlns:a16="http://schemas.microsoft.com/office/drawing/2014/main" id="{E0880F10-995F-4F01-A83B-7ECDB7BE79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4" name="Picture 73">
            <a:extLst>
              <a:ext uri="{FF2B5EF4-FFF2-40B4-BE49-F238E27FC236}">
                <a16:creationId xmlns:a16="http://schemas.microsoft.com/office/drawing/2014/main" id="{A2D49266-1F08-40F2-B0E1-1D919DCB57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76" name="Rectangle 75">
            <a:extLst>
              <a:ext uri="{FF2B5EF4-FFF2-40B4-BE49-F238E27FC236}">
                <a16:creationId xmlns:a16="http://schemas.microsoft.com/office/drawing/2014/main" id="{6AACA73D-178F-4CFC-99E3-9F4FCBBD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Picture 4" descr="Text, shape&#10;&#10;Description automatically generated">
            <a:extLst>
              <a:ext uri="{FF2B5EF4-FFF2-40B4-BE49-F238E27FC236}">
                <a16:creationId xmlns:a16="http://schemas.microsoft.com/office/drawing/2014/main" id="{47F6553E-1C6E-5A5F-046B-A40ED5A7E162}"/>
              </a:ext>
            </a:extLst>
          </p:cNvPr>
          <p:cNvPicPr>
            <a:picLocks noChangeAspect="1"/>
          </p:cNvPicPr>
          <p:nvPr/>
        </p:nvPicPr>
        <p:blipFill rotWithShape="1">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rcRect t="10991" b="4104"/>
          <a:stretch/>
        </p:blipFill>
        <p:spPr>
          <a:xfrm>
            <a:off x="20" y="10"/>
            <a:ext cx="12191980" cy="6857990"/>
          </a:xfrm>
          <a:prstGeom prst="rect">
            <a:avLst/>
          </a:prstGeom>
        </p:spPr>
      </p:pic>
      <p:sp>
        <p:nvSpPr>
          <p:cNvPr id="78" name="Rectangle 77">
            <a:extLst>
              <a:ext uri="{FF2B5EF4-FFF2-40B4-BE49-F238E27FC236}">
                <a16:creationId xmlns:a16="http://schemas.microsoft.com/office/drawing/2014/main" id="{52B1435E-BAB8-43AB-AF6A-C15D437DCB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7" name="Picture 6" descr="Logo&#10;&#10;Description automatically generated">
            <a:extLst>
              <a:ext uri="{FF2B5EF4-FFF2-40B4-BE49-F238E27FC236}">
                <a16:creationId xmlns:a16="http://schemas.microsoft.com/office/drawing/2014/main" id="{05BB3423-B928-FD8A-1877-D967162DA3D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1268055" y="5734020"/>
            <a:ext cx="923925" cy="923925"/>
          </a:xfrm>
          <a:prstGeom prst="rect">
            <a:avLst/>
          </a:prstGeom>
        </p:spPr>
      </p:pic>
      <p:sp>
        <p:nvSpPr>
          <p:cNvPr id="6" name="TextBox 5">
            <a:extLst>
              <a:ext uri="{FF2B5EF4-FFF2-40B4-BE49-F238E27FC236}">
                <a16:creationId xmlns:a16="http://schemas.microsoft.com/office/drawing/2014/main" id="{DB02D947-91D2-352A-3B64-89E5B43A13F7}"/>
              </a:ext>
            </a:extLst>
          </p:cNvPr>
          <p:cNvSpPr txBox="1"/>
          <p:nvPr/>
        </p:nvSpPr>
        <p:spPr>
          <a:xfrm>
            <a:off x="9341541" y="6657945"/>
            <a:ext cx="2850459" cy="200055"/>
          </a:xfrm>
          <a:prstGeom prst="rect">
            <a:avLst/>
          </a:prstGeom>
          <a:solidFill>
            <a:srgbClr val="000000"/>
          </a:solidFill>
        </p:spPr>
        <p:txBody>
          <a:bodyPr wrap="none" rtlCol="0">
            <a:spAutoFit/>
          </a:bodyPr>
          <a:lstStyle/>
          <a:p>
            <a:pPr algn="r">
              <a:spcAft>
                <a:spcPts val="600"/>
              </a:spcAft>
            </a:pPr>
            <a:r>
              <a:rPr lang="en-IN" sz="700">
                <a:solidFill>
                  <a:srgbClr val="FFFFFF"/>
                </a:solidFill>
                <a:hlinkClick r:id="rId8" tooltip="https://www.sourcewatch.org/index.php?title=File:Thank_you.jpg">
                  <a:extLst>
                    <a:ext uri="{A12FA001-AC4F-418D-AE19-62706E023703}">
                      <ahyp:hlinkClr xmlns:ahyp="http://schemas.microsoft.com/office/drawing/2018/hyperlinkcolor" val="tx"/>
                    </a:ext>
                  </a:extLst>
                </a:hlinkClick>
              </a:rPr>
              <a:t>This Photo</a:t>
            </a:r>
            <a:r>
              <a:rPr lang="en-IN" sz="700">
                <a:solidFill>
                  <a:srgbClr val="FFFFFF"/>
                </a:solidFill>
              </a:rPr>
              <a:t> by Unknown Author is licensed under </a:t>
            </a:r>
            <a:r>
              <a:rPr lang="en-IN" sz="700">
                <a:solidFill>
                  <a:srgbClr val="FFFFFF"/>
                </a:solidFill>
                <a:hlinkClick r:id="rId10" tooltip="https://creativecommons.org/licenses/by-nc-sa/3.0/">
                  <a:extLst>
                    <a:ext uri="{A12FA001-AC4F-418D-AE19-62706E023703}">
                      <ahyp:hlinkClr xmlns:ahyp="http://schemas.microsoft.com/office/drawing/2018/hyperlinkcolor" val="tx"/>
                    </a:ext>
                  </a:extLst>
                </a:hlinkClick>
              </a:rPr>
              <a:t>CC BY-SA-NC</a:t>
            </a:r>
            <a:endParaRPr lang="en-IN" sz="700">
              <a:solidFill>
                <a:srgbClr val="FFFFFF"/>
              </a:solidFill>
            </a:endParaRPr>
          </a:p>
        </p:txBody>
      </p:sp>
    </p:spTree>
    <p:extLst>
      <p:ext uri="{BB962C8B-B14F-4D97-AF65-F5344CB8AC3E}">
        <p14:creationId xmlns:p14="http://schemas.microsoft.com/office/powerpoint/2010/main" val="13973876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175</TotalTime>
  <Words>447</Words>
  <Application>Microsoft Office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-apple-system</vt:lpstr>
      <vt:lpstr>Arial</vt:lpstr>
      <vt:lpstr>Century Gothic</vt:lpstr>
      <vt:lpstr>SFMono-Regular</vt:lpstr>
      <vt:lpstr>Wingdings 3</vt:lpstr>
      <vt:lpstr>Ion</vt:lpstr>
      <vt:lpstr>PowerPoint Presentation</vt:lpstr>
      <vt:lpstr>Question 1: DATA ANALYST SKILLS</vt:lpstr>
      <vt:lpstr>Question 2 : FINAL ACCOUNT BALANCE</vt:lpstr>
      <vt:lpstr>Question 3:App Click-through Rate (CTR)  </vt:lpstr>
      <vt:lpstr>Question 4: Spotify Streaming History    </vt:lpstr>
      <vt:lpstr>Question 4: Spotify Streaming History    </vt:lpstr>
      <vt:lpstr>Question 5: Monthly Merchant Balance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Anand Jha</dc:creator>
  <cp:lastModifiedBy>Anand Jha</cp:lastModifiedBy>
  <cp:revision>1</cp:revision>
  <dcterms:created xsi:type="dcterms:W3CDTF">2022-11-04T12:26:06Z</dcterms:created>
  <dcterms:modified xsi:type="dcterms:W3CDTF">2022-11-04T15:21:08Z</dcterms:modified>
</cp:coreProperties>
</file>