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7" r:id="rId21"/>
    <p:sldId id="298" r:id="rId22"/>
    <p:sldId id="29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92EDF-0ACA-4F1E-83C7-792CE1038224}" v="59" dt="2022-10-28T15:46:58.4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Jha" userId="094254f6a2cdace8" providerId="LiveId" clId="{3B892EDF-0ACA-4F1E-83C7-792CE1038224}"/>
    <pc:docChg chg="undo custSel addSld modSld">
      <pc:chgData name="Anand Jha" userId="094254f6a2cdace8" providerId="LiveId" clId="{3B892EDF-0ACA-4F1E-83C7-792CE1038224}" dt="2022-10-31T16:38:54.391" v="157" actId="1076"/>
      <pc:docMkLst>
        <pc:docMk/>
      </pc:docMkLst>
      <pc:sldChg chg="addSp delSp modSp mod">
        <pc:chgData name="Anand Jha" userId="094254f6a2cdace8" providerId="LiveId" clId="{3B892EDF-0ACA-4F1E-83C7-792CE1038224}" dt="2022-10-28T15:44:43.625" v="42" actId="1076"/>
        <pc:sldMkLst>
          <pc:docMk/>
          <pc:sldMk cId="0" sldId="256"/>
        </pc:sldMkLst>
        <pc:spChg chg="mod">
          <ac:chgData name="Anand Jha" userId="094254f6a2cdace8" providerId="LiveId" clId="{3B892EDF-0ACA-4F1E-83C7-792CE1038224}" dt="2022-10-28T15:42:04.559" v="19" actId="20577"/>
          <ac:spMkLst>
            <pc:docMk/>
            <pc:sldMk cId="0" sldId="256"/>
            <ac:spMk id="12" creationId="{00000000-0000-0000-0000-000000000000}"/>
          </ac:spMkLst>
        </pc:spChg>
        <pc:picChg chg="mod">
          <ac:chgData name="Anand Jha" userId="094254f6a2cdace8" providerId="LiveId" clId="{3B892EDF-0ACA-4F1E-83C7-792CE1038224}" dt="2022-10-28T15:42:45.472" v="32" actId="14100"/>
          <ac:picMkLst>
            <pc:docMk/>
            <pc:sldMk cId="0" sldId="256"/>
            <ac:picMk id="15" creationId="{25F9A80A-D023-A895-ABDB-5F44F095EB07}"/>
          </ac:picMkLst>
        </pc:picChg>
        <pc:picChg chg="del mod">
          <ac:chgData name="Anand Jha" userId="094254f6a2cdace8" providerId="LiveId" clId="{3B892EDF-0ACA-4F1E-83C7-792CE1038224}" dt="2022-10-28T15:44:20.066" v="36" actId="478"/>
          <ac:picMkLst>
            <pc:docMk/>
            <pc:sldMk cId="0" sldId="256"/>
            <ac:picMk id="16" creationId="{16707AC0-7033-16BA-62CC-4BE788195E9C}"/>
          </ac:picMkLst>
        </pc:picChg>
        <pc:picChg chg="add mod">
          <ac:chgData name="Anand Jha" userId="094254f6a2cdace8" providerId="LiveId" clId="{3B892EDF-0ACA-4F1E-83C7-792CE1038224}" dt="2022-10-28T15:44:43.625" v="42" actId="1076"/>
          <ac:picMkLst>
            <pc:docMk/>
            <pc:sldMk cId="0" sldId="256"/>
            <ac:picMk id="18" creationId="{CD00C896-C52B-DA16-176C-52711FC60DA4}"/>
          </ac:picMkLst>
        </pc:picChg>
      </pc:sldChg>
      <pc:sldChg chg="addSp delSp modSp mod">
        <pc:chgData name="Anand Jha" userId="094254f6a2cdace8" providerId="LiveId" clId="{3B892EDF-0ACA-4F1E-83C7-792CE1038224}" dt="2022-10-28T15:44:55.527" v="46" actId="1076"/>
        <pc:sldMkLst>
          <pc:docMk/>
          <pc:sldMk cId="0" sldId="260"/>
        </pc:sldMkLst>
        <pc:picChg chg="del">
          <ac:chgData name="Anand Jha" userId="094254f6a2cdace8" providerId="LiveId" clId="{3B892EDF-0ACA-4F1E-83C7-792CE1038224}" dt="2022-10-28T15:44:52.377" v="45" actId="478"/>
          <ac:picMkLst>
            <pc:docMk/>
            <pc:sldMk cId="0" sldId="260"/>
            <ac:picMk id="5" creationId="{2ACC237F-A922-C52D-4074-00F0A6CCAED2}"/>
          </ac:picMkLst>
        </pc:picChg>
        <pc:picChg chg="add mod">
          <ac:chgData name="Anand Jha" userId="094254f6a2cdace8" providerId="LiveId" clId="{3B892EDF-0ACA-4F1E-83C7-792CE1038224}" dt="2022-10-28T15:44:55.527" v="46" actId="1076"/>
          <ac:picMkLst>
            <pc:docMk/>
            <pc:sldMk cId="0" sldId="260"/>
            <ac:picMk id="6" creationId="{E9E6797F-2F63-6483-321A-F0C87DBD5277}"/>
          </ac:picMkLst>
        </pc:picChg>
      </pc:sldChg>
      <pc:sldChg chg="addSp delSp modSp mod">
        <pc:chgData name="Anand Jha" userId="094254f6a2cdace8" providerId="LiveId" clId="{3B892EDF-0ACA-4F1E-83C7-792CE1038224}" dt="2022-10-28T15:44:59.151" v="48"/>
        <pc:sldMkLst>
          <pc:docMk/>
          <pc:sldMk cId="0" sldId="261"/>
        </pc:sldMkLst>
        <pc:picChg chg="del">
          <ac:chgData name="Anand Jha" userId="094254f6a2cdace8" providerId="LiveId" clId="{3B892EDF-0ACA-4F1E-83C7-792CE1038224}" dt="2022-10-28T15:44:58.133" v="47" actId="478"/>
          <ac:picMkLst>
            <pc:docMk/>
            <pc:sldMk cId="0" sldId="261"/>
            <ac:picMk id="10" creationId="{93813012-F920-679E-3D50-9D8683659310}"/>
          </ac:picMkLst>
        </pc:picChg>
        <pc:picChg chg="add mod">
          <ac:chgData name="Anand Jha" userId="094254f6a2cdace8" providerId="LiveId" clId="{3B892EDF-0ACA-4F1E-83C7-792CE1038224}" dt="2022-10-28T15:44:59.151" v="48"/>
          <ac:picMkLst>
            <pc:docMk/>
            <pc:sldMk cId="0" sldId="261"/>
            <ac:picMk id="11" creationId="{0D1275C3-A64C-616F-754D-37930B5F93D0}"/>
          </ac:picMkLst>
        </pc:picChg>
      </pc:sldChg>
      <pc:sldChg chg="addSp delSp modSp mod">
        <pc:chgData name="Anand Jha" userId="094254f6a2cdace8" providerId="LiveId" clId="{3B892EDF-0ACA-4F1E-83C7-792CE1038224}" dt="2022-10-28T15:45:03.309" v="50"/>
        <pc:sldMkLst>
          <pc:docMk/>
          <pc:sldMk cId="0" sldId="262"/>
        </pc:sldMkLst>
        <pc:picChg chg="del">
          <ac:chgData name="Anand Jha" userId="094254f6a2cdace8" providerId="LiveId" clId="{3B892EDF-0ACA-4F1E-83C7-792CE1038224}" dt="2022-10-28T15:45:02.257" v="49" actId="478"/>
          <ac:picMkLst>
            <pc:docMk/>
            <pc:sldMk cId="0" sldId="262"/>
            <ac:picMk id="9" creationId="{DA554383-A8EF-4214-85E0-C442783E3D2A}"/>
          </ac:picMkLst>
        </pc:picChg>
        <pc:picChg chg="add mod">
          <ac:chgData name="Anand Jha" userId="094254f6a2cdace8" providerId="LiveId" clId="{3B892EDF-0ACA-4F1E-83C7-792CE1038224}" dt="2022-10-28T15:45:03.309" v="50"/>
          <ac:picMkLst>
            <pc:docMk/>
            <pc:sldMk cId="0" sldId="262"/>
            <ac:picMk id="10" creationId="{786CEBBB-1591-ACFB-60B6-C29961865CC6}"/>
          </ac:picMkLst>
        </pc:picChg>
      </pc:sldChg>
      <pc:sldChg chg="addSp delSp modSp mod">
        <pc:chgData name="Anand Jha" userId="094254f6a2cdace8" providerId="LiveId" clId="{3B892EDF-0ACA-4F1E-83C7-792CE1038224}" dt="2022-10-28T15:45:07.822" v="52"/>
        <pc:sldMkLst>
          <pc:docMk/>
          <pc:sldMk cId="0" sldId="263"/>
        </pc:sldMkLst>
        <pc:picChg chg="del">
          <ac:chgData name="Anand Jha" userId="094254f6a2cdace8" providerId="LiveId" clId="{3B892EDF-0ACA-4F1E-83C7-792CE1038224}" dt="2022-10-28T15:45:06.750" v="51" actId="478"/>
          <ac:picMkLst>
            <pc:docMk/>
            <pc:sldMk cId="0" sldId="263"/>
            <ac:picMk id="8" creationId="{E7DE3BA5-E6F0-9287-C196-CB371310E6EB}"/>
          </ac:picMkLst>
        </pc:picChg>
        <pc:picChg chg="add mod">
          <ac:chgData name="Anand Jha" userId="094254f6a2cdace8" providerId="LiveId" clId="{3B892EDF-0ACA-4F1E-83C7-792CE1038224}" dt="2022-10-28T15:45:07.822" v="52"/>
          <ac:picMkLst>
            <pc:docMk/>
            <pc:sldMk cId="0" sldId="263"/>
            <ac:picMk id="9" creationId="{2CD40F8A-D5F6-A700-217B-7E9C44666340}"/>
          </ac:picMkLst>
        </pc:picChg>
      </pc:sldChg>
      <pc:sldChg chg="addSp delSp modSp mod">
        <pc:chgData name="Anand Jha" userId="094254f6a2cdace8" providerId="LiveId" clId="{3B892EDF-0ACA-4F1E-83C7-792CE1038224}" dt="2022-10-28T15:45:12.290" v="54"/>
        <pc:sldMkLst>
          <pc:docMk/>
          <pc:sldMk cId="0" sldId="264"/>
        </pc:sldMkLst>
        <pc:picChg chg="del">
          <ac:chgData name="Anand Jha" userId="094254f6a2cdace8" providerId="LiveId" clId="{3B892EDF-0ACA-4F1E-83C7-792CE1038224}" dt="2022-10-28T15:45:11.257" v="53" actId="478"/>
          <ac:picMkLst>
            <pc:docMk/>
            <pc:sldMk cId="0" sldId="264"/>
            <ac:picMk id="5" creationId="{B309C9CF-89DA-AA43-ED5D-1D831A18BA90}"/>
          </ac:picMkLst>
        </pc:picChg>
        <pc:picChg chg="add mod">
          <ac:chgData name="Anand Jha" userId="094254f6a2cdace8" providerId="LiveId" clId="{3B892EDF-0ACA-4F1E-83C7-792CE1038224}" dt="2022-10-28T15:45:12.290" v="54"/>
          <ac:picMkLst>
            <pc:docMk/>
            <pc:sldMk cId="0" sldId="264"/>
            <ac:picMk id="6" creationId="{3EA5A78A-FC09-DD31-4A6E-A8FE239C57E2}"/>
          </ac:picMkLst>
        </pc:picChg>
      </pc:sldChg>
      <pc:sldChg chg="addSp delSp modSp mod">
        <pc:chgData name="Anand Jha" userId="094254f6a2cdace8" providerId="LiveId" clId="{3B892EDF-0ACA-4F1E-83C7-792CE1038224}" dt="2022-10-28T15:45:15.965" v="56"/>
        <pc:sldMkLst>
          <pc:docMk/>
          <pc:sldMk cId="0" sldId="265"/>
        </pc:sldMkLst>
        <pc:picChg chg="del">
          <ac:chgData name="Anand Jha" userId="094254f6a2cdace8" providerId="LiveId" clId="{3B892EDF-0ACA-4F1E-83C7-792CE1038224}" dt="2022-10-28T15:45:14.979" v="55" actId="478"/>
          <ac:picMkLst>
            <pc:docMk/>
            <pc:sldMk cId="0" sldId="265"/>
            <ac:picMk id="5" creationId="{B925B67A-7F19-0D3C-2398-2F1F2A6F31DE}"/>
          </ac:picMkLst>
        </pc:picChg>
        <pc:picChg chg="add mod">
          <ac:chgData name="Anand Jha" userId="094254f6a2cdace8" providerId="LiveId" clId="{3B892EDF-0ACA-4F1E-83C7-792CE1038224}" dt="2022-10-28T15:45:15.965" v="56"/>
          <ac:picMkLst>
            <pc:docMk/>
            <pc:sldMk cId="0" sldId="265"/>
            <ac:picMk id="6" creationId="{5DCF5FDB-9EA2-9AA7-D965-184E6D061F11}"/>
          </ac:picMkLst>
        </pc:picChg>
      </pc:sldChg>
      <pc:sldChg chg="addSp delSp modSp mod">
        <pc:chgData name="Anand Jha" userId="094254f6a2cdace8" providerId="LiveId" clId="{3B892EDF-0ACA-4F1E-83C7-792CE1038224}" dt="2022-10-28T15:45:20.307" v="58"/>
        <pc:sldMkLst>
          <pc:docMk/>
          <pc:sldMk cId="0" sldId="266"/>
        </pc:sldMkLst>
        <pc:picChg chg="del">
          <ac:chgData name="Anand Jha" userId="094254f6a2cdace8" providerId="LiveId" clId="{3B892EDF-0ACA-4F1E-83C7-792CE1038224}" dt="2022-10-28T15:45:19.320" v="57" actId="478"/>
          <ac:picMkLst>
            <pc:docMk/>
            <pc:sldMk cId="0" sldId="266"/>
            <ac:picMk id="9" creationId="{CEC144C9-5B2D-D12E-34E9-6651018D1FC6}"/>
          </ac:picMkLst>
        </pc:picChg>
        <pc:picChg chg="add mod">
          <ac:chgData name="Anand Jha" userId="094254f6a2cdace8" providerId="LiveId" clId="{3B892EDF-0ACA-4F1E-83C7-792CE1038224}" dt="2022-10-28T15:45:20.307" v="58"/>
          <ac:picMkLst>
            <pc:docMk/>
            <pc:sldMk cId="0" sldId="266"/>
            <ac:picMk id="10" creationId="{1BFD23DE-8F4E-E6A0-4109-0534FBC92223}"/>
          </ac:picMkLst>
        </pc:picChg>
      </pc:sldChg>
      <pc:sldChg chg="addSp delSp modSp mod">
        <pc:chgData name="Anand Jha" userId="094254f6a2cdace8" providerId="LiveId" clId="{3B892EDF-0ACA-4F1E-83C7-792CE1038224}" dt="2022-10-28T15:45:24.360" v="60"/>
        <pc:sldMkLst>
          <pc:docMk/>
          <pc:sldMk cId="0" sldId="267"/>
        </pc:sldMkLst>
        <pc:picChg chg="del">
          <ac:chgData name="Anand Jha" userId="094254f6a2cdace8" providerId="LiveId" clId="{3B892EDF-0ACA-4F1E-83C7-792CE1038224}" dt="2022-10-28T15:45:23.430" v="59" actId="478"/>
          <ac:picMkLst>
            <pc:docMk/>
            <pc:sldMk cId="0" sldId="267"/>
            <ac:picMk id="5" creationId="{7A7E85DC-8C29-5400-1BD6-907623867BFA}"/>
          </ac:picMkLst>
        </pc:picChg>
        <pc:picChg chg="add mod">
          <ac:chgData name="Anand Jha" userId="094254f6a2cdace8" providerId="LiveId" clId="{3B892EDF-0ACA-4F1E-83C7-792CE1038224}" dt="2022-10-28T15:45:24.360" v="60"/>
          <ac:picMkLst>
            <pc:docMk/>
            <pc:sldMk cId="0" sldId="267"/>
            <ac:picMk id="6" creationId="{9B654F4F-FDBE-5B62-2F3E-217F18F82208}"/>
          </ac:picMkLst>
        </pc:picChg>
      </pc:sldChg>
      <pc:sldChg chg="addSp delSp modSp mod">
        <pc:chgData name="Anand Jha" userId="094254f6a2cdace8" providerId="LiveId" clId="{3B892EDF-0ACA-4F1E-83C7-792CE1038224}" dt="2022-10-28T15:45:28.055" v="62"/>
        <pc:sldMkLst>
          <pc:docMk/>
          <pc:sldMk cId="0" sldId="268"/>
        </pc:sldMkLst>
        <pc:picChg chg="del">
          <ac:chgData name="Anand Jha" userId="094254f6a2cdace8" providerId="LiveId" clId="{3B892EDF-0ACA-4F1E-83C7-792CE1038224}" dt="2022-10-28T15:45:27.136" v="61" actId="478"/>
          <ac:picMkLst>
            <pc:docMk/>
            <pc:sldMk cId="0" sldId="268"/>
            <ac:picMk id="5" creationId="{04572906-0FED-B3BB-6386-4FD5643C70C4}"/>
          </ac:picMkLst>
        </pc:picChg>
        <pc:picChg chg="add mod">
          <ac:chgData name="Anand Jha" userId="094254f6a2cdace8" providerId="LiveId" clId="{3B892EDF-0ACA-4F1E-83C7-792CE1038224}" dt="2022-10-28T15:45:28.055" v="62"/>
          <ac:picMkLst>
            <pc:docMk/>
            <pc:sldMk cId="0" sldId="268"/>
            <ac:picMk id="6" creationId="{A5E51C12-53F3-55C6-7D2F-F1F15A29832B}"/>
          </ac:picMkLst>
        </pc:picChg>
      </pc:sldChg>
      <pc:sldChg chg="addSp delSp modSp mod">
        <pc:chgData name="Anand Jha" userId="094254f6a2cdace8" providerId="LiveId" clId="{3B892EDF-0ACA-4F1E-83C7-792CE1038224}" dt="2022-10-28T15:45:31.478" v="64"/>
        <pc:sldMkLst>
          <pc:docMk/>
          <pc:sldMk cId="0" sldId="269"/>
        </pc:sldMkLst>
        <pc:picChg chg="del">
          <ac:chgData name="Anand Jha" userId="094254f6a2cdace8" providerId="LiveId" clId="{3B892EDF-0ACA-4F1E-83C7-792CE1038224}" dt="2022-10-28T15:45:30.546" v="63" actId="478"/>
          <ac:picMkLst>
            <pc:docMk/>
            <pc:sldMk cId="0" sldId="269"/>
            <ac:picMk id="5" creationId="{F93CDB87-E27D-DC5B-75F5-9A4222C7F041}"/>
          </ac:picMkLst>
        </pc:picChg>
        <pc:picChg chg="add mod">
          <ac:chgData name="Anand Jha" userId="094254f6a2cdace8" providerId="LiveId" clId="{3B892EDF-0ACA-4F1E-83C7-792CE1038224}" dt="2022-10-28T15:45:31.478" v="64"/>
          <ac:picMkLst>
            <pc:docMk/>
            <pc:sldMk cId="0" sldId="269"/>
            <ac:picMk id="6" creationId="{82689146-F506-F990-1AFF-511FCB537B7C}"/>
          </ac:picMkLst>
        </pc:picChg>
      </pc:sldChg>
      <pc:sldChg chg="addSp delSp modSp mod">
        <pc:chgData name="Anand Jha" userId="094254f6a2cdace8" providerId="LiveId" clId="{3B892EDF-0ACA-4F1E-83C7-792CE1038224}" dt="2022-10-28T15:45:34.923" v="66"/>
        <pc:sldMkLst>
          <pc:docMk/>
          <pc:sldMk cId="0" sldId="270"/>
        </pc:sldMkLst>
        <pc:picChg chg="del">
          <ac:chgData name="Anand Jha" userId="094254f6a2cdace8" providerId="LiveId" clId="{3B892EDF-0ACA-4F1E-83C7-792CE1038224}" dt="2022-10-28T15:45:34.084" v="65" actId="478"/>
          <ac:picMkLst>
            <pc:docMk/>
            <pc:sldMk cId="0" sldId="270"/>
            <ac:picMk id="5" creationId="{8F1335EC-1454-F603-D7FC-1760427A08C8}"/>
          </ac:picMkLst>
        </pc:picChg>
        <pc:picChg chg="add mod">
          <ac:chgData name="Anand Jha" userId="094254f6a2cdace8" providerId="LiveId" clId="{3B892EDF-0ACA-4F1E-83C7-792CE1038224}" dt="2022-10-28T15:45:34.923" v="66"/>
          <ac:picMkLst>
            <pc:docMk/>
            <pc:sldMk cId="0" sldId="270"/>
            <ac:picMk id="6" creationId="{DD314B6B-3C4B-E490-BF50-B88C59A52C1F}"/>
          </ac:picMkLst>
        </pc:picChg>
      </pc:sldChg>
      <pc:sldChg chg="addSp delSp modSp mod">
        <pc:chgData name="Anand Jha" userId="094254f6a2cdace8" providerId="LiveId" clId="{3B892EDF-0ACA-4F1E-83C7-792CE1038224}" dt="2022-10-28T15:45:38.648" v="68"/>
        <pc:sldMkLst>
          <pc:docMk/>
          <pc:sldMk cId="0" sldId="271"/>
        </pc:sldMkLst>
        <pc:picChg chg="del">
          <ac:chgData name="Anand Jha" userId="094254f6a2cdace8" providerId="LiveId" clId="{3B892EDF-0ACA-4F1E-83C7-792CE1038224}" dt="2022-10-28T15:45:37.807" v="67" actId="478"/>
          <ac:picMkLst>
            <pc:docMk/>
            <pc:sldMk cId="0" sldId="271"/>
            <ac:picMk id="5" creationId="{EE348522-D853-21E7-8624-E54552942705}"/>
          </ac:picMkLst>
        </pc:picChg>
        <pc:picChg chg="add mod">
          <ac:chgData name="Anand Jha" userId="094254f6a2cdace8" providerId="LiveId" clId="{3B892EDF-0ACA-4F1E-83C7-792CE1038224}" dt="2022-10-28T15:45:38.648" v="68"/>
          <ac:picMkLst>
            <pc:docMk/>
            <pc:sldMk cId="0" sldId="271"/>
            <ac:picMk id="6" creationId="{13CE21A8-2A8A-03E7-B98A-CBB12C87784F}"/>
          </ac:picMkLst>
        </pc:picChg>
      </pc:sldChg>
      <pc:sldChg chg="addSp delSp modSp mod">
        <pc:chgData name="Anand Jha" userId="094254f6a2cdace8" providerId="LiveId" clId="{3B892EDF-0ACA-4F1E-83C7-792CE1038224}" dt="2022-10-28T15:45:41.783" v="70"/>
        <pc:sldMkLst>
          <pc:docMk/>
          <pc:sldMk cId="0" sldId="273"/>
        </pc:sldMkLst>
        <pc:picChg chg="del">
          <ac:chgData name="Anand Jha" userId="094254f6a2cdace8" providerId="LiveId" clId="{3B892EDF-0ACA-4F1E-83C7-792CE1038224}" dt="2022-10-28T15:45:40.941" v="69" actId="478"/>
          <ac:picMkLst>
            <pc:docMk/>
            <pc:sldMk cId="0" sldId="273"/>
            <ac:picMk id="5" creationId="{6D1C6179-6EEF-F65E-37AA-E2981CC81651}"/>
          </ac:picMkLst>
        </pc:picChg>
        <pc:picChg chg="add mod">
          <ac:chgData name="Anand Jha" userId="094254f6a2cdace8" providerId="LiveId" clId="{3B892EDF-0ACA-4F1E-83C7-792CE1038224}" dt="2022-10-28T15:45:41.783" v="70"/>
          <ac:picMkLst>
            <pc:docMk/>
            <pc:sldMk cId="0" sldId="273"/>
            <ac:picMk id="6" creationId="{984A1D32-B343-ED8C-B7D9-58DB390037C8}"/>
          </ac:picMkLst>
        </pc:picChg>
      </pc:sldChg>
      <pc:sldChg chg="addSp delSp modSp mod">
        <pc:chgData name="Anand Jha" userId="094254f6a2cdace8" providerId="LiveId" clId="{3B892EDF-0ACA-4F1E-83C7-792CE1038224}" dt="2022-10-28T15:45:44.657" v="72"/>
        <pc:sldMkLst>
          <pc:docMk/>
          <pc:sldMk cId="0" sldId="275"/>
        </pc:sldMkLst>
        <pc:picChg chg="del">
          <ac:chgData name="Anand Jha" userId="094254f6a2cdace8" providerId="LiveId" clId="{3B892EDF-0ACA-4F1E-83C7-792CE1038224}" dt="2022-10-28T15:45:43.902" v="71" actId="478"/>
          <ac:picMkLst>
            <pc:docMk/>
            <pc:sldMk cId="0" sldId="275"/>
            <ac:picMk id="5" creationId="{F23ED18B-285B-8DCF-9CEA-1BA6E9D8619E}"/>
          </ac:picMkLst>
        </pc:picChg>
        <pc:picChg chg="add mod">
          <ac:chgData name="Anand Jha" userId="094254f6a2cdace8" providerId="LiveId" clId="{3B892EDF-0ACA-4F1E-83C7-792CE1038224}" dt="2022-10-28T15:45:44.657" v="72"/>
          <ac:picMkLst>
            <pc:docMk/>
            <pc:sldMk cId="0" sldId="275"/>
            <ac:picMk id="6" creationId="{1033573F-8CD3-7597-6367-29440EAC2862}"/>
          </ac:picMkLst>
        </pc:picChg>
      </pc:sldChg>
      <pc:sldChg chg="addSp delSp modSp mod">
        <pc:chgData name="Anand Jha" userId="094254f6a2cdace8" providerId="LiveId" clId="{3B892EDF-0ACA-4F1E-83C7-792CE1038224}" dt="2022-10-28T15:45:47.777" v="74"/>
        <pc:sldMkLst>
          <pc:docMk/>
          <pc:sldMk cId="0" sldId="277"/>
        </pc:sldMkLst>
        <pc:picChg chg="del">
          <ac:chgData name="Anand Jha" userId="094254f6a2cdace8" providerId="LiveId" clId="{3B892EDF-0ACA-4F1E-83C7-792CE1038224}" dt="2022-10-28T15:45:47.077" v="73" actId="478"/>
          <ac:picMkLst>
            <pc:docMk/>
            <pc:sldMk cId="0" sldId="277"/>
            <ac:picMk id="5" creationId="{B83F9675-B39D-9521-A577-FD02660A0B7C}"/>
          </ac:picMkLst>
        </pc:picChg>
        <pc:picChg chg="add mod">
          <ac:chgData name="Anand Jha" userId="094254f6a2cdace8" providerId="LiveId" clId="{3B892EDF-0ACA-4F1E-83C7-792CE1038224}" dt="2022-10-28T15:45:47.777" v="74"/>
          <ac:picMkLst>
            <pc:docMk/>
            <pc:sldMk cId="0" sldId="277"/>
            <ac:picMk id="6" creationId="{D19E203E-C41E-99FB-B3C2-A384CD48BB8A}"/>
          </ac:picMkLst>
        </pc:picChg>
      </pc:sldChg>
      <pc:sldChg chg="addSp delSp modSp mod">
        <pc:chgData name="Anand Jha" userId="094254f6a2cdace8" providerId="LiveId" clId="{3B892EDF-0ACA-4F1E-83C7-792CE1038224}" dt="2022-10-28T15:45:53.991" v="78"/>
        <pc:sldMkLst>
          <pc:docMk/>
          <pc:sldMk cId="0" sldId="278"/>
        </pc:sldMkLst>
        <pc:picChg chg="del">
          <ac:chgData name="Anand Jha" userId="094254f6a2cdace8" providerId="LiveId" clId="{3B892EDF-0ACA-4F1E-83C7-792CE1038224}" dt="2022-10-28T15:45:53.119" v="77" actId="478"/>
          <ac:picMkLst>
            <pc:docMk/>
            <pc:sldMk cId="0" sldId="278"/>
            <ac:picMk id="5" creationId="{09BC676E-C528-84A7-D33F-2A6175BD2634}"/>
          </ac:picMkLst>
        </pc:picChg>
        <pc:picChg chg="add mod">
          <ac:chgData name="Anand Jha" userId="094254f6a2cdace8" providerId="LiveId" clId="{3B892EDF-0ACA-4F1E-83C7-792CE1038224}" dt="2022-10-28T15:45:53.991" v="78"/>
          <ac:picMkLst>
            <pc:docMk/>
            <pc:sldMk cId="0" sldId="278"/>
            <ac:picMk id="6" creationId="{7D242E04-FE69-3AD3-E7A5-D30E46FE7D91}"/>
          </ac:picMkLst>
        </pc:picChg>
      </pc:sldChg>
      <pc:sldChg chg="addSp delSp modSp mod">
        <pc:chgData name="Anand Jha" userId="094254f6a2cdace8" providerId="LiveId" clId="{3B892EDF-0ACA-4F1E-83C7-792CE1038224}" dt="2022-10-28T15:45:50.931" v="76"/>
        <pc:sldMkLst>
          <pc:docMk/>
          <pc:sldMk cId="0" sldId="279"/>
        </pc:sldMkLst>
        <pc:picChg chg="del">
          <ac:chgData name="Anand Jha" userId="094254f6a2cdace8" providerId="LiveId" clId="{3B892EDF-0ACA-4F1E-83C7-792CE1038224}" dt="2022-10-28T15:45:50.183" v="75" actId="478"/>
          <ac:picMkLst>
            <pc:docMk/>
            <pc:sldMk cId="0" sldId="279"/>
            <ac:picMk id="5" creationId="{C3FF05A3-CF73-499C-ABCA-7F3C84252A10}"/>
          </ac:picMkLst>
        </pc:picChg>
        <pc:picChg chg="add mod">
          <ac:chgData name="Anand Jha" userId="094254f6a2cdace8" providerId="LiveId" clId="{3B892EDF-0ACA-4F1E-83C7-792CE1038224}" dt="2022-10-28T15:45:50.931" v="76"/>
          <ac:picMkLst>
            <pc:docMk/>
            <pc:sldMk cId="0" sldId="279"/>
            <ac:picMk id="6" creationId="{AD6BC64F-A311-E289-E382-4E7077BE06E5}"/>
          </ac:picMkLst>
        </pc:picChg>
      </pc:sldChg>
      <pc:sldChg chg="addSp delSp modSp mod">
        <pc:chgData name="Anand Jha" userId="094254f6a2cdace8" providerId="LiveId" clId="{3B892EDF-0ACA-4F1E-83C7-792CE1038224}" dt="2022-10-28T15:45:58.661" v="80"/>
        <pc:sldMkLst>
          <pc:docMk/>
          <pc:sldMk cId="0" sldId="281"/>
        </pc:sldMkLst>
        <pc:picChg chg="del">
          <ac:chgData name="Anand Jha" userId="094254f6a2cdace8" providerId="LiveId" clId="{3B892EDF-0ACA-4F1E-83C7-792CE1038224}" dt="2022-10-28T15:45:57.843" v="79" actId="478"/>
          <ac:picMkLst>
            <pc:docMk/>
            <pc:sldMk cId="0" sldId="281"/>
            <ac:picMk id="9" creationId="{2B19A67A-6BC9-30F7-E08E-D404011B377E}"/>
          </ac:picMkLst>
        </pc:picChg>
        <pc:picChg chg="add mod">
          <ac:chgData name="Anand Jha" userId="094254f6a2cdace8" providerId="LiveId" clId="{3B892EDF-0ACA-4F1E-83C7-792CE1038224}" dt="2022-10-28T15:45:58.661" v="80"/>
          <ac:picMkLst>
            <pc:docMk/>
            <pc:sldMk cId="0" sldId="281"/>
            <ac:picMk id="10" creationId="{A09F3AE5-2883-A878-6BF7-7FFBE823EEA4}"/>
          </ac:picMkLst>
        </pc:picChg>
      </pc:sldChg>
      <pc:sldChg chg="addSp delSp modSp mod">
        <pc:chgData name="Anand Jha" userId="094254f6a2cdace8" providerId="LiveId" clId="{3B892EDF-0ACA-4F1E-83C7-792CE1038224}" dt="2022-10-28T15:46:01.719" v="82"/>
        <pc:sldMkLst>
          <pc:docMk/>
          <pc:sldMk cId="0" sldId="282"/>
        </pc:sldMkLst>
        <pc:picChg chg="del">
          <ac:chgData name="Anand Jha" userId="094254f6a2cdace8" providerId="LiveId" clId="{3B892EDF-0ACA-4F1E-83C7-792CE1038224}" dt="2022-10-28T15:46:00.949" v="81" actId="478"/>
          <ac:picMkLst>
            <pc:docMk/>
            <pc:sldMk cId="0" sldId="282"/>
            <ac:picMk id="7" creationId="{4EB7A8C5-AA6A-F8CC-5454-0F4560A99C54}"/>
          </ac:picMkLst>
        </pc:picChg>
        <pc:picChg chg="add mod">
          <ac:chgData name="Anand Jha" userId="094254f6a2cdace8" providerId="LiveId" clId="{3B892EDF-0ACA-4F1E-83C7-792CE1038224}" dt="2022-10-28T15:46:01.719" v="82"/>
          <ac:picMkLst>
            <pc:docMk/>
            <pc:sldMk cId="0" sldId="282"/>
            <ac:picMk id="8" creationId="{77EF9147-C99F-5EF7-2C2D-54731A8DEC39}"/>
          </ac:picMkLst>
        </pc:picChg>
      </pc:sldChg>
      <pc:sldChg chg="addSp delSp modSp mod">
        <pc:chgData name="Anand Jha" userId="094254f6a2cdace8" providerId="LiveId" clId="{3B892EDF-0ACA-4F1E-83C7-792CE1038224}" dt="2022-10-28T15:46:10.709" v="86" actId="1076"/>
        <pc:sldMkLst>
          <pc:docMk/>
          <pc:sldMk cId="0" sldId="283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3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07.215" v="85" actId="478"/>
          <ac:picMkLst>
            <pc:docMk/>
            <pc:sldMk cId="0" sldId="283"/>
            <ac:picMk id="7" creationId="{1EF98D2A-1636-219A-6580-AFE0B4130C3F}"/>
          </ac:picMkLst>
        </pc:picChg>
        <pc:picChg chg="add mod">
          <ac:chgData name="Anand Jha" userId="094254f6a2cdace8" providerId="LiveId" clId="{3B892EDF-0ACA-4F1E-83C7-792CE1038224}" dt="2022-10-28T15:46:10.709" v="86" actId="1076"/>
          <ac:picMkLst>
            <pc:docMk/>
            <pc:sldMk cId="0" sldId="283"/>
            <ac:picMk id="8" creationId="{C6CBD230-7F20-7FBA-450D-2DFF618C0646}"/>
          </ac:picMkLst>
        </pc:picChg>
      </pc:sldChg>
      <pc:sldChg chg="addSp delSp modSp mod">
        <pc:chgData name="Anand Jha" userId="094254f6a2cdace8" providerId="LiveId" clId="{3B892EDF-0ACA-4F1E-83C7-792CE1038224}" dt="2022-10-28T15:46:13.510" v="88"/>
        <pc:sldMkLst>
          <pc:docMk/>
          <pc:sldMk cId="0" sldId="284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4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2.693" v="87" actId="478"/>
          <ac:picMkLst>
            <pc:docMk/>
            <pc:sldMk cId="0" sldId="284"/>
            <ac:picMk id="14" creationId="{950E3C99-E760-9461-6FD2-1BB9032B9892}"/>
          </ac:picMkLst>
        </pc:picChg>
        <pc:picChg chg="add mod">
          <ac:chgData name="Anand Jha" userId="094254f6a2cdace8" providerId="LiveId" clId="{3B892EDF-0ACA-4F1E-83C7-792CE1038224}" dt="2022-10-28T15:46:13.510" v="88"/>
          <ac:picMkLst>
            <pc:docMk/>
            <pc:sldMk cId="0" sldId="284"/>
            <ac:picMk id="15" creationId="{C3F9266F-DC08-7321-04B6-D0285C6F48DF}"/>
          </ac:picMkLst>
        </pc:picChg>
      </pc:sldChg>
      <pc:sldChg chg="addSp delSp modSp mod">
        <pc:chgData name="Anand Jha" userId="094254f6a2cdace8" providerId="LiveId" clId="{3B892EDF-0ACA-4F1E-83C7-792CE1038224}" dt="2022-10-28T15:46:17.201" v="90"/>
        <pc:sldMkLst>
          <pc:docMk/>
          <pc:sldMk cId="0" sldId="285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5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6.315" v="89" actId="478"/>
          <ac:picMkLst>
            <pc:docMk/>
            <pc:sldMk cId="0" sldId="285"/>
            <ac:picMk id="6" creationId="{222363FE-9ADF-6B80-F133-54264C279977}"/>
          </ac:picMkLst>
        </pc:picChg>
        <pc:picChg chg="add mod">
          <ac:chgData name="Anand Jha" userId="094254f6a2cdace8" providerId="LiveId" clId="{3B892EDF-0ACA-4F1E-83C7-792CE1038224}" dt="2022-10-28T15:46:17.201" v="90"/>
          <ac:picMkLst>
            <pc:docMk/>
            <pc:sldMk cId="0" sldId="285"/>
            <ac:picMk id="7" creationId="{FBB4FBD9-9552-9F4B-7886-F3CFD199FDBC}"/>
          </ac:picMkLst>
        </pc:picChg>
      </pc:sldChg>
      <pc:sldChg chg="addSp delSp modSp mod">
        <pc:chgData name="Anand Jha" userId="094254f6a2cdace8" providerId="LiveId" clId="{3B892EDF-0ACA-4F1E-83C7-792CE1038224}" dt="2022-10-28T15:46:20.268" v="92"/>
        <pc:sldMkLst>
          <pc:docMk/>
          <pc:sldMk cId="0" sldId="286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6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9.484" v="91" actId="478"/>
          <ac:picMkLst>
            <pc:docMk/>
            <pc:sldMk cId="0" sldId="286"/>
            <ac:picMk id="6" creationId="{195618AE-143D-A6AC-1ED8-C863F6AFFF54}"/>
          </ac:picMkLst>
        </pc:picChg>
        <pc:picChg chg="add mod">
          <ac:chgData name="Anand Jha" userId="094254f6a2cdace8" providerId="LiveId" clId="{3B892EDF-0ACA-4F1E-83C7-792CE1038224}" dt="2022-10-28T15:46:20.268" v="92"/>
          <ac:picMkLst>
            <pc:docMk/>
            <pc:sldMk cId="0" sldId="286"/>
            <ac:picMk id="7" creationId="{BBA8FFE4-5A60-B768-E754-10F9E45CAF12}"/>
          </ac:picMkLst>
        </pc:picChg>
      </pc:sldChg>
      <pc:sldChg chg="addSp delSp modSp mod">
        <pc:chgData name="Anand Jha" userId="094254f6a2cdace8" providerId="LiveId" clId="{3B892EDF-0ACA-4F1E-83C7-792CE1038224}" dt="2022-10-28T15:46:23.381" v="94"/>
        <pc:sldMkLst>
          <pc:docMk/>
          <pc:sldMk cId="0" sldId="287"/>
        </pc:sldMkLst>
        <pc:picChg chg="del">
          <ac:chgData name="Anand Jha" userId="094254f6a2cdace8" providerId="LiveId" clId="{3B892EDF-0ACA-4F1E-83C7-792CE1038224}" dt="2022-10-28T15:46:22.593" v="93" actId="478"/>
          <ac:picMkLst>
            <pc:docMk/>
            <pc:sldMk cId="0" sldId="287"/>
            <ac:picMk id="7" creationId="{62A80172-54C1-FBF8-3852-FBCCF54F2154}"/>
          </ac:picMkLst>
        </pc:picChg>
        <pc:picChg chg="add mod">
          <ac:chgData name="Anand Jha" userId="094254f6a2cdace8" providerId="LiveId" clId="{3B892EDF-0ACA-4F1E-83C7-792CE1038224}" dt="2022-10-28T15:46:23.381" v="94"/>
          <ac:picMkLst>
            <pc:docMk/>
            <pc:sldMk cId="0" sldId="287"/>
            <ac:picMk id="8" creationId="{6EE746C9-321B-59BF-1313-EE98C22718F7}"/>
          </ac:picMkLst>
        </pc:picChg>
      </pc:sldChg>
      <pc:sldChg chg="addSp delSp modSp mod">
        <pc:chgData name="Anand Jha" userId="094254f6a2cdace8" providerId="LiveId" clId="{3B892EDF-0ACA-4F1E-83C7-792CE1038224}" dt="2022-10-28T15:46:26.799" v="96"/>
        <pc:sldMkLst>
          <pc:docMk/>
          <pc:sldMk cId="0" sldId="288"/>
        </pc:sldMkLst>
        <pc:picChg chg="del">
          <ac:chgData name="Anand Jha" userId="094254f6a2cdace8" providerId="LiveId" clId="{3B892EDF-0ACA-4F1E-83C7-792CE1038224}" dt="2022-10-28T15:46:25.957" v="95" actId="478"/>
          <ac:picMkLst>
            <pc:docMk/>
            <pc:sldMk cId="0" sldId="288"/>
            <ac:picMk id="7" creationId="{12DF4497-1199-F496-E7D8-84D16304255E}"/>
          </ac:picMkLst>
        </pc:picChg>
        <pc:picChg chg="add mod">
          <ac:chgData name="Anand Jha" userId="094254f6a2cdace8" providerId="LiveId" clId="{3B892EDF-0ACA-4F1E-83C7-792CE1038224}" dt="2022-10-28T15:46:26.799" v="96"/>
          <ac:picMkLst>
            <pc:docMk/>
            <pc:sldMk cId="0" sldId="288"/>
            <ac:picMk id="8" creationId="{DD06A0E3-9654-F1B6-25E0-587A66975EF4}"/>
          </ac:picMkLst>
        </pc:picChg>
      </pc:sldChg>
      <pc:sldChg chg="addSp delSp modSp mod">
        <pc:chgData name="Anand Jha" userId="094254f6a2cdace8" providerId="LiveId" clId="{3B892EDF-0ACA-4F1E-83C7-792CE1038224}" dt="2022-10-28T15:46:31.838" v="98"/>
        <pc:sldMkLst>
          <pc:docMk/>
          <pc:sldMk cId="0" sldId="289"/>
        </pc:sldMkLst>
        <pc:picChg chg="del">
          <ac:chgData name="Anand Jha" userId="094254f6a2cdace8" providerId="LiveId" clId="{3B892EDF-0ACA-4F1E-83C7-792CE1038224}" dt="2022-10-28T15:46:29.126" v="97" actId="478"/>
          <ac:picMkLst>
            <pc:docMk/>
            <pc:sldMk cId="0" sldId="289"/>
            <ac:picMk id="7" creationId="{D1CE5205-E9AC-BDCF-C897-5D23C5A5BC9A}"/>
          </ac:picMkLst>
        </pc:picChg>
        <pc:picChg chg="add mod">
          <ac:chgData name="Anand Jha" userId="094254f6a2cdace8" providerId="LiveId" clId="{3B892EDF-0ACA-4F1E-83C7-792CE1038224}" dt="2022-10-28T15:46:31.838" v="98"/>
          <ac:picMkLst>
            <pc:docMk/>
            <pc:sldMk cId="0" sldId="289"/>
            <ac:picMk id="8" creationId="{E06414CE-D67D-A130-682B-3D7C20C26ABA}"/>
          </ac:picMkLst>
        </pc:picChg>
      </pc:sldChg>
      <pc:sldChg chg="addSp delSp modSp mod">
        <pc:chgData name="Anand Jha" userId="094254f6a2cdace8" providerId="LiveId" clId="{3B892EDF-0ACA-4F1E-83C7-792CE1038224}" dt="2022-10-28T15:46:35.663" v="100"/>
        <pc:sldMkLst>
          <pc:docMk/>
          <pc:sldMk cId="0" sldId="290"/>
        </pc:sldMkLst>
        <pc:picChg chg="del">
          <ac:chgData name="Anand Jha" userId="094254f6a2cdace8" providerId="LiveId" clId="{3B892EDF-0ACA-4F1E-83C7-792CE1038224}" dt="2022-10-28T15:46:34.983" v="99" actId="478"/>
          <ac:picMkLst>
            <pc:docMk/>
            <pc:sldMk cId="0" sldId="290"/>
            <ac:picMk id="7" creationId="{7162B486-0435-2598-8816-10C6B5ABED4F}"/>
          </ac:picMkLst>
        </pc:picChg>
        <pc:picChg chg="add mod">
          <ac:chgData name="Anand Jha" userId="094254f6a2cdace8" providerId="LiveId" clId="{3B892EDF-0ACA-4F1E-83C7-792CE1038224}" dt="2022-10-28T15:46:35.663" v="100"/>
          <ac:picMkLst>
            <pc:docMk/>
            <pc:sldMk cId="0" sldId="290"/>
            <ac:picMk id="8" creationId="{B7531259-C040-1FC8-5B43-359C89524127}"/>
          </ac:picMkLst>
        </pc:picChg>
      </pc:sldChg>
      <pc:sldChg chg="addSp delSp modSp mod">
        <pc:chgData name="Anand Jha" userId="094254f6a2cdace8" providerId="LiveId" clId="{3B892EDF-0ACA-4F1E-83C7-792CE1038224}" dt="2022-10-28T15:46:42.144" v="104" actId="1076"/>
        <pc:sldMkLst>
          <pc:docMk/>
          <pc:sldMk cId="0" sldId="291"/>
        </pc:sldMkLst>
        <pc:picChg chg="del">
          <ac:chgData name="Anand Jha" userId="094254f6a2cdace8" providerId="LiveId" clId="{3B892EDF-0ACA-4F1E-83C7-792CE1038224}" dt="2022-10-28T15:46:40.315" v="103" actId="478"/>
          <ac:picMkLst>
            <pc:docMk/>
            <pc:sldMk cId="0" sldId="291"/>
            <ac:picMk id="7" creationId="{CC37FF70-113C-B699-5DD6-7CDC88B30AC8}"/>
          </ac:picMkLst>
        </pc:picChg>
        <pc:picChg chg="add mod">
          <ac:chgData name="Anand Jha" userId="094254f6a2cdace8" providerId="LiveId" clId="{3B892EDF-0ACA-4F1E-83C7-792CE1038224}" dt="2022-10-28T15:46:42.144" v="104" actId="1076"/>
          <ac:picMkLst>
            <pc:docMk/>
            <pc:sldMk cId="0" sldId="291"/>
            <ac:picMk id="8" creationId="{EF0568BF-08B7-DBD2-4A9A-1A023B385799}"/>
          </ac:picMkLst>
        </pc:picChg>
      </pc:sldChg>
      <pc:sldChg chg="addSp delSp modSp mod">
        <pc:chgData name="Anand Jha" userId="094254f6a2cdace8" providerId="LiveId" clId="{3B892EDF-0ACA-4F1E-83C7-792CE1038224}" dt="2022-10-28T15:46:45.867" v="106"/>
        <pc:sldMkLst>
          <pc:docMk/>
          <pc:sldMk cId="0" sldId="292"/>
        </pc:sldMkLst>
        <pc:picChg chg="del">
          <ac:chgData name="Anand Jha" userId="094254f6a2cdace8" providerId="LiveId" clId="{3B892EDF-0ACA-4F1E-83C7-792CE1038224}" dt="2022-10-28T15:46:45.013" v="105" actId="478"/>
          <ac:picMkLst>
            <pc:docMk/>
            <pc:sldMk cId="0" sldId="292"/>
            <ac:picMk id="7" creationId="{6CA3ABFA-859F-2880-ACC7-27DF4AFC17AE}"/>
          </ac:picMkLst>
        </pc:picChg>
        <pc:picChg chg="add mod">
          <ac:chgData name="Anand Jha" userId="094254f6a2cdace8" providerId="LiveId" clId="{3B892EDF-0ACA-4F1E-83C7-792CE1038224}" dt="2022-10-28T15:46:45.867" v="106"/>
          <ac:picMkLst>
            <pc:docMk/>
            <pc:sldMk cId="0" sldId="292"/>
            <ac:picMk id="8" creationId="{0334ABBF-A9C9-B59A-2035-E32D23C1A3F0}"/>
          </ac:picMkLst>
        </pc:picChg>
      </pc:sldChg>
      <pc:sldChg chg="addSp delSp modSp mod">
        <pc:chgData name="Anand Jha" userId="094254f6a2cdace8" providerId="LiveId" clId="{3B892EDF-0ACA-4F1E-83C7-792CE1038224}" dt="2022-10-28T15:46:49.021" v="108"/>
        <pc:sldMkLst>
          <pc:docMk/>
          <pc:sldMk cId="0" sldId="293"/>
        </pc:sldMkLst>
        <pc:picChg chg="del">
          <ac:chgData name="Anand Jha" userId="094254f6a2cdace8" providerId="LiveId" clId="{3B892EDF-0ACA-4F1E-83C7-792CE1038224}" dt="2022-10-28T15:46:48.293" v="107" actId="478"/>
          <ac:picMkLst>
            <pc:docMk/>
            <pc:sldMk cId="0" sldId="293"/>
            <ac:picMk id="6" creationId="{F5D2925D-69C3-5DA8-434C-E720DF49B05E}"/>
          </ac:picMkLst>
        </pc:picChg>
        <pc:picChg chg="add mod">
          <ac:chgData name="Anand Jha" userId="094254f6a2cdace8" providerId="LiveId" clId="{3B892EDF-0ACA-4F1E-83C7-792CE1038224}" dt="2022-10-28T15:46:49.021" v="108"/>
          <ac:picMkLst>
            <pc:docMk/>
            <pc:sldMk cId="0" sldId="293"/>
            <ac:picMk id="7" creationId="{548B8655-46F8-4ACF-3098-15FA989F6252}"/>
          </ac:picMkLst>
        </pc:picChg>
      </pc:sldChg>
      <pc:sldChg chg="addSp delSp modSp mod">
        <pc:chgData name="Anand Jha" userId="094254f6a2cdace8" providerId="LiveId" clId="{3B892EDF-0ACA-4F1E-83C7-792CE1038224}" dt="2022-10-28T15:46:52.098" v="110"/>
        <pc:sldMkLst>
          <pc:docMk/>
          <pc:sldMk cId="0" sldId="294"/>
        </pc:sldMkLst>
        <pc:picChg chg="del">
          <ac:chgData name="Anand Jha" userId="094254f6a2cdace8" providerId="LiveId" clId="{3B892EDF-0ACA-4F1E-83C7-792CE1038224}" dt="2022-10-28T15:46:51.373" v="109" actId="478"/>
          <ac:picMkLst>
            <pc:docMk/>
            <pc:sldMk cId="0" sldId="294"/>
            <ac:picMk id="7" creationId="{8AD9B4F6-7519-DFAE-24F2-D00CAD23F881}"/>
          </ac:picMkLst>
        </pc:picChg>
        <pc:picChg chg="add mod">
          <ac:chgData name="Anand Jha" userId="094254f6a2cdace8" providerId="LiveId" clId="{3B892EDF-0ACA-4F1E-83C7-792CE1038224}" dt="2022-10-28T15:46:52.098" v="110"/>
          <ac:picMkLst>
            <pc:docMk/>
            <pc:sldMk cId="0" sldId="294"/>
            <ac:picMk id="8" creationId="{C0B74C47-B76F-06E3-184A-163B0F5CC82C}"/>
          </ac:picMkLst>
        </pc:picChg>
      </pc:sldChg>
      <pc:sldChg chg="addSp delSp modSp mod">
        <pc:chgData name="Anand Jha" userId="094254f6a2cdace8" providerId="LiveId" clId="{3B892EDF-0ACA-4F1E-83C7-792CE1038224}" dt="2022-10-28T15:46:55.319" v="112"/>
        <pc:sldMkLst>
          <pc:docMk/>
          <pc:sldMk cId="0" sldId="295"/>
        </pc:sldMkLst>
        <pc:picChg chg="del">
          <ac:chgData name="Anand Jha" userId="094254f6a2cdace8" providerId="LiveId" clId="{3B892EDF-0ACA-4F1E-83C7-792CE1038224}" dt="2022-10-28T15:46:54.516" v="111" actId="478"/>
          <ac:picMkLst>
            <pc:docMk/>
            <pc:sldMk cId="0" sldId="295"/>
            <ac:picMk id="7" creationId="{C467F727-561B-3209-C204-200D5842E415}"/>
          </ac:picMkLst>
        </pc:picChg>
        <pc:picChg chg="add mod">
          <ac:chgData name="Anand Jha" userId="094254f6a2cdace8" providerId="LiveId" clId="{3B892EDF-0ACA-4F1E-83C7-792CE1038224}" dt="2022-10-28T15:46:55.319" v="112"/>
          <ac:picMkLst>
            <pc:docMk/>
            <pc:sldMk cId="0" sldId="295"/>
            <ac:picMk id="8" creationId="{C733A854-1575-BD47-4C18-BCE3BE69CD95}"/>
          </ac:picMkLst>
        </pc:picChg>
      </pc:sldChg>
      <pc:sldChg chg="addSp delSp modSp mod">
        <pc:chgData name="Anand Jha" userId="094254f6a2cdace8" providerId="LiveId" clId="{3B892EDF-0ACA-4F1E-83C7-792CE1038224}" dt="2022-10-28T15:46:58.424" v="114"/>
        <pc:sldMkLst>
          <pc:docMk/>
          <pc:sldMk cId="0" sldId="296"/>
        </pc:sldMkLst>
        <pc:picChg chg="del">
          <ac:chgData name="Anand Jha" userId="094254f6a2cdace8" providerId="LiveId" clId="{3B892EDF-0ACA-4F1E-83C7-792CE1038224}" dt="2022-10-28T15:46:57.669" v="113" actId="478"/>
          <ac:picMkLst>
            <pc:docMk/>
            <pc:sldMk cId="0" sldId="296"/>
            <ac:picMk id="5" creationId="{873B8FFA-C8A7-99AB-CE1E-8D1C234923C8}"/>
          </ac:picMkLst>
        </pc:picChg>
        <pc:picChg chg="add mod">
          <ac:chgData name="Anand Jha" userId="094254f6a2cdace8" providerId="LiveId" clId="{3B892EDF-0ACA-4F1E-83C7-792CE1038224}" dt="2022-10-28T15:46:58.424" v="114"/>
          <ac:picMkLst>
            <pc:docMk/>
            <pc:sldMk cId="0" sldId="296"/>
            <ac:picMk id="6" creationId="{D80013BA-7D8A-3A05-AF53-6290547CD2BA}"/>
          </ac:picMkLst>
        </pc:picChg>
      </pc:sldChg>
      <pc:sldChg chg="addSp modSp new mod">
        <pc:chgData name="Anand Jha" userId="094254f6a2cdace8" providerId="LiveId" clId="{3B892EDF-0ACA-4F1E-83C7-792CE1038224}" dt="2022-10-31T16:38:54.391" v="157" actId="1076"/>
        <pc:sldMkLst>
          <pc:docMk/>
          <pc:sldMk cId="1118131953" sldId="297"/>
        </pc:sldMkLst>
        <pc:spChg chg="mod">
          <ac:chgData name="Anand Jha" userId="094254f6a2cdace8" providerId="LiveId" clId="{3B892EDF-0ACA-4F1E-83C7-792CE1038224}" dt="2022-10-31T16:21:47.492" v="118"/>
          <ac:spMkLst>
            <pc:docMk/>
            <pc:sldMk cId="1118131953" sldId="297"/>
            <ac:spMk id="2" creationId="{5127F2AA-F4CC-52B2-DAC8-D812B4AED1B2}"/>
          </ac:spMkLst>
        </pc:spChg>
        <pc:spChg chg="mod">
          <ac:chgData name="Anand Jha" userId="094254f6a2cdace8" providerId="LiveId" clId="{3B892EDF-0ACA-4F1E-83C7-792CE1038224}" dt="2022-10-31T16:23:40.182" v="132" actId="1076"/>
          <ac:spMkLst>
            <pc:docMk/>
            <pc:sldMk cId="1118131953" sldId="297"/>
            <ac:spMk id="3" creationId="{01472DB6-82AD-48C0-E886-7CE51E630A2A}"/>
          </ac:spMkLst>
        </pc:spChg>
        <pc:picChg chg="add mod">
          <ac:chgData name="Anand Jha" userId="094254f6a2cdace8" providerId="LiveId" clId="{3B892EDF-0ACA-4F1E-83C7-792CE1038224}" dt="2022-10-31T16:38:54.391" v="157" actId="1076"/>
          <ac:picMkLst>
            <pc:docMk/>
            <pc:sldMk cId="1118131953" sldId="297"/>
            <ac:picMk id="5" creationId="{C1598FB2-496A-ACBE-BBDE-0E6F8558DA85}"/>
          </ac:picMkLst>
        </pc:picChg>
      </pc:sldChg>
      <pc:sldChg chg="addSp delSp modSp add mod">
        <pc:chgData name="Anand Jha" userId="094254f6a2cdace8" providerId="LiveId" clId="{3B892EDF-0ACA-4F1E-83C7-792CE1038224}" dt="2022-10-31T16:25:54.126" v="150" actId="478"/>
        <pc:sldMkLst>
          <pc:docMk/>
          <pc:sldMk cId="1876781120" sldId="298"/>
        </pc:sldMkLst>
        <pc:spChg chg="mod">
          <ac:chgData name="Anand Jha" userId="094254f6a2cdace8" providerId="LiveId" clId="{3B892EDF-0ACA-4F1E-83C7-792CE1038224}" dt="2022-10-31T16:24:40.864" v="139" actId="20577"/>
          <ac:spMkLst>
            <pc:docMk/>
            <pc:sldMk cId="1876781120" sldId="298"/>
            <ac:spMk id="3" creationId="{01472DB6-82AD-48C0-E886-7CE51E630A2A}"/>
          </ac:spMkLst>
        </pc:spChg>
        <pc:spChg chg="add del mod">
          <ac:chgData name="Anand Jha" userId="094254f6a2cdace8" providerId="LiveId" clId="{3B892EDF-0ACA-4F1E-83C7-792CE1038224}" dt="2022-10-31T16:25:54.126" v="150" actId="478"/>
          <ac:spMkLst>
            <pc:docMk/>
            <pc:sldMk cId="1876781120" sldId="298"/>
            <ac:spMk id="8" creationId="{0C9C2CF2-00B7-B478-94B1-D7BC906FB156}"/>
          </ac:spMkLst>
        </pc:spChg>
        <pc:picChg chg="del">
          <ac:chgData name="Anand Jha" userId="094254f6a2cdace8" providerId="LiveId" clId="{3B892EDF-0ACA-4F1E-83C7-792CE1038224}" dt="2022-10-31T16:25:14.689" v="143" actId="478"/>
          <ac:picMkLst>
            <pc:docMk/>
            <pc:sldMk cId="1876781120" sldId="298"/>
            <ac:picMk id="5" creationId="{C1598FB2-496A-ACBE-BBDE-0E6F8558DA85}"/>
          </ac:picMkLst>
        </pc:picChg>
        <pc:picChg chg="add mod">
          <ac:chgData name="Anand Jha" userId="094254f6a2cdace8" providerId="LiveId" clId="{3B892EDF-0ACA-4F1E-83C7-792CE1038224}" dt="2022-10-31T16:25:19.036" v="144" actId="1076"/>
          <ac:picMkLst>
            <pc:docMk/>
            <pc:sldMk cId="1876781120" sldId="298"/>
            <ac:picMk id="6" creationId="{B31971B2-D18C-1EF1-4D18-BB85828A4A15}"/>
          </ac:picMkLst>
        </pc:picChg>
      </pc:sldChg>
      <pc:sldChg chg="delSp modSp add mod">
        <pc:chgData name="Anand Jha" userId="094254f6a2cdace8" providerId="LiveId" clId="{3B892EDF-0ACA-4F1E-83C7-792CE1038224}" dt="2022-10-31T16:26:05.600" v="153" actId="478"/>
        <pc:sldMkLst>
          <pc:docMk/>
          <pc:sldMk cId="1151141936" sldId="299"/>
        </pc:sldMkLst>
        <pc:spChg chg="mod">
          <ac:chgData name="Anand Jha" userId="094254f6a2cdace8" providerId="LiveId" clId="{3B892EDF-0ACA-4F1E-83C7-792CE1038224}" dt="2022-10-31T16:26:03.706" v="152" actId="6549"/>
          <ac:spMkLst>
            <pc:docMk/>
            <pc:sldMk cId="1151141936" sldId="299"/>
            <ac:spMk id="8" creationId="{0C9C2CF2-00B7-B478-94B1-D7BC906FB156}"/>
          </ac:spMkLst>
        </pc:spChg>
        <pc:picChg chg="del">
          <ac:chgData name="Anand Jha" userId="094254f6a2cdace8" providerId="LiveId" clId="{3B892EDF-0ACA-4F1E-83C7-792CE1038224}" dt="2022-10-31T16:26:05.600" v="153" actId="478"/>
          <ac:picMkLst>
            <pc:docMk/>
            <pc:sldMk cId="1151141936" sldId="299"/>
            <ac:picMk id="6" creationId="{B31971B2-D18C-1EF1-4D18-BB85828A4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1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4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4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7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0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926033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156585"/>
            <a:chOff x="0" y="0"/>
            <a:chExt cx="9144000" cy="3156585"/>
          </a:xfrm>
        </p:grpSpPr>
        <p:sp>
          <p:nvSpPr>
            <p:cNvPr id="3" name="object 3"/>
            <p:cNvSpPr/>
            <p:nvPr/>
          </p:nvSpPr>
          <p:spPr>
            <a:xfrm>
              <a:off x="5410200" y="2857500"/>
              <a:ext cx="3733800" cy="68580"/>
            </a:xfrm>
            <a:custGeom>
              <a:avLst/>
              <a:gdLst/>
              <a:ahLst/>
              <a:cxnLst/>
              <a:rect l="l" t="t" r="r" b="b"/>
              <a:pathLst>
                <a:path w="3733800" h="68580">
                  <a:moveTo>
                    <a:pt x="373380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3733800" y="6858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2923032"/>
              <a:ext cx="3733800" cy="143510"/>
            </a:xfrm>
            <a:custGeom>
              <a:avLst/>
              <a:gdLst/>
              <a:ahLst/>
              <a:cxnLst/>
              <a:rect l="l" t="t" r="r" b="b"/>
              <a:pathLst>
                <a:path w="3733800" h="143510">
                  <a:moveTo>
                    <a:pt x="373380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3733800" y="143256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3086099"/>
              <a:ext cx="3733800" cy="7620"/>
            </a:xfrm>
            <a:custGeom>
              <a:avLst/>
              <a:gdLst/>
              <a:ahLst/>
              <a:cxnLst/>
              <a:rect l="l" t="t" r="r" b="b"/>
              <a:pathLst>
                <a:path w="3733800" h="7619">
                  <a:moveTo>
                    <a:pt x="37338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3733800" y="762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3122676"/>
              <a:ext cx="1965960" cy="13970"/>
            </a:xfrm>
            <a:custGeom>
              <a:avLst/>
              <a:gdLst/>
              <a:ahLst/>
              <a:cxnLst/>
              <a:rect l="l" t="t" r="r" b="b"/>
              <a:pathLst>
                <a:path w="1965959" h="13969">
                  <a:moveTo>
                    <a:pt x="1965959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65959" y="13716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3150107"/>
              <a:ext cx="1965960" cy="6350"/>
            </a:xfrm>
            <a:custGeom>
              <a:avLst/>
              <a:gdLst/>
              <a:ahLst/>
              <a:cxnLst/>
              <a:rect l="l" t="t" r="r" b="b"/>
              <a:pathLst>
                <a:path w="1965959" h="6350">
                  <a:moveTo>
                    <a:pt x="1965959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65959" y="6095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2971799"/>
              <a:ext cx="3566160" cy="102235"/>
            </a:xfrm>
            <a:custGeom>
              <a:avLst/>
              <a:gdLst/>
              <a:ahLst/>
              <a:cxnLst/>
              <a:rect l="l" t="t" r="r" b="b"/>
              <a:pathLst>
                <a:path w="3566159" h="102235">
                  <a:moveTo>
                    <a:pt x="3063240" y="1651"/>
                  </a:moveTo>
                  <a:lnTo>
                    <a:pt x="3061589" y="0"/>
                  </a:lnTo>
                  <a:lnTo>
                    <a:pt x="1651" y="0"/>
                  </a:lnTo>
                  <a:lnTo>
                    <a:pt x="0" y="1651"/>
                  </a:lnTo>
                  <a:lnTo>
                    <a:pt x="0" y="3556"/>
                  </a:lnTo>
                  <a:lnTo>
                    <a:pt x="0" y="19685"/>
                  </a:lnTo>
                  <a:lnTo>
                    <a:pt x="1651" y="21336"/>
                  </a:lnTo>
                  <a:lnTo>
                    <a:pt x="3061589" y="21336"/>
                  </a:lnTo>
                  <a:lnTo>
                    <a:pt x="3063240" y="19685"/>
                  </a:lnTo>
                  <a:lnTo>
                    <a:pt x="3063240" y="1651"/>
                  </a:lnTo>
                  <a:close/>
                </a:path>
                <a:path w="3566159" h="102235">
                  <a:moveTo>
                    <a:pt x="3566160" y="76708"/>
                  </a:moveTo>
                  <a:lnTo>
                    <a:pt x="3564128" y="74676"/>
                  </a:lnTo>
                  <a:lnTo>
                    <a:pt x="1967992" y="74676"/>
                  </a:lnTo>
                  <a:lnTo>
                    <a:pt x="1965960" y="76708"/>
                  </a:lnTo>
                  <a:lnTo>
                    <a:pt x="1965960" y="79248"/>
                  </a:lnTo>
                  <a:lnTo>
                    <a:pt x="1965960" y="100076"/>
                  </a:lnTo>
                  <a:lnTo>
                    <a:pt x="1967992" y="102108"/>
                  </a:lnTo>
                  <a:lnTo>
                    <a:pt x="3564128" y="102108"/>
                  </a:lnTo>
                  <a:lnTo>
                    <a:pt x="3566160" y="100076"/>
                  </a:lnTo>
                  <a:lnTo>
                    <a:pt x="3566160" y="7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862072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19">
                  <a:moveTo>
                    <a:pt x="0" y="57911"/>
                  </a:moveTo>
                  <a:lnTo>
                    <a:pt x="9144000" y="5791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776727"/>
              <a:ext cx="9144000" cy="142240"/>
            </a:xfrm>
            <a:custGeom>
              <a:avLst/>
              <a:gdLst/>
              <a:ahLst/>
              <a:cxnLst/>
              <a:rect l="l" t="t" r="r" b="b"/>
              <a:pathLst>
                <a:path w="9144000" h="142239">
                  <a:moveTo>
                    <a:pt x="9144000" y="0"/>
                  </a:moveTo>
                  <a:lnTo>
                    <a:pt x="6414516" y="0"/>
                  </a:lnTo>
                  <a:lnTo>
                    <a:pt x="0" y="0"/>
                  </a:lnTo>
                  <a:lnTo>
                    <a:pt x="0" y="85344"/>
                  </a:lnTo>
                  <a:lnTo>
                    <a:pt x="6414516" y="85344"/>
                  </a:lnTo>
                  <a:lnTo>
                    <a:pt x="6414516" y="141732"/>
                  </a:lnTo>
                  <a:lnTo>
                    <a:pt x="9144000" y="141732"/>
                  </a:lnTo>
                  <a:lnTo>
                    <a:pt x="9144000" y="853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2776855"/>
            </a:xfrm>
            <a:custGeom>
              <a:avLst/>
              <a:gdLst/>
              <a:ahLst/>
              <a:cxnLst/>
              <a:rect l="l" t="t" r="r" b="b"/>
              <a:pathLst>
                <a:path w="9144000" h="2776855">
                  <a:moveTo>
                    <a:pt x="9144000" y="0"/>
                  </a:moveTo>
                  <a:lnTo>
                    <a:pt x="0" y="0"/>
                  </a:lnTo>
                  <a:lnTo>
                    <a:pt x="0" y="2776728"/>
                  </a:lnTo>
                  <a:lnTo>
                    <a:pt x="9144000" y="277672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800" y="1422394"/>
            <a:ext cx="492569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62" baseline="1262" dirty="0">
                <a:solidFill>
                  <a:srgbClr val="FFFFFF"/>
                </a:solidFill>
              </a:rPr>
              <a:t>R</a:t>
            </a:r>
            <a:r>
              <a:rPr sz="6600" spc="-7" baseline="1262" dirty="0">
                <a:solidFill>
                  <a:srgbClr val="FFFFFF"/>
                </a:solidFill>
              </a:rPr>
              <a:t>e</a:t>
            </a:r>
            <a:r>
              <a:rPr sz="6600" spc="-750" baseline="1262" dirty="0">
                <a:solidFill>
                  <a:srgbClr val="FFFFFF"/>
                </a:solidFill>
              </a:rPr>
              <a:t>g</a:t>
            </a:r>
            <a:r>
              <a:rPr lang="en-IN" sz="6600" spc="-750" baseline="1262" dirty="0" err="1">
                <a:solidFill>
                  <a:srgbClr val="FFFFFF"/>
                </a:solidFill>
              </a:rPr>
              <a:t>ul</a:t>
            </a:r>
            <a:r>
              <a:rPr sz="6600" spc="7" baseline="1262" dirty="0" err="1">
                <a:solidFill>
                  <a:srgbClr val="FFFFFF"/>
                </a:solidFill>
              </a:rPr>
              <a:t>a</a:t>
            </a:r>
            <a:r>
              <a:rPr sz="6600" baseline="1262" dirty="0" err="1">
                <a:solidFill>
                  <a:srgbClr val="FFFFFF"/>
                </a:solidFill>
              </a:rPr>
              <a:t>r</a:t>
            </a:r>
            <a:r>
              <a:rPr sz="6600" spc="-22" baseline="1262" dirty="0">
                <a:solidFill>
                  <a:srgbClr val="FFFFFF"/>
                </a:solidFill>
              </a:rPr>
              <a:t> </a:t>
            </a:r>
            <a:r>
              <a:rPr sz="6600" baseline="1262" dirty="0">
                <a:solidFill>
                  <a:srgbClr val="FFFFFF"/>
                </a:solidFill>
              </a:rPr>
              <a:t>Expre</a:t>
            </a:r>
            <a:r>
              <a:rPr sz="6600" spc="15" baseline="1262" dirty="0">
                <a:solidFill>
                  <a:srgbClr val="FFFFFF"/>
                </a:solidFill>
              </a:rPr>
              <a:t>s</a:t>
            </a:r>
            <a:r>
              <a:rPr sz="6600" baseline="1262" dirty="0">
                <a:solidFill>
                  <a:srgbClr val="FFFFFF"/>
                </a:solidFill>
              </a:rPr>
              <a:t>sions</a:t>
            </a:r>
            <a:endParaRPr sz="6600" baseline="1262" dirty="0">
              <a:latin typeface="Georgia"/>
              <a:cs typeface="Georgia"/>
            </a:endParaRPr>
          </a:p>
        </p:txBody>
      </p: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5F9A80A-D023-A895-ABDB-5F44F095E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200" y="4629149"/>
            <a:ext cx="1475663" cy="5356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D00C896-C52B-DA16-176C-52711FC6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ME</a:t>
            </a:r>
            <a:r>
              <a:rPr sz="4000" spc="-40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A</a:t>
            </a:r>
            <a:r>
              <a:rPr sz="4000" spc="-22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Charact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1221" y="1906016"/>
            <a:ext cx="17805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Georgia"/>
                <a:cs typeface="Georgia"/>
              </a:rPr>
              <a:t>Examples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AF278E08-0373-B2E0-E09C-6D89FD6ED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5E51C12-53F3-55C6-7D2F-F1F15A298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680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^</a:t>
            </a:r>
            <a:r>
              <a:rPr spc="-15" dirty="0"/>
              <a:t> </a:t>
            </a:r>
            <a:r>
              <a:rPr spc="-5" dirty="0"/>
              <a:t>Beginning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line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^(Oracle)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Open</a:t>
                      </a:r>
                      <a:r>
                        <a:rPr sz="2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World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Delphi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10" dirty="0">
                          <a:latin typeface="Georgia"/>
                          <a:cs typeface="Georgia"/>
                        </a:rPr>
                        <a:t>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862D7309-F53E-BDB8-C158-C79610B65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2689146-F506-F990-1AFF-511FCB53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1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</a:t>
            </a:r>
            <a:r>
              <a:rPr spc="-15" dirty="0"/>
              <a:t> </a:t>
            </a:r>
            <a:r>
              <a:rPr spc="-5" dirty="0"/>
              <a:t>End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5" dirty="0"/>
              <a:t>line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(Oracle)$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Welcome</a:t>
                      </a:r>
                      <a:r>
                        <a:rPr sz="2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Delphi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10" dirty="0">
                          <a:latin typeface="Georgia"/>
                          <a:cs typeface="Georgia"/>
                        </a:rPr>
                        <a:t>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31700DF7-ABFB-B841-20A4-07E10045E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314B6B-3C4B-E490-BF50-B88C59A52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05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(string1|string2)logical</a:t>
            </a:r>
            <a:r>
              <a:rPr spc="65" dirty="0"/>
              <a:t> </a:t>
            </a:r>
            <a:r>
              <a:rPr spc="-5" dirty="0"/>
              <a:t>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Ste(v|ph)en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Stephen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Stefan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Steven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9B85DE0-17DA-5CE1-D817-A9BA4D07D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3CE21A8-2A8A-03E7-B98A-CBB12C877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75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.(dot)</a:t>
            </a:r>
            <a:r>
              <a:rPr dirty="0"/>
              <a:t> </a:t>
            </a:r>
            <a:r>
              <a:rPr spc="-5" dirty="0"/>
              <a:t>Single</a:t>
            </a:r>
            <a:r>
              <a:rPr spc="-25" dirty="0"/>
              <a:t> </a:t>
            </a:r>
            <a:r>
              <a:rPr spc="-5" dirty="0"/>
              <a:t>character</a:t>
            </a:r>
            <a:r>
              <a:rPr spc="-20" dirty="0"/>
              <a:t> </a:t>
            </a:r>
            <a:r>
              <a:rPr spc="-10" dirty="0"/>
              <a:t>match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re.d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read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rear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reed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5392E2C3-B8E5-C879-901D-38ABFEBCF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66FB00-C5FD-B17A-A629-CBDE79B496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329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.</a:t>
            </a:r>
            <a:r>
              <a:rPr spc="-30" dirty="0"/>
              <a:t> </a:t>
            </a:r>
            <a:r>
              <a:rPr spc="-5" dirty="0"/>
              <a:t>Breakdown</a:t>
            </a:r>
            <a:r>
              <a:rPr spc="-30" dirty="0"/>
              <a:t> </a:t>
            </a:r>
            <a:r>
              <a:rPr spc="-5" dirty="0"/>
              <a:t>(re.d)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715770"/>
          <a:ext cx="7315200" cy="311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Success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1500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 a 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4039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14960" algn="l"/>
                        </a:tabLst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.	</a:t>
                      </a:r>
                      <a:r>
                        <a:rPr sz="2100" b="1" spc="-5" dirty="0">
                          <a:latin typeface="Georgia"/>
                          <a:cs typeface="Georgia"/>
                        </a:rPr>
                        <a:t>(A-Z,a-z)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2770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e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4039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b="1" spc="-3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e a </a:t>
                      </a:r>
                      <a:r>
                        <a:rPr sz="1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b="1" spc="-34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0060BBD8-47E2-375E-5AFB-45D6DE640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A1D32-B343-ED8C-B7D9-58DB3900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1955" y="790955"/>
            <a:ext cx="1085088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5270" algn="l"/>
              </a:tabLst>
            </a:pPr>
            <a:r>
              <a:rPr spc="-10" dirty="0"/>
              <a:t>{m</a:t>
            </a:r>
            <a:r>
              <a:rPr spc="-5" dirty="0"/>
              <a:t>}</a:t>
            </a:r>
            <a:r>
              <a:rPr spc="20" dirty="0"/>
              <a:t> </a:t>
            </a:r>
            <a:r>
              <a:rPr spc="-10" dirty="0"/>
              <a:t>Matche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exactl</a:t>
            </a:r>
            <a:r>
              <a:rPr spc="-5" dirty="0"/>
              <a:t>y</a:t>
            </a:r>
            <a:r>
              <a:rPr spc="50" dirty="0"/>
              <a:t> </a:t>
            </a:r>
            <a:r>
              <a:rPr i="1" spc="-5" dirty="0">
                <a:latin typeface="Trebuchet MS"/>
                <a:cs typeface="Trebuchet MS"/>
              </a:rPr>
              <a:t>m</a:t>
            </a:r>
            <a:r>
              <a:rPr i="1" dirty="0">
                <a:latin typeface="Trebuchet MS"/>
                <a:cs typeface="Trebuchet MS"/>
              </a:rPr>
              <a:t>	</a:t>
            </a:r>
            <a:r>
              <a:rPr spc="-10" dirty="0"/>
              <a:t>times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s{2}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password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sister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essential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0F9B63E-FB0B-784E-B70C-5E68BBC62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87EE4A-9EAD-51AC-5B81-F3A824FC01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838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{m}</a:t>
            </a:r>
            <a:r>
              <a:rPr spc="10" dirty="0"/>
              <a:t> </a:t>
            </a:r>
            <a:r>
              <a:rPr spc="-10" dirty="0"/>
              <a:t>Breakdown</a:t>
            </a:r>
            <a:r>
              <a:rPr spc="-20" dirty="0"/>
              <a:t> </a:t>
            </a:r>
            <a:r>
              <a:rPr spc="-10" dirty="0"/>
              <a:t>(s{2})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3131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password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R="74231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sister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58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645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R="7708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645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R="7708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w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0F4CD6D1-B115-4DB3-BF2D-4854466AD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033573F-8CD3-7597-6367-29440EAC2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4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*(star)</a:t>
            </a:r>
            <a:r>
              <a:rPr spc="40" dirty="0"/>
              <a:t> </a:t>
            </a:r>
            <a:r>
              <a:rPr spc="-10" dirty="0"/>
              <a:t>Matches</a:t>
            </a:r>
            <a:r>
              <a:rPr spc="30" dirty="0"/>
              <a:t> </a:t>
            </a:r>
            <a:r>
              <a:rPr spc="-5" dirty="0"/>
              <a:t>zero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more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ab*c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abc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acc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ac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D1D9DFC-36B7-A875-4775-24ACC3DF9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546FBF-84BC-D853-A8CB-56C3DDEB2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37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*</a:t>
            </a:r>
            <a:r>
              <a:rPr spc="-10" dirty="0"/>
              <a:t> Breakdown</a:t>
            </a:r>
            <a:r>
              <a:rPr spc="-20" dirty="0"/>
              <a:t> </a:t>
            </a:r>
            <a:r>
              <a:rPr spc="-10" dirty="0"/>
              <a:t>(ab*c)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155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abc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acc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1969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b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064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1925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X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064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1925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X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4EB1FEB7-CCEF-322D-FBD4-6372197E6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9E203E-C41E-99FB-B3C2-A384CD48B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168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30807"/>
            <a:ext cx="4692650" cy="317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Simple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Pattern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Matching</a:t>
            </a:r>
            <a:endParaRPr sz="26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47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What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are Regular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Expressions</a:t>
            </a:r>
            <a:endParaRPr sz="2600" dirty="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spcBef>
                <a:spcPts val="217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META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Characters</a:t>
            </a:r>
            <a:endParaRPr sz="2600" dirty="0">
              <a:latin typeface="Georgia"/>
              <a:cs typeface="Georgia"/>
            </a:endParaRPr>
          </a:p>
          <a:p>
            <a:pPr marL="314325">
              <a:lnSpc>
                <a:spcPts val="274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Examples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Regular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Expression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Function</a:t>
            </a:r>
            <a:endParaRPr sz="2600" dirty="0">
              <a:latin typeface="Georgia"/>
              <a:cs typeface="Georgia"/>
            </a:endParaRPr>
          </a:p>
          <a:p>
            <a:pPr marL="314325">
              <a:lnSpc>
                <a:spcPts val="274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Examples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220ED138-1FDF-0911-C855-A6358909F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9E6797F-2F63-6483-321A-F0C87DBD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84" y="4507656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F2AA-F4CC-52B2-DAC8-D812B4AE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Escaping character: 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2DB6-82AD-48C0-E886-7CE51E63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7350"/>
            <a:ext cx="6619244" cy="25622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An interesting quirk I did get to understand is that backslash characters (\) in meta characters need to be escaped using another backslash (\).</a:t>
            </a:r>
          </a:p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In Regex, meta-characters (i.e. characters that have a special meaning) are "escaped" using a backslash. This means that Regex will treat that character as its literal version rather than a meta-character ().</a:t>
            </a:r>
          </a:p>
          <a:p>
            <a:pPr algn="l"/>
            <a:endParaRPr lang="en-US" b="0" i="0" dirty="0">
              <a:solidFill>
                <a:srgbClr val="4A5568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8FB2-496A-ACBE-BBDE-0E6F8558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6698"/>
            <a:ext cx="6400800" cy="41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F2AA-F4CC-52B2-DAC8-D812B4AE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Escaping character: 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2DB6-82AD-48C0-E886-7CE51E63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7350"/>
            <a:ext cx="6619244" cy="25622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Snowflake requires escaping backslash sequences (e.g. \d) for them to work. These are really common meta characters so I'd guess most people feel the frustration early on.</a:t>
            </a:r>
          </a:p>
          <a:p>
            <a:pPr algn="l"/>
            <a:endParaRPr lang="en-US" b="0" i="0" dirty="0">
              <a:solidFill>
                <a:srgbClr val="4A5568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971B2-D18C-1EF1-4D18-BB85828A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14550"/>
            <a:ext cx="711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F2AA-F4CC-52B2-DAC8-D812B4AE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Escaping character: 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2DB6-82AD-48C0-E886-7CE51E63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7350"/>
            <a:ext cx="6619244" cy="25622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Snowflake requires escaping backslash sequences (e.g. \d) for them to work. These are really common meta characters so I'd guess most people feel the frustration early on.</a:t>
            </a:r>
          </a:p>
          <a:p>
            <a:pPr algn="l"/>
            <a:endParaRPr lang="en-US" b="0" i="0" dirty="0">
              <a:solidFill>
                <a:srgbClr val="4A5568"/>
              </a:solidFill>
              <a:effectLst/>
              <a:latin typeface="Inter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C2CF2-00B7-B478-94B1-D7BC906FB156}"/>
              </a:ext>
            </a:extLst>
          </p:cNvPr>
          <p:cNvSpPr txBox="1"/>
          <p:nvPr/>
        </p:nvSpPr>
        <p:spPr>
          <a:xfrm>
            <a:off x="685800" y="2343149"/>
            <a:ext cx="84761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A5568"/>
                </a:solidFill>
                <a:effectLst/>
                <a:latin typeface="Inter"/>
              </a:rPr>
              <a:t>Why is this happening?</a:t>
            </a:r>
          </a:p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The reason  is that Snowflake processes the string given (i.e. the Regex pattern) then passes the string to be processed </a:t>
            </a:r>
            <a:r>
              <a:rPr lang="en-US" b="0" i="1" dirty="0">
                <a:solidFill>
                  <a:srgbClr val="4A5568"/>
                </a:solidFill>
                <a:effectLst/>
                <a:latin typeface="Inter"/>
              </a:rPr>
              <a:t>again</a:t>
            </a:r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 by the Regex function. This means that Snowflake processes the first backslash before the Regex function has a chance to view it.</a:t>
            </a:r>
          </a:p>
          <a:p>
            <a:pPr algn="l"/>
            <a:r>
              <a:rPr lang="en-US" b="0" i="0" dirty="0">
                <a:solidFill>
                  <a:srgbClr val="4A5568"/>
                </a:solidFill>
                <a:effectLst/>
                <a:latin typeface="Inter"/>
              </a:rPr>
              <a:t>So you need to write another backslash (i.e. \\d instead of \d)  for the Regex function to process it as intended.</a:t>
            </a:r>
          </a:p>
        </p:txBody>
      </p:sp>
    </p:spTree>
    <p:extLst>
      <p:ext uri="{BB962C8B-B14F-4D97-AF65-F5344CB8AC3E}">
        <p14:creationId xmlns:p14="http://schemas.microsoft.com/office/powerpoint/2010/main" val="11511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Regular</a:t>
            </a:r>
            <a:r>
              <a:rPr spc="-25" dirty="0"/>
              <a:t> </a:t>
            </a:r>
            <a:r>
              <a:rPr dirty="0"/>
              <a:t>Expression</a:t>
            </a:r>
            <a:r>
              <a:rPr spc="-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11579"/>
            <a:ext cx="7928609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2072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Set of SQL functions used to search </a:t>
            </a:r>
            <a:r>
              <a:rPr sz="2400" dirty="0">
                <a:latin typeface="Georgia"/>
                <a:cs typeface="Georgia"/>
              </a:rPr>
              <a:t>and manipulate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strings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Regular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Expressions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3050">
              <a:latin typeface="Georgia"/>
              <a:cs typeface="Georgia"/>
            </a:endParaRPr>
          </a:p>
          <a:p>
            <a:pPr marL="268605" marR="17843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These </a:t>
            </a:r>
            <a:r>
              <a:rPr sz="2400" spc="-5" dirty="0">
                <a:latin typeface="Georgia"/>
                <a:cs typeface="Georgia"/>
              </a:rPr>
              <a:t>functions can be used on </a:t>
            </a:r>
            <a:r>
              <a:rPr sz="2400" dirty="0">
                <a:latin typeface="Georgia"/>
                <a:cs typeface="Georgia"/>
              </a:rPr>
              <a:t>any </a:t>
            </a:r>
            <a:r>
              <a:rPr sz="2400" spc="-5" dirty="0">
                <a:latin typeface="Georgia"/>
                <a:cs typeface="Georgia"/>
              </a:rPr>
              <a:t>data type that </a:t>
            </a:r>
            <a:r>
              <a:rPr sz="2400" spc="-10" dirty="0">
                <a:latin typeface="Georgia"/>
                <a:cs typeface="Georgia"/>
              </a:rPr>
              <a:t>holds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character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(CHAR,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VARCHAR,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CLOB,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etc)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305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The Regular </a:t>
            </a:r>
            <a:r>
              <a:rPr sz="2400" spc="-5" dirty="0">
                <a:latin typeface="Georgia"/>
                <a:cs typeface="Georgia"/>
              </a:rPr>
              <a:t>Expression must be enclosed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single </a:t>
            </a:r>
            <a:r>
              <a:rPr sz="2400" dirty="0">
                <a:latin typeface="Georgia"/>
                <a:cs typeface="Georgia"/>
              </a:rPr>
              <a:t>quote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marks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9C4CB6A7-4E67-591A-3880-F4B8CBF8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242E04-FE69-3AD3-E7A5-D30E46FE7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593850"/>
          <a:ext cx="8077200" cy="2727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Function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name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REGEXP_LIKE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Similar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to the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LIKE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operator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but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allows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regular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expressions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REGEXP_REPLACE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replace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text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regular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REGEXP_INSTR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Searches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regular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returns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position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when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found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REGEXP_SUBSTR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9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Searches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 using regular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 and returns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matched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substring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REGEXP_COUNT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Returns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number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appears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 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Regular</a:t>
            </a:r>
            <a:r>
              <a:rPr spc="-25" dirty="0"/>
              <a:t> </a:t>
            </a:r>
            <a:r>
              <a:rPr dirty="0"/>
              <a:t>Expression</a:t>
            </a:r>
            <a:r>
              <a:rPr spc="-25" dirty="0"/>
              <a:t> </a:t>
            </a:r>
            <a:r>
              <a:rPr spc="-5" dirty="0"/>
              <a:t>Functions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E8CB6FCB-AD83-5E66-EB11-E4B256EB6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6BC64F-A311-E289-E382-4E7077B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16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Similar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LIKE </a:t>
            </a:r>
            <a:r>
              <a:rPr sz="1800" spc="-5" dirty="0">
                <a:latin typeface="Georgia"/>
                <a:cs typeface="Georgia"/>
              </a:rPr>
              <a:t>operator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but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allows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use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matching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115" y="2048255"/>
            <a:ext cx="8770620" cy="2688590"/>
            <a:chOff x="166115" y="2048255"/>
            <a:chExt cx="8770620" cy="2688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19" y="2048255"/>
              <a:ext cx="5195316" cy="2688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15" y="2572511"/>
              <a:ext cx="3657600" cy="1143000"/>
            </a:xfrm>
            <a:prstGeom prst="rect">
              <a:avLst/>
            </a:prstGeom>
          </p:spPr>
        </p:pic>
      </p:grp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E9A3839A-8DF4-C495-D2E8-C193968C5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5BF4240-26A4-EB46-27E2-EDD725AF0B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All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employees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</a:t>
            </a:r>
            <a:r>
              <a:rPr sz="1800" dirty="0">
                <a:latin typeface="Georgia"/>
                <a:cs typeface="Georgia"/>
              </a:rPr>
              <a:t> name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Steven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or Stephen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943100"/>
            <a:ext cx="7696200" cy="2954020"/>
            <a:chOff x="533400" y="1943100"/>
            <a:chExt cx="7696200" cy="2954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943100"/>
              <a:ext cx="5867400" cy="1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924" y="3083052"/>
              <a:ext cx="7313676" cy="1813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8434" y="2035682"/>
              <a:ext cx="1611630" cy="836930"/>
            </a:xfrm>
            <a:custGeom>
              <a:avLst/>
              <a:gdLst/>
              <a:ahLst/>
              <a:cxnLst/>
              <a:rect l="l" t="t" r="r" b="b"/>
              <a:pathLst>
                <a:path w="1611629" h="836930">
                  <a:moveTo>
                    <a:pt x="144738" y="629386"/>
                  </a:moveTo>
                  <a:lnTo>
                    <a:pt x="135080" y="629523"/>
                  </a:lnTo>
                  <a:lnTo>
                    <a:pt x="126208" y="633255"/>
                  </a:lnTo>
                  <a:lnTo>
                    <a:pt x="119252" y="640334"/>
                  </a:lnTo>
                  <a:lnTo>
                    <a:pt x="0" y="822579"/>
                  </a:lnTo>
                  <a:lnTo>
                    <a:pt x="217297" y="836676"/>
                  </a:lnTo>
                  <a:lnTo>
                    <a:pt x="227252" y="835326"/>
                  </a:lnTo>
                  <a:lnTo>
                    <a:pt x="235600" y="830453"/>
                  </a:lnTo>
                  <a:lnTo>
                    <a:pt x="241484" y="822833"/>
                  </a:lnTo>
                  <a:lnTo>
                    <a:pt x="55879" y="822833"/>
                  </a:lnTo>
                  <a:lnTo>
                    <a:pt x="33400" y="777875"/>
                  </a:lnTo>
                  <a:lnTo>
                    <a:pt x="116533" y="736305"/>
                  </a:lnTo>
                  <a:lnTo>
                    <a:pt x="161289" y="667893"/>
                  </a:lnTo>
                  <a:lnTo>
                    <a:pt x="164998" y="658598"/>
                  </a:lnTo>
                  <a:lnTo>
                    <a:pt x="164861" y="648969"/>
                  </a:lnTo>
                  <a:lnTo>
                    <a:pt x="161129" y="640103"/>
                  </a:lnTo>
                  <a:lnTo>
                    <a:pt x="154050" y="633094"/>
                  </a:lnTo>
                  <a:lnTo>
                    <a:pt x="144738" y="629386"/>
                  </a:lnTo>
                  <a:close/>
                </a:path>
                <a:path w="1611629" h="836930">
                  <a:moveTo>
                    <a:pt x="116533" y="736305"/>
                  </a:moveTo>
                  <a:lnTo>
                    <a:pt x="33400" y="777875"/>
                  </a:lnTo>
                  <a:lnTo>
                    <a:pt x="55879" y="822833"/>
                  </a:lnTo>
                  <a:lnTo>
                    <a:pt x="73406" y="814069"/>
                  </a:lnTo>
                  <a:lnTo>
                    <a:pt x="65659" y="814069"/>
                  </a:lnTo>
                  <a:lnTo>
                    <a:pt x="46227" y="775208"/>
                  </a:lnTo>
                  <a:lnTo>
                    <a:pt x="91083" y="775208"/>
                  </a:lnTo>
                  <a:lnTo>
                    <a:pt x="116533" y="736305"/>
                  </a:lnTo>
                  <a:close/>
                </a:path>
                <a:path w="1611629" h="836930">
                  <a:moveTo>
                    <a:pt x="139090" y="781227"/>
                  </a:moveTo>
                  <a:lnTo>
                    <a:pt x="55879" y="822833"/>
                  </a:lnTo>
                  <a:lnTo>
                    <a:pt x="241484" y="822833"/>
                  </a:lnTo>
                  <a:lnTo>
                    <a:pt x="244093" y="813181"/>
                  </a:lnTo>
                  <a:lnTo>
                    <a:pt x="242744" y="803298"/>
                  </a:lnTo>
                  <a:lnTo>
                    <a:pt x="237870" y="794988"/>
                  </a:lnTo>
                  <a:lnTo>
                    <a:pt x="230235" y="789106"/>
                  </a:lnTo>
                  <a:lnTo>
                    <a:pt x="220599" y="786511"/>
                  </a:lnTo>
                  <a:lnTo>
                    <a:pt x="139090" y="781227"/>
                  </a:lnTo>
                  <a:close/>
                </a:path>
                <a:path w="1611629" h="836930">
                  <a:moveTo>
                    <a:pt x="46227" y="775208"/>
                  </a:moveTo>
                  <a:lnTo>
                    <a:pt x="65659" y="814069"/>
                  </a:lnTo>
                  <a:lnTo>
                    <a:pt x="89258" y="777997"/>
                  </a:lnTo>
                  <a:lnTo>
                    <a:pt x="46227" y="775208"/>
                  </a:lnTo>
                  <a:close/>
                </a:path>
                <a:path w="1611629" h="836930">
                  <a:moveTo>
                    <a:pt x="89258" y="777997"/>
                  </a:moveTo>
                  <a:lnTo>
                    <a:pt x="65659" y="814069"/>
                  </a:lnTo>
                  <a:lnTo>
                    <a:pt x="73406" y="814069"/>
                  </a:lnTo>
                  <a:lnTo>
                    <a:pt x="139090" y="781227"/>
                  </a:lnTo>
                  <a:lnTo>
                    <a:pt x="89258" y="777997"/>
                  </a:lnTo>
                  <a:close/>
                </a:path>
                <a:path w="1611629" h="836930">
                  <a:moveTo>
                    <a:pt x="1589023" y="0"/>
                  </a:moveTo>
                  <a:lnTo>
                    <a:pt x="116533" y="736305"/>
                  </a:lnTo>
                  <a:lnTo>
                    <a:pt x="89258" y="777997"/>
                  </a:lnTo>
                  <a:lnTo>
                    <a:pt x="139090" y="781227"/>
                  </a:lnTo>
                  <a:lnTo>
                    <a:pt x="1611630" y="44958"/>
                  </a:lnTo>
                  <a:lnTo>
                    <a:pt x="1589023" y="0"/>
                  </a:lnTo>
                  <a:close/>
                </a:path>
                <a:path w="1611629" h="836930">
                  <a:moveTo>
                    <a:pt x="91083" y="775208"/>
                  </a:moveTo>
                  <a:lnTo>
                    <a:pt x="46227" y="775208"/>
                  </a:lnTo>
                  <a:lnTo>
                    <a:pt x="89258" y="777997"/>
                  </a:lnTo>
                  <a:lnTo>
                    <a:pt x="91083" y="775208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52FEA047-DC09-0DA5-2CA2-804DC96C5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9F3AE5-2883-A878-6BF7-7FFBE823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All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employees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</a:t>
            </a:r>
            <a:r>
              <a:rPr sz="1800" dirty="0">
                <a:latin typeface="Georgia"/>
                <a:cs typeface="Georgia"/>
              </a:rPr>
              <a:t> name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Steven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or Stephen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775460"/>
            <a:ext cx="7696200" cy="28193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165350"/>
          <a:ext cx="8382000" cy="281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Beginning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letters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(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v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next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‘v’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|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ph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Are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next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characters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‘ph’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group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Georgia"/>
                          <a:cs typeface="Georgia"/>
                        </a:rPr>
                        <a:t>en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Ending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letters</a:t>
                      </a:r>
                      <a:r>
                        <a:rPr sz="1400" spc="3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$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CE1529C5-2E47-0068-EE89-FCF180C53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7EF9147-C99F-5EF7-2C2D-54731A8DE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70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</a:t>
            </a:r>
            <a:r>
              <a:rPr sz="1800" dirty="0">
                <a:latin typeface="Georgia"/>
                <a:cs typeface="Georgia"/>
              </a:rPr>
              <a:t> and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replace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text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using regular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15311"/>
            <a:ext cx="3362325" cy="692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2468879"/>
            <a:ext cx="4038600" cy="2238756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DC07956A-80BE-3707-97A6-F4246251C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6CBD230-7F20-7FBA-450D-2DFF618C0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8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99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Reformat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phone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from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###.###.####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-5" dirty="0">
                <a:latin typeface="Georgia"/>
                <a:cs typeface="Georgia"/>
              </a:rPr>
              <a:t> (###)-###-####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2171700"/>
            <a:ext cx="7772400" cy="2158365"/>
            <a:chOff x="457200" y="2171700"/>
            <a:chExt cx="7772400" cy="2158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171700"/>
              <a:ext cx="6909474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2971800"/>
              <a:ext cx="4572000" cy="13578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60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600" y="208787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525389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600" y="208787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85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599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599" y="208787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EBC0A7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5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599" y="208787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60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600" y="208787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EDED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600" y="208787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AC1A61D1-D975-52B5-8B37-1484A5EC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3F9266F-DC08-7321-04B6-D0285C6F4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9705" y="2420111"/>
            <a:ext cx="3820795" cy="789940"/>
            <a:chOff x="2999705" y="2420111"/>
            <a:chExt cx="3820795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705" y="2610336"/>
              <a:ext cx="3458917" cy="380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20" y="2420111"/>
              <a:ext cx="601979" cy="78943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975" y="3454632"/>
            <a:ext cx="3070365" cy="380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0402" y="1667382"/>
            <a:ext cx="3615690" cy="214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LIKE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%(multiple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38085"/>
                </a:solidFill>
                <a:latin typeface="Georgia"/>
                <a:cs typeface="Georgia"/>
              </a:rPr>
              <a:t>characters)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_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(single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38085"/>
                </a:solidFill>
                <a:latin typeface="Georgia"/>
                <a:cs typeface="Georgia"/>
              </a:rPr>
              <a:t>character)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A8557CE-E0BC-BB60-24C6-57E782059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D1275C3-A64C-616F-754D-37930B5F9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8670"/>
          <a:ext cx="7772400" cy="190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[[:digit:]]{3}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Three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Then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(Since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META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Character,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we have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\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‘escape’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it)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[[:digit:]]{3}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Three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2)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Then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[[:digit:]]{4}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Four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3)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93519"/>
            <a:ext cx="8075676" cy="507491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DC06CB2-23F2-0072-33AB-1E9E227CE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B4FBD9-9552-9F4B-7886-F3CFD199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8670"/>
          <a:ext cx="7772400" cy="2255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Replacements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(sample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404.777.9311)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(\1)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Enclose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()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(404)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Add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‘-’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1400" spc="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777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Add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‘-’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3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9311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RESULT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1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(404)-777-9311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93519"/>
            <a:ext cx="8075676" cy="507491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2422191-1474-64EE-91FA-C9F40E6D1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BA8FFE4-5A60-B768-E754-10F9E45CA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 using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r>
              <a:rPr sz="1800" dirty="0">
                <a:latin typeface="Georgia"/>
                <a:cs typeface="Georgia"/>
              </a:rPr>
              <a:t> and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when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match is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found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400300"/>
            <a:ext cx="2905125" cy="10637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057400"/>
            <a:ext cx="5486400" cy="2358102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27E5BD5-463D-A891-E569-E9850F603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EE746C9-321B-59BF-1313-EE98C2271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37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 for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addresses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that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don’t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start</a:t>
            </a:r>
            <a:r>
              <a:rPr sz="1800" dirty="0">
                <a:latin typeface="Georgia"/>
                <a:cs typeface="Georgia"/>
              </a:rPr>
              <a:t> with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list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 </a:t>
            </a:r>
            <a:r>
              <a:rPr sz="1800" dirty="0">
                <a:latin typeface="Georgia"/>
                <a:cs typeface="Georgia"/>
              </a:rPr>
              <a:t>non-alpha</a:t>
            </a:r>
            <a:r>
              <a:rPr sz="1800" spc="-5" dirty="0">
                <a:latin typeface="Georgia"/>
                <a:cs typeface="Georgia"/>
              </a:rPr>
              <a:t> character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6399276" cy="792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072383"/>
            <a:ext cx="5486400" cy="999743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6D47F85B-F362-8B57-3D9C-9DE17CC95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06A0E3-9654-F1B6-25E0-587A66975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37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 for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addresses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that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don’t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start</a:t>
            </a:r>
            <a:r>
              <a:rPr sz="1800" dirty="0">
                <a:latin typeface="Georgia"/>
                <a:cs typeface="Georgia"/>
              </a:rPr>
              <a:t> with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list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 </a:t>
            </a:r>
            <a:r>
              <a:rPr sz="1800" dirty="0">
                <a:latin typeface="Georgia"/>
                <a:cs typeface="Georgia"/>
              </a:rPr>
              <a:t>non-alpha</a:t>
            </a:r>
            <a:r>
              <a:rPr sz="1800" spc="-5" dirty="0">
                <a:latin typeface="Georgia"/>
                <a:cs typeface="Georgia"/>
              </a:rPr>
              <a:t> character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115311"/>
            <a:ext cx="8421624" cy="3474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717800"/>
          <a:ext cx="8382000" cy="1409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Starts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with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[:alpha:]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Alpha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24498ED-CBF7-29B5-14D6-E9F9FE287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06414CE-D67D-A130-682B-3D7C20C2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 using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r>
              <a:rPr sz="1800" dirty="0">
                <a:latin typeface="Georgia"/>
                <a:cs typeface="Georgia"/>
              </a:rPr>
              <a:t> and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matched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substring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41220"/>
            <a:ext cx="3514725" cy="278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1872994"/>
            <a:ext cx="3657600" cy="3243072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FCB6C8E0-D1A0-47CF-6CF1-7889C6DEC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531259-C040-1FC8-5B43-359C8952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22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Only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POSITION</a:t>
            </a:r>
            <a:r>
              <a:rPr sz="1800" dirty="0">
                <a:latin typeface="Georgia"/>
                <a:cs typeface="Georgia"/>
              </a:rPr>
              <a:t> department name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06523"/>
            <a:ext cx="5073754" cy="437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1810510"/>
            <a:ext cx="2743200" cy="3256788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5CC1F5CB-00C9-DE6E-3500-C7915E40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F0568BF-08B7-DBD2-4A9A-1A023B38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23" y="4540848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22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Only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POSITION</a:t>
            </a:r>
            <a:r>
              <a:rPr sz="1800" dirty="0">
                <a:latin typeface="Georgia"/>
                <a:cs typeface="Georgia"/>
              </a:rPr>
              <a:t> department name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7923"/>
            <a:ext cx="7571232" cy="20726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032000"/>
          <a:ext cx="8382000" cy="2468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[A-z-]+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1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alpha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Starting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position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Nth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‘i’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Ignore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case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Sub-expression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return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6CCFA0AB-54E1-237A-0599-204B33917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34ABBF-A9C9-B59A-2035-E32D23C1A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10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times </a:t>
            </a:r>
            <a:r>
              <a:rPr sz="1800" dirty="0">
                <a:latin typeface="Georgia"/>
                <a:cs typeface="Georgia"/>
              </a:rPr>
              <a:t>a pattern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appears in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903602"/>
            <a:ext cx="7927975" cy="21520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marR="215265" indent="-256540">
              <a:lnSpc>
                <a:spcPct val="90000"/>
              </a:lnSpc>
              <a:spcBef>
                <a:spcPts val="3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  <a:tab pos="5541010" algn="l"/>
              </a:tabLst>
            </a:pPr>
            <a:r>
              <a:rPr sz="2400" spc="-5" dirty="0">
                <a:latin typeface="Georgia"/>
                <a:cs typeface="Georgia"/>
              </a:rPr>
              <a:t>Scenario</a:t>
            </a:r>
            <a:r>
              <a:rPr sz="2400" dirty="0">
                <a:latin typeface="Georgia"/>
                <a:cs typeface="Georgia"/>
              </a:rPr>
              <a:t> 1:</a:t>
            </a:r>
            <a:r>
              <a:rPr sz="2400" spc="-5" dirty="0">
                <a:latin typeface="Georgia"/>
                <a:cs typeface="Georgia"/>
              </a:rPr>
              <a:t> DNA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sequence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mouse.	</a:t>
            </a:r>
            <a:r>
              <a:rPr sz="2400" spc="-5" dirty="0">
                <a:latin typeface="Georgia"/>
                <a:cs typeface="Georgia"/>
              </a:rPr>
              <a:t>Need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find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number of times the sequence of Cytosine, </a:t>
            </a:r>
            <a:r>
              <a:rPr sz="2400" dirty="0">
                <a:latin typeface="Georgia"/>
                <a:cs typeface="Georgia"/>
              </a:rPr>
              <a:t>Adenine,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Thymine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(cat) </a:t>
            </a:r>
            <a:r>
              <a:rPr sz="2400" spc="-5" dirty="0">
                <a:latin typeface="Georgia"/>
                <a:cs typeface="Georgia"/>
              </a:rPr>
              <a:t>proteins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occur.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Font typeface="Georgia"/>
              <a:buChar char="•"/>
            </a:pP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Scenario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rows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where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there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 </a:t>
            </a:r>
            <a:r>
              <a:rPr sz="2400" spc="5" dirty="0">
                <a:latin typeface="Georgia"/>
                <a:cs typeface="Georgia"/>
              </a:rPr>
              <a:t>‘i’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first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DF741A68-B0E4-1E47-5141-0EBE3D9F8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48B8655-46F8-4ACF-3098-15FA989F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Scenario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027" y="3829811"/>
            <a:ext cx="3657600" cy="999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31" y="1935479"/>
            <a:ext cx="8179499" cy="1722120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F18FC742-6EC4-0187-6BF7-B35D08A93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0B74C47-B76F-06E3-184A-163B0F5CC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576" y="1618488"/>
            <a:ext cx="1062227" cy="789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604" y="3264408"/>
            <a:ext cx="1018032" cy="5699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7788" y="3264408"/>
            <a:ext cx="565403" cy="5699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7068" y="1710054"/>
            <a:ext cx="3875404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LIKE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‘%”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eorgia"/>
              <a:cs typeface="Georgia"/>
            </a:endParaRPr>
          </a:p>
          <a:p>
            <a:pPr marL="12700" marR="274955">
              <a:lnSpc>
                <a:spcPct val="112500"/>
              </a:lnSpc>
            </a:pPr>
            <a:r>
              <a:rPr sz="2000" spc="-5" dirty="0">
                <a:latin typeface="Georgia"/>
                <a:cs typeface="Georgia"/>
              </a:rPr>
              <a:t>SELECT first_name, last_name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FROM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WHERE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last_name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LIKE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‘Ba</a:t>
            </a:r>
            <a:r>
              <a:rPr sz="2000" b="1" dirty="0">
                <a:latin typeface="Georgia"/>
                <a:cs typeface="Georgia"/>
              </a:rPr>
              <a:t>%</a:t>
            </a:r>
            <a:r>
              <a:rPr sz="2000" dirty="0">
                <a:latin typeface="Georgia"/>
                <a:cs typeface="Georgia"/>
              </a:rPr>
              <a:t>'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9200" y="2572511"/>
            <a:ext cx="3657600" cy="1577340"/>
          </a:xfrm>
          <a:prstGeom prst="rect">
            <a:avLst/>
          </a:prstGeom>
        </p:spPr>
      </p:pic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C4C9E9AC-AB49-CB51-4002-74DE00375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86CEBBB-1591-ACFB-60B6-C29961865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Scenario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86711"/>
            <a:ext cx="6443472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577086"/>
            <a:ext cx="1828800" cy="2700528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BD8A5E15-2F78-A392-960D-C16FC9F3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33A854-1575-BD47-4C18-BCE3BE69C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847" y="1507495"/>
            <a:ext cx="4122852" cy="21025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5147" y="926033"/>
            <a:ext cx="93471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Q/A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74E49E73-663C-5EA1-0E3C-DEBD61B63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0013BA-7D8A-3A05-AF53-6290547C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452" y="1618488"/>
            <a:ext cx="911351" cy="789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604" y="3264408"/>
            <a:ext cx="1018032" cy="569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068" y="1710054"/>
            <a:ext cx="3889375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eorgia"/>
                <a:cs typeface="Georgia"/>
              </a:rPr>
              <a:t>LIKE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‘_’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eorgia"/>
              <a:cs typeface="Georgia"/>
            </a:endParaRPr>
          </a:p>
          <a:p>
            <a:pPr marL="12700" marR="288925">
              <a:lnSpc>
                <a:spcPct val="112500"/>
              </a:lnSpc>
            </a:pPr>
            <a:r>
              <a:rPr sz="2000" spc="-5" dirty="0">
                <a:latin typeface="Georgia"/>
                <a:cs typeface="Georgia"/>
              </a:rPr>
              <a:t>SELECT first_name, last_name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FROM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WHERE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last_name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LIKE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‘Ba_da’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2572511"/>
            <a:ext cx="3657600" cy="941832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E73D1F8-C04B-5429-DC63-8A09E7217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CD40F8A-D5F6-A700-217B-7E9C44666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24939"/>
            <a:ext cx="712660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Georgia"/>
                <a:cs typeface="Georgia"/>
              </a:rPr>
              <a:t>What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you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needed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find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all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words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where every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600" spc="-5" dirty="0">
                <a:latin typeface="Georgia"/>
                <a:cs typeface="Georgia"/>
              </a:rPr>
              <a:t>second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character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vowel?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i="1" spc="-5" dirty="0">
                <a:solidFill>
                  <a:srgbClr val="924B21"/>
                </a:solidFill>
                <a:latin typeface="Georgia"/>
                <a:cs typeface="Georgia"/>
              </a:rPr>
              <a:t>Regular</a:t>
            </a:r>
            <a:r>
              <a:rPr sz="2600" i="1" spc="-35" dirty="0">
                <a:solidFill>
                  <a:srgbClr val="924B21"/>
                </a:solidFill>
                <a:latin typeface="Georgia"/>
                <a:cs typeface="Georgia"/>
              </a:rPr>
              <a:t> </a:t>
            </a:r>
            <a:r>
              <a:rPr sz="2600" i="1" dirty="0">
                <a:solidFill>
                  <a:srgbClr val="924B21"/>
                </a:solidFill>
                <a:latin typeface="Georgia"/>
                <a:cs typeface="Georgia"/>
              </a:rPr>
              <a:t>Expressions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4D67EDB-1636-BDE0-E438-686D49147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A5A78A-FC09-DD31-4A6E-A8FE239C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30" dirty="0"/>
              <a:t>Regular</a:t>
            </a:r>
            <a:r>
              <a:rPr spc="-15" dirty="0"/>
              <a:t> </a:t>
            </a:r>
            <a:r>
              <a:rPr spc="-5" dirty="0"/>
              <a:t>Expressions?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10054"/>
            <a:ext cx="7802245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Methods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describing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both simple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complex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patterns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searching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 manipulating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Uses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META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Characters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pattern </a:t>
            </a:r>
            <a:r>
              <a:rPr sz="2800" spc="-5" dirty="0">
                <a:latin typeface="Georgia"/>
                <a:cs typeface="Georgia"/>
              </a:rPr>
              <a:t>matching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4DA2"/>
              </a:buClr>
              <a:buFont typeface="Georgia"/>
              <a:buChar char="•"/>
            </a:pPr>
            <a:endParaRPr sz="3450" dirty="0">
              <a:latin typeface="Georgia"/>
              <a:cs typeface="Georgia"/>
            </a:endParaRPr>
          </a:p>
          <a:p>
            <a:pPr marL="268605" marR="265430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Oracle’s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implementation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 </a:t>
            </a:r>
            <a:r>
              <a:rPr sz="2800" spc="-10" dirty="0">
                <a:latin typeface="Georgia"/>
                <a:cs typeface="Georgia"/>
              </a:rPr>
              <a:t>extension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POSIX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(Portable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Operating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 UNIX)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0062EFE-490E-052D-94B5-EC632FB36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DCF5FDB-9EA2-9AA7-D965-184E6D061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</a:t>
            </a:r>
            <a:r>
              <a:rPr spc="-405" dirty="0"/>
              <a:t>T</a:t>
            </a:r>
            <a:r>
              <a:rPr spc="-5" dirty="0"/>
              <a:t>A</a:t>
            </a:r>
            <a:r>
              <a:rPr spc="-225" dirty="0"/>
              <a:t> </a:t>
            </a:r>
            <a:r>
              <a:rPr spc="-10" dirty="0"/>
              <a:t>Charact</a:t>
            </a:r>
            <a:r>
              <a:rPr spc="5" dirty="0"/>
              <a:t>e</a:t>
            </a:r>
            <a:r>
              <a:rPr spc="-5" dirty="0"/>
              <a:t>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4740" y="3547871"/>
            <a:ext cx="411480" cy="685800"/>
            <a:chOff x="3634740" y="3547871"/>
            <a:chExt cx="411480" cy="68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740" y="3547871"/>
              <a:ext cx="400812" cy="403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408" y="3829811"/>
              <a:ext cx="400812" cy="4038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667" y="3829811"/>
            <a:ext cx="348996" cy="40385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1593850"/>
          <a:ext cx="8077200" cy="329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Symbol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start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$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Matching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list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|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pe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cif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ing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al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rna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ve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tch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(lo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ical</a:t>
                      </a:r>
                      <a:r>
                        <a:rPr sz="14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?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zero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any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except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NULL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{m}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exactly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i="1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{m,n}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least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i="1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but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no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than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400" i="1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[: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:]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cifi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cl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tch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any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ch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ass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1639ECD3-73E7-017C-17CD-9A842CD69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D23DE-8F4E-E6A0-4109-0534FBC92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593850"/>
          <a:ext cx="8077200" cy="140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Symbol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+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*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zero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()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Grouping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Back-reference</a:t>
                      </a:r>
                      <a:r>
                        <a:rPr sz="14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</a:t>
            </a:r>
            <a:r>
              <a:rPr spc="-405" dirty="0"/>
              <a:t>T</a:t>
            </a:r>
            <a:r>
              <a:rPr spc="-5" dirty="0"/>
              <a:t>A</a:t>
            </a:r>
            <a:r>
              <a:rPr spc="-225" dirty="0"/>
              <a:t> </a:t>
            </a:r>
            <a:r>
              <a:rPr spc="-10" dirty="0"/>
              <a:t>Charact</a:t>
            </a:r>
            <a:r>
              <a:rPr spc="5" dirty="0"/>
              <a:t>e</a:t>
            </a:r>
            <a:r>
              <a:rPr spc="-5" dirty="0"/>
              <a:t>rs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CA06DCEB-75D5-AB32-A7A2-9EE5DAB8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654F4F-FDBE-5B62-2F3E-217F18F82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1348</Words>
  <Application>Microsoft Office PowerPoint</Application>
  <PresentationFormat>On-screen Show (16:9)</PresentationFormat>
  <Paragraphs>344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Century Gothic</vt:lpstr>
      <vt:lpstr>Georgia</vt:lpstr>
      <vt:lpstr>Inter</vt:lpstr>
      <vt:lpstr>Times New Roman</vt:lpstr>
      <vt:lpstr>Trebuchet MS</vt:lpstr>
      <vt:lpstr>Wingdings 3</vt:lpstr>
      <vt:lpstr>Ion Boardroom</vt:lpstr>
      <vt:lpstr>Regular Expressions</vt:lpstr>
      <vt:lpstr>Agenda</vt:lpstr>
      <vt:lpstr>Simple Pattern Matching</vt:lpstr>
      <vt:lpstr>Simple Pattern Matching</vt:lpstr>
      <vt:lpstr>Simple Pattern Matching</vt:lpstr>
      <vt:lpstr>Simple Pattern Matching</vt:lpstr>
      <vt:lpstr>What are Regular Expressions?</vt:lpstr>
      <vt:lpstr>META Characters</vt:lpstr>
      <vt:lpstr>META Characters</vt:lpstr>
      <vt:lpstr>PowerPoint Presentation</vt:lpstr>
      <vt:lpstr>^ Beginning of a line</vt:lpstr>
      <vt:lpstr>$ End of a line</vt:lpstr>
      <vt:lpstr>(string1|string2)logical OR</vt:lpstr>
      <vt:lpstr>.(dot) Single character match</vt:lpstr>
      <vt:lpstr>. Breakdown (re.d)</vt:lpstr>
      <vt:lpstr>{m} Matches exactly m times</vt:lpstr>
      <vt:lpstr>{m} Breakdown (s{2})</vt:lpstr>
      <vt:lpstr>*(star) Matches zero or more</vt:lpstr>
      <vt:lpstr>* Breakdown (ab*c)</vt:lpstr>
      <vt:lpstr>Escaping character: \</vt:lpstr>
      <vt:lpstr>Escaping character: \</vt:lpstr>
      <vt:lpstr>Escaping character: \</vt:lpstr>
      <vt:lpstr>Regular Expression Functions</vt:lpstr>
      <vt:lpstr>Regular Expression Functions</vt:lpstr>
      <vt:lpstr>REGEXP_LIKE</vt:lpstr>
      <vt:lpstr>REGEXP_LIKE</vt:lpstr>
      <vt:lpstr>REGEXP_LIKE</vt:lpstr>
      <vt:lpstr>REGEXP_REPLACE</vt:lpstr>
      <vt:lpstr>REGEXP_REPLACE</vt:lpstr>
      <vt:lpstr>REGEXP_REPLACE</vt:lpstr>
      <vt:lpstr>REGEXP_REPLACE</vt:lpstr>
      <vt:lpstr>REGEXP_INSTR</vt:lpstr>
      <vt:lpstr>REGEXP_INSTR</vt:lpstr>
      <vt:lpstr>REGEXP_INSTR</vt:lpstr>
      <vt:lpstr>REGEXP_SUBSTR</vt:lpstr>
      <vt:lpstr>REGEXP_SUBSTR</vt:lpstr>
      <vt:lpstr>REGEXP_SUBSTR</vt:lpstr>
      <vt:lpstr>REGEXP_COUNT</vt:lpstr>
      <vt:lpstr>REGEXP_COUNT</vt:lpstr>
      <vt:lpstr>REGEXP_COUNT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Reg1u01lar Expressions</dc:title>
  <dc:creator>Anand Jha</dc:creator>
  <cp:lastModifiedBy>Anand Jha</cp:lastModifiedBy>
  <cp:revision>1</cp:revision>
  <dcterms:created xsi:type="dcterms:W3CDTF">2022-10-28T15:32:45Z</dcterms:created>
  <dcterms:modified xsi:type="dcterms:W3CDTF">2022-10-31T16:38:59Z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2022-10-28T00:00:00Z</vt:filetime>
  </property>
</Properties>
</file>