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8" r:id="rId9"/>
    <p:sldId id="263" r:id="rId10"/>
    <p:sldId id="270" r:id="rId11"/>
    <p:sldId id="264" r:id="rId12"/>
    <p:sldId id="265" r:id="rId13"/>
    <p:sldId id="266" r:id="rId14"/>
    <p:sldId id="267"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AF6B4-026F-42FD-9B5A-B9AEEC3FBAC0}" v="34" dt="2022-11-03T11:00:35.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Jha" userId="094254f6a2cdace8" providerId="LiveId" clId="{125AF6B4-026F-42FD-9B5A-B9AEEC3FBAC0}"/>
    <pc:docChg chg="undo redo custSel addSld delSld modSld">
      <pc:chgData name="Anand Jha" userId="094254f6a2cdace8" providerId="LiveId" clId="{125AF6B4-026F-42FD-9B5A-B9AEEC3FBAC0}" dt="2022-11-03T11:01:15.944" v="658"/>
      <pc:docMkLst>
        <pc:docMk/>
      </pc:docMkLst>
      <pc:sldChg chg="addSp delSp modSp mod">
        <pc:chgData name="Anand Jha" userId="094254f6a2cdace8" providerId="LiveId" clId="{125AF6B4-026F-42FD-9B5A-B9AEEC3FBAC0}" dt="2022-11-03T09:22:05.724" v="58" actId="1076"/>
        <pc:sldMkLst>
          <pc:docMk/>
          <pc:sldMk cId="2037916117" sldId="260"/>
        </pc:sldMkLst>
        <pc:spChg chg="mod">
          <ac:chgData name="Anand Jha" userId="094254f6a2cdace8" providerId="LiveId" clId="{125AF6B4-026F-42FD-9B5A-B9AEEC3FBAC0}" dt="2022-11-03T09:20:42.309" v="33"/>
          <ac:spMkLst>
            <pc:docMk/>
            <pc:sldMk cId="2037916117" sldId="260"/>
            <ac:spMk id="2" creationId="{B379C5CB-5C97-9BDC-E5F8-65934D5020CD}"/>
          </ac:spMkLst>
        </pc:spChg>
        <pc:spChg chg="mod">
          <ac:chgData name="Anand Jha" userId="094254f6a2cdace8" providerId="LiveId" clId="{125AF6B4-026F-42FD-9B5A-B9AEEC3FBAC0}" dt="2022-11-03T09:20:24.129" v="29" actId="1076"/>
          <ac:spMkLst>
            <pc:docMk/>
            <pc:sldMk cId="2037916117" sldId="260"/>
            <ac:spMk id="3" creationId="{971BC05F-BB79-9E07-3D1B-86E8600D1C59}"/>
          </ac:spMkLst>
        </pc:spChg>
        <pc:spChg chg="add del mod">
          <ac:chgData name="Anand Jha" userId="094254f6a2cdace8" providerId="LiveId" clId="{125AF6B4-026F-42FD-9B5A-B9AEEC3FBAC0}" dt="2022-11-03T09:20:52.406" v="35" actId="478"/>
          <ac:spMkLst>
            <pc:docMk/>
            <pc:sldMk cId="2037916117" sldId="260"/>
            <ac:spMk id="6" creationId="{B50CB3B8-4D04-80DA-697A-163337831DC9}"/>
          </ac:spMkLst>
        </pc:spChg>
        <pc:spChg chg="add del">
          <ac:chgData name="Anand Jha" userId="094254f6a2cdace8" providerId="LiveId" clId="{125AF6B4-026F-42FD-9B5A-B9AEEC3FBAC0}" dt="2022-11-03T09:20:56.844" v="38" actId="22"/>
          <ac:spMkLst>
            <pc:docMk/>
            <pc:sldMk cId="2037916117" sldId="260"/>
            <ac:spMk id="12" creationId="{CEE8697E-061D-0CF1-0FA2-C8E365666938}"/>
          </ac:spMkLst>
        </pc:spChg>
        <pc:spChg chg="add del mod">
          <ac:chgData name="Anand Jha" userId="094254f6a2cdace8" providerId="LiveId" clId="{125AF6B4-026F-42FD-9B5A-B9AEEC3FBAC0}" dt="2022-11-03T09:21:51.887" v="54" actId="478"/>
          <ac:spMkLst>
            <pc:docMk/>
            <pc:sldMk cId="2037916117" sldId="260"/>
            <ac:spMk id="14" creationId="{FB64BB28-33D0-E096-C306-1C89C328318C}"/>
          </ac:spMkLst>
        </pc:spChg>
        <pc:spChg chg="del">
          <ac:chgData name="Anand Jha" userId="094254f6a2cdace8" providerId="LiveId" clId="{125AF6B4-026F-42FD-9B5A-B9AEEC3FBAC0}" dt="2022-11-03T09:20:53.734" v="36" actId="478"/>
          <ac:spMkLst>
            <pc:docMk/>
            <pc:sldMk cId="2037916117" sldId="260"/>
            <ac:spMk id="16" creationId="{157B47DB-1111-86B5-7B3B-4951B44A78F0}"/>
          </ac:spMkLst>
        </pc:spChg>
        <pc:picChg chg="del mod">
          <ac:chgData name="Anand Jha" userId="094254f6a2cdace8" providerId="LiveId" clId="{125AF6B4-026F-42FD-9B5A-B9AEEC3FBAC0}" dt="2022-11-03T09:20:50.925" v="34" actId="478"/>
          <ac:picMkLst>
            <pc:docMk/>
            <pc:sldMk cId="2037916117" sldId="260"/>
            <ac:picMk id="8" creationId="{61F210C8-1682-B42D-4FC9-3627AC77BF24}"/>
          </ac:picMkLst>
        </pc:picChg>
        <pc:picChg chg="add mod">
          <ac:chgData name="Anand Jha" userId="094254f6a2cdace8" providerId="LiveId" clId="{125AF6B4-026F-42FD-9B5A-B9AEEC3FBAC0}" dt="2022-11-03T09:22:05.724" v="58" actId="1076"/>
          <ac:picMkLst>
            <pc:docMk/>
            <pc:sldMk cId="2037916117" sldId="260"/>
            <ac:picMk id="17" creationId="{5A852311-98A2-A705-AE38-8B4FCF3E3335}"/>
          </ac:picMkLst>
        </pc:picChg>
      </pc:sldChg>
      <pc:sldChg chg="addSp delSp modSp add mod">
        <pc:chgData name="Anand Jha" userId="094254f6a2cdace8" providerId="LiveId" clId="{125AF6B4-026F-42FD-9B5A-B9AEEC3FBAC0}" dt="2022-11-03T09:23:47.030" v="107" actId="20577"/>
        <pc:sldMkLst>
          <pc:docMk/>
          <pc:sldMk cId="1338667795" sldId="261"/>
        </pc:sldMkLst>
        <pc:spChg chg="mod">
          <ac:chgData name="Anand Jha" userId="094254f6a2cdace8" providerId="LiveId" clId="{125AF6B4-026F-42FD-9B5A-B9AEEC3FBAC0}" dt="2022-11-03T09:22:19.447" v="76" actId="20577"/>
          <ac:spMkLst>
            <pc:docMk/>
            <pc:sldMk cId="1338667795" sldId="261"/>
            <ac:spMk id="2" creationId="{B379C5CB-5C97-9BDC-E5F8-65934D5020CD}"/>
          </ac:spMkLst>
        </pc:spChg>
        <pc:spChg chg="add del">
          <ac:chgData name="Anand Jha" userId="094254f6a2cdace8" providerId="LiveId" clId="{125AF6B4-026F-42FD-9B5A-B9AEEC3FBAC0}" dt="2022-11-03T09:16:32.035" v="3" actId="22"/>
          <ac:spMkLst>
            <pc:docMk/>
            <pc:sldMk cId="1338667795" sldId="261"/>
            <ac:spMk id="6" creationId="{F6BDB820-D289-C6AF-AA7E-40B2654A5FC4}"/>
          </ac:spMkLst>
        </pc:spChg>
        <pc:spChg chg="add del mod">
          <ac:chgData name="Anand Jha" userId="094254f6a2cdace8" providerId="LiveId" clId="{125AF6B4-026F-42FD-9B5A-B9AEEC3FBAC0}" dt="2022-11-03T09:19:12.583" v="16" actId="478"/>
          <ac:spMkLst>
            <pc:docMk/>
            <pc:sldMk cId="1338667795" sldId="261"/>
            <ac:spMk id="12" creationId="{943C58BA-018F-28BD-03CE-13D8CEECFAC5}"/>
          </ac:spMkLst>
        </pc:spChg>
        <pc:spChg chg="add del">
          <ac:chgData name="Anand Jha" userId="094254f6a2cdace8" providerId="LiveId" clId="{125AF6B4-026F-42FD-9B5A-B9AEEC3FBAC0}" dt="2022-11-03T09:22:39.288" v="81" actId="22"/>
          <ac:spMkLst>
            <pc:docMk/>
            <pc:sldMk cId="1338667795" sldId="261"/>
            <ac:spMk id="14" creationId="{F3B78D3F-224A-596E-8FF8-ABBB5C1EC9FC}"/>
          </ac:spMkLst>
        </pc:spChg>
        <pc:spChg chg="del">
          <ac:chgData name="Anand Jha" userId="094254f6a2cdace8" providerId="LiveId" clId="{125AF6B4-026F-42FD-9B5A-B9AEEC3FBAC0}" dt="2022-11-03T09:22:26.437" v="77" actId="478"/>
          <ac:spMkLst>
            <pc:docMk/>
            <pc:sldMk cId="1338667795" sldId="261"/>
            <ac:spMk id="16" creationId="{157B47DB-1111-86B5-7B3B-4951B44A78F0}"/>
          </ac:spMkLst>
        </pc:spChg>
        <pc:spChg chg="add del">
          <ac:chgData name="Anand Jha" userId="094254f6a2cdace8" providerId="LiveId" clId="{125AF6B4-026F-42FD-9B5A-B9AEEC3FBAC0}" dt="2022-11-03T09:22:41.020" v="83" actId="22"/>
          <ac:spMkLst>
            <pc:docMk/>
            <pc:sldMk cId="1338667795" sldId="261"/>
            <ac:spMk id="17" creationId="{358F148B-6C9B-AD45-68E6-638769A7AD9D}"/>
          </ac:spMkLst>
        </pc:spChg>
        <pc:spChg chg="add del">
          <ac:chgData name="Anand Jha" userId="094254f6a2cdace8" providerId="LiveId" clId="{125AF6B4-026F-42FD-9B5A-B9AEEC3FBAC0}" dt="2022-11-03T09:22:42.940" v="85" actId="22"/>
          <ac:spMkLst>
            <pc:docMk/>
            <pc:sldMk cId="1338667795" sldId="261"/>
            <ac:spMk id="20" creationId="{4A602142-1A9A-5B8C-F683-ABF961AD4B9F}"/>
          </ac:spMkLst>
        </pc:spChg>
        <pc:spChg chg="add mod">
          <ac:chgData name="Anand Jha" userId="094254f6a2cdace8" providerId="LiveId" clId="{125AF6B4-026F-42FD-9B5A-B9AEEC3FBAC0}" dt="2022-11-03T09:23:47.030" v="107" actId="20577"/>
          <ac:spMkLst>
            <pc:docMk/>
            <pc:sldMk cId="1338667795" sldId="261"/>
            <ac:spMk id="22" creationId="{4C81BE9C-6577-272E-FA61-0A1FC83450CE}"/>
          </ac:spMkLst>
        </pc:spChg>
        <pc:picChg chg="del">
          <ac:chgData name="Anand Jha" userId="094254f6a2cdace8" providerId="LiveId" clId="{125AF6B4-026F-42FD-9B5A-B9AEEC3FBAC0}" dt="2022-11-03T09:12:19.983" v="1" actId="478"/>
          <ac:picMkLst>
            <pc:docMk/>
            <pc:sldMk cId="1338667795" sldId="261"/>
            <ac:picMk id="8" creationId="{61F210C8-1682-B42D-4FC9-3627AC77BF24}"/>
          </ac:picMkLst>
        </pc:picChg>
      </pc:sldChg>
      <pc:sldChg chg="addSp delSp modSp add mod">
        <pc:chgData name="Anand Jha" userId="094254f6a2cdace8" providerId="LiveId" clId="{125AF6B4-026F-42FD-9B5A-B9AEEC3FBAC0}" dt="2022-11-03T09:28:19.487" v="155" actId="14100"/>
        <pc:sldMkLst>
          <pc:docMk/>
          <pc:sldMk cId="4194302550" sldId="262"/>
        </pc:sldMkLst>
        <pc:spChg chg="mod">
          <ac:chgData name="Anand Jha" userId="094254f6a2cdace8" providerId="LiveId" clId="{125AF6B4-026F-42FD-9B5A-B9AEEC3FBAC0}" dt="2022-11-03T09:24:09.510" v="112" actId="20577"/>
          <ac:spMkLst>
            <pc:docMk/>
            <pc:sldMk cId="4194302550" sldId="262"/>
            <ac:spMk id="2" creationId="{B379C5CB-5C97-9BDC-E5F8-65934D5020CD}"/>
          </ac:spMkLst>
        </pc:spChg>
        <pc:spChg chg="del">
          <ac:chgData name="Anand Jha" userId="094254f6a2cdace8" providerId="LiveId" clId="{125AF6B4-026F-42FD-9B5A-B9AEEC3FBAC0}" dt="2022-11-03T09:24:38.392" v="118" actId="478"/>
          <ac:spMkLst>
            <pc:docMk/>
            <pc:sldMk cId="4194302550" sldId="262"/>
            <ac:spMk id="3" creationId="{971BC05F-BB79-9E07-3D1B-86E8600D1C59}"/>
          </ac:spMkLst>
        </pc:spChg>
        <pc:spChg chg="add del mod">
          <ac:chgData name="Anand Jha" userId="094254f6a2cdace8" providerId="LiveId" clId="{125AF6B4-026F-42FD-9B5A-B9AEEC3FBAC0}" dt="2022-11-03T09:24:40.878" v="119" actId="478"/>
          <ac:spMkLst>
            <pc:docMk/>
            <pc:sldMk cId="4194302550" sldId="262"/>
            <ac:spMk id="6" creationId="{9496BFEA-0363-6742-F2F8-82F551CD5914}"/>
          </ac:spMkLst>
        </pc:spChg>
        <pc:spChg chg="mod">
          <ac:chgData name="Anand Jha" userId="094254f6a2cdace8" providerId="LiveId" clId="{125AF6B4-026F-42FD-9B5A-B9AEEC3FBAC0}" dt="2022-11-03T09:28:19.487" v="155" actId="14100"/>
          <ac:spMkLst>
            <pc:docMk/>
            <pc:sldMk cId="4194302550" sldId="262"/>
            <ac:spMk id="22" creationId="{4C81BE9C-6577-272E-FA61-0A1FC83450CE}"/>
          </ac:spMkLst>
        </pc:spChg>
      </pc:sldChg>
      <pc:sldChg chg="modSp add mod">
        <pc:chgData name="Anand Jha" userId="094254f6a2cdace8" providerId="LiveId" clId="{125AF6B4-026F-42FD-9B5A-B9AEEC3FBAC0}" dt="2022-11-03T09:59:33.985" v="541" actId="403"/>
        <pc:sldMkLst>
          <pc:docMk/>
          <pc:sldMk cId="2044499119" sldId="263"/>
        </pc:sldMkLst>
        <pc:spChg chg="mod">
          <ac:chgData name="Anand Jha" userId="094254f6a2cdace8" providerId="LiveId" clId="{125AF6B4-026F-42FD-9B5A-B9AEEC3FBAC0}" dt="2022-11-03T09:28:38.112" v="165" actId="5793"/>
          <ac:spMkLst>
            <pc:docMk/>
            <pc:sldMk cId="2044499119" sldId="263"/>
            <ac:spMk id="2" creationId="{B379C5CB-5C97-9BDC-E5F8-65934D5020CD}"/>
          </ac:spMkLst>
        </pc:spChg>
        <pc:spChg chg="mod">
          <ac:chgData name="Anand Jha" userId="094254f6a2cdace8" providerId="LiveId" clId="{125AF6B4-026F-42FD-9B5A-B9AEEC3FBAC0}" dt="2022-11-03T09:59:33.985" v="541" actId="403"/>
          <ac:spMkLst>
            <pc:docMk/>
            <pc:sldMk cId="2044499119" sldId="263"/>
            <ac:spMk id="22" creationId="{4C81BE9C-6577-272E-FA61-0A1FC83450CE}"/>
          </ac:spMkLst>
        </pc:spChg>
      </pc:sldChg>
      <pc:sldChg chg="addSp delSp modSp add del mod">
        <pc:chgData name="Anand Jha" userId="094254f6a2cdace8" providerId="LiveId" clId="{125AF6B4-026F-42FD-9B5A-B9AEEC3FBAC0}" dt="2022-11-03T09:35:52.286" v="236" actId="2696"/>
        <pc:sldMkLst>
          <pc:docMk/>
          <pc:sldMk cId="2742291341" sldId="264"/>
        </pc:sldMkLst>
        <pc:spChg chg="mod">
          <ac:chgData name="Anand Jha" userId="094254f6a2cdace8" providerId="LiveId" clId="{125AF6B4-026F-42FD-9B5A-B9AEEC3FBAC0}" dt="2022-11-03T09:31:27.024" v="195" actId="1076"/>
          <ac:spMkLst>
            <pc:docMk/>
            <pc:sldMk cId="2742291341" sldId="264"/>
            <ac:spMk id="2" creationId="{B379C5CB-5C97-9BDC-E5F8-65934D5020CD}"/>
          </ac:spMkLst>
        </pc:spChg>
        <pc:spChg chg="add del mod">
          <ac:chgData name="Anand Jha" userId="094254f6a2cdace8" providerId="LiveId" clId="{125AF6B4-026F-42FD-9B5A-B9AEEC3FBAC0}" dt="2022-11-03T09:32:07.839" v="207" actId="478"/>
          <ac:spMkLst>
            <pc:docMk/>
            <pc:sldMk cId="2742291341" sldId="264"/>
            <ac:spMk id="3" creationId="{1341D759-35C3-A3B5-9E14-8D5203F82C08}"/>
          </ac:spMkLst>
        </pc:spChg>
        <pc:spChg chg="add del mod">
          <ac:chgData name="Anand Jha" userId="094254f6a2cdace8" providerId="LiveId" clId="{125AF6B4-026F-42FD-9B5A-B9AEEC3FBAC0}" dt="2022-11-03T09:32:59.772" v="213" actId="478"/>
          <ac:spMkLst>
            <pc:docMk/>
            <pc:sldMk cId="2742291341" sldId="264"/>
            <ac:spMk id="4" creationId="{A1198112-B302-F775-A2CE-9162D0B28D24}"/>
          </ac:spMkLst>
        </pc:spChg>
        <pc:spChg chg="add del mod">
          <ac:chgData name="Anand Jha" userId="094254f6a2cdace8" providerId="LiveId" clId="{125AF6B4-026F-42FD-9B5A-B9AEEC3FBAC0}" dt="2022-11-03T09:33:21.390" v="230" actId="20577"/>
          <ac:spMkLst>
            <pc:docMk/>
            <pc:sldMk cId="2742291341" sldId="264"/>
            <ac:spMk id="22" creationId="{4C81BE9C-6577-272E-FA61-0A1FC83450CE}"/>
          </ac:spMkLst>
        </pc:spChg>
      </pc:sldChg>
      <pc:sldChg chg="addSp delSp modSp add mod">
        <pc:chgData name="Anand Jha" userId="094254f6a2cdace8" providerId="LiveId" clId="{125AF6B4-026F-42FD-9B5A-B9AEEC3FBAC0}" dt="2022-11-03T09:39:01.662" v="313" actId="14100"/>
        <pc:sldMkLst>
          <pc:docMk/>
          <pc:sldMk cId="3288796066" sldId="264"/>
        </pc:sldMkLst>
        <pc:spChg chg="mod">
          <ac:chgData name="Anand Jha" userId="094254f6a2cdace8" providerId="LiveId" clId="{125AF6B4-026F-42FD-9B5A-B9AEEC3FBAC0}" dt="2022-11-03T09:36:07.280" v="241"/>
          <ac:spMkLst>
            <pc:docMk/>
            <pc:sldMk cId="3288796066" sldId="264"/>
            <ac:spMk id="2" creationId="{B379C5CB-5C97-9BDC-E5F8-65934D5020CD}"/>
          </ac:spMkLst>
        </pc:spChg>
        <pc:spChg chg="add del mod">
          <ac:chgData name="Anand Jha" userId="094254f6a2cdace8" providerId="LiveId" clId="{125AF6B4-026F-42FD-9B5A-B9AEEC3FBAC0}" dt="2022-11-03T09:37:11.140" v="265" actId="478"/>
          <ac:spMkLst>
            <pc:docMk/>
            <pc:sldMk cId="3288796066" sldId="264"/>
            <ac:spMk id="3" creationId="{3E1529C3-4380-EB4E-FA6C-327643B45FCE}"/>
          </ac:spMkLst>
        </pc:spChg>
        <pc:spChg chg="add del">
          <ac:chgData name="Anand Jha" userId="094254f6a2cdace8" providerId="LiveId" clId="{125AF6B4-026F-42FD-9B5A-B9AEEC3FBAC0}" dt="2022-11-03T09:38:14.600" v="282"/>
          <ac:spMkLst>
            <pc:docMk/>
            <pc:sldMk cId="3288796066" sldId="264"/>
            <ac:spMk id="4" creationId="{E6F6C8FD-DC3C-53DF-6A76-698DD70FE923}"/>
          </ac:spMkLst>
        </pc:spChg>
        <pc:spChg chg="add del mod">
          <ac:chgData name="Anand Jha" userId="094254f6a2cdace8" providerId="LiveId" clId="{125AF6B4-026F-42FD-9B5A-B9AEEC3FBAC0}" dt="2022-11-03T09:38:13.962" v="281"/>
          <ac:spMkLst>
            <pc:docMk/>
            <pc:sldMk cId="3288796066" sldId="264"/>
            <ac:spMk id="6" creationId="{9E453B37-89CB-10F4-A7B4-CE076C317564}"/>
          </ac:spMkLst>
        </pc:spChg>
        <pc:spChg chg="add del mod">
          <ac:chgData name="Anand Jha" userId="094254f6a2cdace8" providerId="LiveId" clId="{125AF6B4-026F-42FD-9B5A-B9AEEC3FBAC0}" dt="2022-11-03T09:38:36.133" v="298" actId="6549"/>
          <ac:spMkLst>
            <pc:docMk/>
            <pc:sldMk cId="3288796066" sldId="264"/>
            <ac:spMk id="8" creationId="{C983B409-558B-98BF-90C5-3ED48197972E}"/>
          </ac:spMkLst>
        </pc:spChg>
        <pc:spChg chg="add mod">
          <ac:chgData name="Anand Jha" userId="094254f6a2cdace8" providerId="LiveId" clId="{125AF6B4-026F-42FD-9B5A-B9AEEC3FBAC0}" dt="2022-11-03T09:38:44.362" v="301" actId="21"/>
          <ac:spMkLst>
            <pc:docMk/>
            <pc:sldMk cId="3288796066" sldId="264"/>
            <ac:spMk id="11" creationId="{D8FFFBD4-7839-CB65-7E0F-1ED52E5CD151}"/>
          </ac:spMkLst>
        </pc:spChg>
        <pc:spChg chg="add del mod">
          <ac:chgData name="Anand Jha" userId="094254f6a2cdace8" providerId="LiveId" clId="{125AF6B4-026F-42FD-9B5A-B9AEEC3FBAC0}" dt="2022-11-03T09:39:01.662" v="313" actId="14100"/>
          <ac:spMkLst>
            <pc:docMk/>
            <pc:sldMk cId="3288796066" sldId="264"/>
            <ac:spMk id="22" creationId="{4C81BE9C-6577-272E-FA61-0A1FC83450CE}"/>
          </ac:spMkLst>
        </pc:spChg>
      </pc:sldChg>
      <pc:sldChg chg="addSp delSp modSp add mod">
        <pc:chgData name="Anand Jha" userId="094254f6a2cdace8" providerId="LiveId" clId="{125AF6B4-026F-42FD-9B5A-B9AEEC3FBAC0}" dt="2022-11-03T09:40:13.660" v="331" actId="1076"/>
        <pc:sldMkLst>
          <pc:docMk/>
          <pc:sldMk cId="2877296845" sldId="265"/>
        </pc:sldMkLst>
        <pc:spChg chg="del mod">
          <ac:chgData name="Anand Jha" userId="094254f6a2cdace8" providerId="LiveId" clId="{125AF6B4-026F-42FD-9B5A-B9AEEC3FBAC0}" dt="2022-11-03T09:39:14.967" v="316" actId="478"/>
          <ac:spMkLst>
            <pc:docMk/>
            <pc:sldMk cId="2877296845" sldId="265"/>
            <ac:spMk id="22" creationId="{4C81BE9C-6577-272E-FA61-0A1FC83450CE}"/>
          </ac:spMkLst>
        </pc:spChg>
        <pc:picChg chg="add del mod">
          <ac:chgData name="Anand Jha" userId="094254f6a2cdace8" providerId="LiveId" clId="{125AF6B4-026F-42FD-9B5A-B9AEEC3FBAC0}" dt="2022-11-03T09:39:35.087" v="319" actId="478"/>
          <ac:picMkLst>
            <pc:docMk/>
            <pc:sldMk cId="2877296845" sldId="265"/>
            <ac:picMk id="4" creationId="{8AC09893-7FEC-B9F6-190E-41EFE769CB7C}"/>
          </ac:picMkLst>
        </pc:picChg>
        <pc:picChg chg="add mod">
          <ac:chgData name="Anand Jha" userId="094254f6a2cdace8" providerId="LiveId" clId="{125AF6B4-026F-42FD-9B5A-B9AEEC3FBAC0}" dt="2022-11-03T09:40:09.069" v="328" actId="14100"/>
          <ac:picMkLst>
            <pc:docMk/>
            <pc:sldMk cId="2877296845" sldId="265"/>
            <ac:picMk id="12" creationId="{553A373C-9552-480D-996C-C93B9DB15D88}"/>
          </ac:picMkLst>
        </pc:picChg>
        <pc:picChg chg="add mod">
          <ac:chgData name="Anand Jha" userId="094254f6a2cdace8" providerId="LiveId" clId="{125AF6B4-026F-42FD-9B5A-B9AEEC3FBAC0}" dt="2022-11-03T09:40:13.660" v="331" actId="1076"/>
          <ac:picMkLst>
            <pc:docMk/>
            <pc:sldMk cId="2877296845" sldId="265"/>
            <ac:picMk id="14" creationId="{95792139-4FD4-8B5F-312E-0E82A1768048}"/>
          </ac:picMkLst>
        </pc:picChg>
      </pc:sldChg>
      <pc:sldChg chg="addSp delSp modSp add mod">
        <pc:chgData name="Anand Jha" userId="094254f6a2cdace8" providerId="LiveId" clId="{125AF6B4-026F-42FD-9B5A-B9AEEC3FBAC0}" dt="2022-11-03T09:43:47.052" v="356" actId="403"/>
        <pc:sldMkLst>
          <pc:docMk/>
          <pc:sldMk cId="691534373" sldId="266"/>
        </pc:sldMkLst>
        <pc:spChg chg="add del">
          <ac:chgData name="Anand Jha" userId="094254f6a2cdace8" providerId="LiveId" clId="{125AF6B4-026F-42FD-9B5A-B9AEEC3FBAC0}" dt="2022-11-03T09:42:50.645" v="336" actId="22"/>
          <ac:spMkLst>
            <pc:docMk/>
            <pc:sldMk cId="691534373" sldId="266"/>
            <ac:spMk id="4" creationId="{DFC3AF8F-3C38-7A41-A81B-9369C3E0D06B}"/>
          </ac:spMkLst>
        </pc:spChg>
        <pc:spChg chg="add del">
          <ac:chgData name="Anand Jha" userId="094254f6a2cdace8" providerId="LiveId" clId="{125AF6B4-026F-42FD-9B5A-B9AEEC3FBAC0}" dt="2022-11-03T09:42:51.896" v="338" actId="22"/>
          <ac:spMkLst>
            <pc:docMk/>
            <pc:sldMk cId="691534373" sldId="266"/>
            <ac:spMk id="13" creationId="{F03FE402-98BF-5169-E3D0-4B9F2F20FAA7}"/>
          </ac:spMkLst>
        </pc:spChg>
        <pc:spChg chg="add del">
          <ac:chgData name="Anand Jha" userId="094254f6a2cdace8" providerId="LiveId" clId="{125AF6B4-026F-42FD-9B5A-B9AEEC3FBAC0}" dt="2022-11-03T09:42:53.184" v="340" actId="22"/>
          <ac:spMkLst>
            <pc:docMk/>
            <pc:sldMk cId="691534373" sldId="266"/>
            <ac:spMk id="16" creationId="{038C2902-FD38-16B1-5443-62776C866614}"/>
          </ac:spMkLst>
        </pc:spChg>
        <pc:spChg chg="add del">
          <ac:chgData name="Anand Jha" userId="094254f6a2cdace8" providerId="LiveId" clId="{125AF6B4-026F-42FD-9B5A-B9AEEC3FBAC0}" dt="2022-11-03T09:42:54.839" v="342" actId="22"/>
          <ac:spMkLst>
            <pc:docMk/>
            <pc:sldMk cId="691534373" sldId="266"/>
            <ac:spMk id="19" creationId="{9B230351-04D7-94B3-27B9-292FA6E86B90}"/>
          </ac:spMkLst>
        </pc:spChg>
        <pc:spChg chg="add mod">
          <ac:chgData name="Anand Jha" userId="094254f6a2cdace8" providerId="LiveId" clId="{125AF6B4-026F-42FD-9B5A-B9AEEC3FBAC0}" dt="2022-11-03T09:43:47.052" v="356" actId="403"/>
          <ac:spMkLst>
            <pc:docMk/>
            <pc:sldMk cId="691534373" sldId="266"/>
            <ac:spMk id="21" creationId="{B4F0FAD0-9B76-BB85-0752-5745DA923DC7}"/>
          </ac:spMkLst>
        </pc:spChg>
        <pc:picChg chg="del">
          <ac:chgData name="Anand Jha" userId="094254f6a2cdace8" providerId="LiveId" clId="{125AF6B4-026F-42FD-9B5A-B9AEEC3FBAC0}" dt="2022-11-03T09:42:45.830" v="333" actId="478"/>
          <ac:picMkLst>
            <pc:docMk/>
            <pc:sldMk cId="691534373" sldId="266"/>
            <ac:picMk id="12" creationId="{553A373C-9552-480D-996C-C93B9DB15D88}"/>
          </ac:picMkLst>
        </pc:picChg>
        <pc:picChg chg="del">
          <ac:chgData name="Anand Jha" userId="094254f6a2cdace8" providerId="LiveId" clId="{125AF6B4-026F-42FD-9B5A-B9AEEC3FBAC0}" dt="2022-11-03T09:42:46.877" v="334" actId="478"/>
          <ac:picMkLst>
            <pc:docMk/>
            <pc:sldMk cId="691534373" sldId="266"/>
            <ac:picMk id="14" creationId="{95792139-4FD4-8B5F-312E-0E82A1768048}"/>
          </ac:picMkLst>
        </pc:picChg>
      </pc:sldChg>
      <pc:sldChg chg="addSp delSp modSp add mod">
        <pc:chgData name="Anand Jha" userId="094254f6a2cdace8" providerId="LiveId" clId="{125AF6B4-026F-42FD-9B5A-B9AEEC3FBAC0}" dt="2022-11-03T09:48:00.716" v="407" actId="14100"/>
        <pc:sldMkLst>
          <pc:docMk/>
          <pc:sldMk cId="1753886287" sldId="267"/>
        </pc:sldMkLst>
        <pc:spChg chg="add del mod">
          <ac:chgData name="Anand Jha" userId="094254f6a2cdace8" providerId="LiveId" clId="{125AF6B4-026F-42FD-9B5A-B9AEEC3FBAC0}" dt="2022-11-03T09:48:00.716" v="407" actId="14100"/>
          <ac:spMkLst>
            <pc:docMk/>
            <pc:sldMk cId="1753886287" sldId="267"/>
            <ac:spMk id="2" creationId="{B379C5CB-5C97-9BDC-E5F8-65934D5020CD}"/>
          </ac:spMkLst>
        </pc:spChg>
        <pc:spChg chg="add mod">
          <ac:chgData name="Anand Jha" userId="094254f6a2cdace8" providerId="LiveId" clId="{125AF6B4-026F-42FD-9B5A-B9AEEC3FBAC0}" dt="2022-11-03T09:47:24.629" v="396" actId="1076"/>
          <ac:spMkLst>
            <pc:docMk/>
            <pc:sldMk cId="1753886287" sldId="267"/>
            <ac:spMk id="4" creationId="{2D608219-D33F-BFFA-957E-5B919126A2F4}"/>
          </ac:spMkLst>
        </pc:spChg>
        <pc:spChg chg="del">
          <ac:chgData name="Anand Jha" userId="094254f6a2cdace8" providerId="LiveId" clId="{125AF6B4-026F-42FD-9B5A-B9AEEC3FBAC0}" dt="2022-11-03T09:47:49.559" v="403" actId="478"/>
          <ac:spMkLst>
            <pc:docMk/>
            <pc:sldMk cId="1753886287" sldId="267"/>
            <ac:spMk id="7" creationId="{FFC4CD0B-98C8-477C-A737-97F82D83FC06}"/>
          </ac:spMkLst>
        </pc:spChg>
        <pc:spChg chg="add del mod">
          <ac:chgData name="Anand Jha" userId="094254f6a2cdace8" providerId="LiveId" clId="{125AF6B4-026F-42FD-9B5A-B9AEEC3FBAC0}" dt="2022-11-03T09:47:45.298" v="402" actId="478"/>
          <ac:spMkLst>
            <pc:docMk/>
            <pc:sldMk cId="1753886287" sldId="267"/>
            <ac:spMk id="12" creationId="{8E4F5F19-60F2-E353-8FF0-A9C8F4CA3C2B}"/>
          </ac:spMkLst>
        </pc:spChg>
        <pc:spChg chg="del mod">
          <ac:chgData name="Anand Jha" userId="094254f6a2cdace8" providerId="LiveId" clId="{125AF6B4-026F-42FD-9B5A-B9AEEC3FBAC0}" dt="2022-11-03T09:47:39.525" v="400" actId="478"/>
          <ac:spMkLst>
            <pc:docMk/>
            <pc:sldMk cId="1753886287" sldId="267"/>
            <ac:spMk id="18" creationId="{09EB06D5-8BD0-1E8E-09FC-CCBBAF3E4439}"/>
          </ac:spMkLst>
        </pc:spChg>
        <pc:spChg chg="del mod">
          <ac:chgData name="Anand Jha" userId="094254f6a2cdace8" providerId="LiveId" clId="{125AF6B4-026F-42FD-9B5A-B9AEEC3FBAC0}" dt="2022-11-03T09:44:32.047" v="366" actId="478"/>
          <ac:spMkLst>
            <pc:docMk/>
            <pc:sldMk cId="1753886287" sldId="267"/>
            <ac:spMk id="21" creationId="{B4F0FAD0-9B76-BB85-0752-5745DA923DC7}"/>
          </ac:spMkLst>
        </pc:spChg>
      </pc:sldChg>
      <pc:sldChg chg="addSp delSp modSp add mod">
        <pc:chgData name="Anand Jha" userId="094254f6a2cdace8" providerId="LiveId" clId="{125AF6B4-026F-42FD-9B5A-B9AEEC3FBAC0}" dt="2022-11-03T09:50:11.698" v="430" actId="1076"/>
        <pc:sldMkLst>
          <pc:docMk/>
          <pc:sldMk cId="3245882304" sldId="268"/>
        </pc:sldMkLst>
        <pc:spChg chg="mod">
          <ac:chgData name="Anand Jha" userId="094254f6a2cdace8" providerId="LiveId" clId="{125AF6B4-026F-42FD-9B5A-B9AEEC3FBAC0}" dt="2022-11-03T09:49:13.137" v="415" actId="14100"/>
          <ac:spMkLst>
            <pc:docMk/>
            <pc:sldMk cId="3245882304" sldId="268"/>
            <ac:spMk id="2" creationId="{B379C5CB-5C97-9BDC-E5F8-65934D5020CD}"/>
          </ac:spMkLst>
        </pc:spChg>
        <pc:spChg chg="add mod">
          <ac:chgData name="Anand Jha" userId="094254f6a2cdace8" providerId="LiveId" clId="{125AF6B4-026F-42FD-9B5A-B9AEEC3FBAC0}" dt="2022-11-03T09:50:11.698" v="430" actId="1076"/>
          <ac:spMkLst>
            <pc:docMk/>
            <pc:sldMk cId="3245882304" sldId="268"/>
            <ac:spMk id="4" creationId="{AEB85070-5579-60B1-D734-005CC89998C1}"/>
          </ac:spMkLst>
        </pc:spChg>
        <pc:spChg chg="del">
          <ac:chgData name="Anand Jha" userId="094254f6a2cdace8" providerId="LiveId" clId="{125AF6B4-026F-42FD-9B5A-B9AEEC3FBAC0}" dt="2022-11-03T09:49:16.790" v="416" actId="478"/>
          <ac:spMkLst>
            <pc:docMk/>
            <pc:sldMk cId="3245882304" sldId="268"/>
            <ac:spMk id="22" creationId="{4C81BE9C-6577-272E-FA61-0A1FC83450CE}"/>
          </ac:spMkLst>
        </pc:spChg>
      </pc:sldChg>
      <pc:sldChg chg="addSp modSp new mod">
        <pc:chgData name="Anand Jha" userId="094254f6a2cdace8" providerId="LiveId" clId="{125AF6B4-026F-42FD-9B5A-B9AEEC3FBAC0}" dt="2022-11-03T09:54:26.271" v="461" actId="1076"/>
        <pc:sldMkLst>
          <pc:docMk/>
          <pc:sldMk cId="2657260981" sldId="269"/>
        </pc:sldMkLst>
        <pc:spChg chg="mod">
          <ac:chgData name="Anand Jha" userId="094254f6a2cdace8" providerId="LiveId" clId="{125AF6B4-026F-42FD-9B5A-B9AEEC3FBAC0}" dt="2022-11-03T09:52:23.372" v="439" actId="1076"/>
          <ac:spMkLst>
            <pc:docMk/>
            <pc:sldMk cId="2657260981" sldId="269"/>
            <ac:spMk id="2" creationId="{765F4A9F-F727-5633-D576-21BE19A3CFF0}"/>
          </ac:spMkLst>
        </pc:spChg>
        <pc:spChg chg="mod">
          <ac:chgData name="Anand Jha" userId="094254f6a2cdace8" providerId="LiveId" clId="{125AF6B4-026F-42FD-9B5A-B9AEEC3FBAC0}" dt="2022-11-03T09:54:12.025" v="458" actId="20577"/>
          <ac:spMkLst>
            <pc:docMk/>
            <pc:sldMk cId="2657260981" sldId="269"/>
            <ac:spMk id="3" creationId="{81059521-4338-33DB-C4F2-D1710112423B}"/>
          </ac:spMkLst>
        </pc:spChg>
        <pc:picChg chg="add mod">
          <ac:chgData name="Anand Jha" userId="094254f6a2cdace8" providerId="LiveId" clId="{125AF6B4-026F-42FD-9B5A-B9AEEC3FBAC0}" dt="2022-11-03T09:54:26.271" v="461" actId="1076"/>
          <ac:picMkLst>
            <pc:docMk/>
            <pc:sldMk cId="2657260981" sldId="269"/>
            <ac:picMk id="5" creationId="{259F8DCC-658D-EA37-6526-62BEF6CEE5D3}"/>
          </ac:picMkLst>
        </pc:picChg>
        <pc:picChg chg="add mod">
          <ac:chgData name="Anand Jha" userId="094254f6a2cdace8" providerId="LiveId" clId="{125AF6B4-026F-42FD-9B5A-B9AEEC3FBAC0}" dt="2022-11-03T09:54:21.806" v="460"/>
          <ac:picMkLst>
            <pc:docMk/>
            <pc:sldMk cId="2657260981" sldId="269"/>
            <ac:picMk id="6" creationId="{0DE3FCA2-D09B-1A2B-2EAD-47A2E14448F2}"/>
          </ac:picMkLst>
        </pc:picChg>
        <pc:picChg chg="add mod">
          <ac:chgData name="Anand Jha" userId="094254f6a2cdace8" providerId="LiveId" clId="{125AF6B4-026F-42FD-9B5A-B9AEEC3FBAC0}" dt="2022-11-03T09:54:21.806" v="460"/>
          <ac:picMkLst>
            <pc:docMk/>
            <pc:sldMk cId="2657260981" sldId="269"/>
            <ac:picMk id="7" creationId="{8E5F800C-C3C5-D8AA-B394-37B90FE57AAF}"/>
          </ac:picMkLst>
        </pc:picChg>
      </pc:sldChg>
      <pc:sldChg chg="addSp delSp modSp new mod">
        <pc:chgData name="Anand Jha" userId="094254f6a2cdace8" providerId="LiveId" clId="{125AF6B4-026F-42FD-9B5A-B9AEEC3FBAC0}" dt="2022-11-03T10:00:08.771" v="548"/>
        <pc:sldMkLst>
          <pc:docMk/>
          <pc:sldMk cId="510846462" sldId="270"/>
        </pc:sldMkLst>
        <pc:spChg chg="mod">
          <ac:chgData name="Anand Jha" userId="094254f6a2cdace8" providerId="LiveId" clId="{125AF6B4-026F-42FD-9B5A-B9AEEC3FBAC0}" dt="2022-11-03T09:56:41.973" v="468" actId="1076"/>
          <ac:spMkLst>
            <pc:docMk/>
            <pc:sldMk cId="510846462" sldId="270"/>
            <ac:spMk id="2" creationId="{94468281-E2A9-72B9-219C-FD59B94A8EC6}"/>
          </ac:spMkLst>
        </pc:spChg>
        <pc:spChg chg="del">
          <ac:chgData name="Anand Jha" userId="094254f6a2cdace8" providerId="LiveId" clId="{125AF6B4-026F-42FD-9B5A-B9AEEC3FBAC0}" dt="2022-11-03T09:56:54.871" v="470" actId="478"/>
          <ac:spMkLst>
            <pc:docMk/>
            <pc:sldMk cId="510846462" sldId="270"/>
            <ac:spMk id="3" creationId="{239F4047-E20E-3597-ABA6-F34A5408A62C}"/>
          </ac:spMkLst>
        </pc:spChg>
        <pc:spChg chg="add mod">
          <ac:chgData name="Anand Jha" userId="094254f6a2cdace8" providerId="LiveId" clId="{125AF6B4-026F-42FD-9B5A-B9AEEC3FBAC0}" dt="2022-11-03T09:59:46.215" v="545" actId="1076"/>
          <ac:spMkLst>
            <pc:docMk/>
            <pc:sldMk cId="510846462" sldId="270"/>
            <ac:spMk id="5" creationId="{4D693431-E8B9-C259-4EA5-A31BEACA3AD6}"/>
          </ac:spMkLst>
        </pc:spChg>
        <pc:spChg chg="add del mod">
          <ac:chgData name="Anand Jha" userId="094254f6a2cdace8" providerId="LiveId" clId="{125AF6B4-026F-42FD-9B5A-B9AEEC3FBAC0}" dt="2022-11-03T10:00:01.148" v="547" actId="478"/>
          <ac:spMkLst>
            <pc:docMk/>
            <pc:sldMk cId="510846462" sldId="270"/>
            <ac:spMk id="8" creationId="{EB2744E6-7450-AAD8-5706-90E6B27C5AA5}"/>
          </ac:spMkLst>
        </pc:spChg>
        <pc:picChg chg="add del mod">
          <ac:chgData name="Anand Jha" userId="094254f6a2cdace8" providerId="LiveId" clId="{125AF6B4-026F-42FD-9B5A-B9AEEC3FBAC0}" dt="2022-11-03T10:00:01.148" v="547" actId="478"/>
          <ac:picMkLst>
            <pc:docMk/>
            <pc:sldMk cId="510846462" sldId="270"/>
            <ac:picMk id="6" creationId="{5118D693-0D85-21A3-1BDF-641C69FCEC4E}"/>
          </ac:picMkLst>
        </pc:picChg>
        <pc:picChg chg="add del mod">
          <ac:chgData name="Anand Jha" userId="094254f6a2cdace8" providerId="LiveId" clId="{125AF6B4-026F-42FD-9B5A-B9AEEC3FBAC0}" dt="2022-11-03T10:00:01.148" v="547" actId="478"/>
          <ac:picMkLst>
            <pc:docMk/>
            <pc:sldMk cId="510846462" sldId="270"/>
            <ac:picMk id="7" creationId="{D94C9341-44BD-B55F-9E0C-8BA60EF1BD87}"/>
          </ac:picMkLst>
        </pc:picChg>
        <pc:picChg chg="add mod">
          <ac:chgData name="Anand Jha" userId="094254f6a2cdace8" providerId="LiveId" clId="{125AF6B4-026F-42FD-9B5A-B9AEEC3FBAC0}" dt="2022-11-03T10:00:08.771" v="548"/>
          <ac:picMkLst>
            <pc:docMk/>
            <pc:sldMk cId="510846462" sldId="270"/>
            <ac:picMk id="9" creationId="{DB689BD2-8827-CC7A-190D-2E5FB5C0D8E2}"/>
          </ac:picMkLst>
        </pc:picChg>
        <pc:picChg chg="add mod">
          <ac:chgData name="Anand Jha" userId="094254f6a2cdace8" providerId="LiveId" clId="{125AF6B4-026F-42FD-9B5A-B9AEEC3FBAC0}" dt="2022-11-03T10:00:08.771" v="548"/>
          <ac:picMkLst>
            <pc:docMk/>
            <pc:sldMk cId="510846462" sldId="270"/>
            <ac:picMk id="10" creationId="{02C521C3-A52F-4B9B-F9DE-9DDAA3B031B5}"/>
          </ac:picMkLst>
        </pc:picChg>
      </pc:sldChg>
      <pc:sldChg chg="addSp delSp modSp add mod">
        <pc:chgData name="Anand Jha" userId="094254f6a2cdace8" providerId="LiveId" clId="{125AF6B4-026F-42FD-9B5A-B9AEEC3FBAC0}" dt="2022-11-03T11:01:15.944" v="658"/>
        <pc:sldMkLst>
          <pc:docMk/>
          <pc:sldMk cId="1081658392" sldId="271"/>
        </pc:sldMkLst>
        <pc:spChg chg="del mod">
          <ac:chgData name="Anand Jha" userId="094254f6a2cdace8" providerId="LiveId" clId="{125AF6B4-026F-42FD-9B5A-B9AEEC3FBAC0}" dt="2022-11-03T10:58:50.209" v="553" actId="478"/>
          <ac:spMkLst>
            <pc:docMk/>
            <pc:sldMk cId="1081658392" sldId="271"/>
            <ac:spMk id="2" creationId="{765F4A9F-F727-5633-D576-21BE19A3CFF0}"/>
          </ac:spMkLst>
        </pc:spChg>
        <pc:spChg chg="del">
          <ac:chgData name="Anand Jha" userId="094254f6a2cdace8" providerId="LiveId" clId="{125AF6B4-026F-42FD-9B5A-B9AEEC3FBAC0}" dt="2022-11-03T10:58:47.612" v="551" actId="478"/>
          <ac:spMkLst>
            <pc:docMk/>
            <pc:sldMk cId="1081658392" sldId="271"/>
            <ac:spMk id="3" creationId="{81059521-4338-33DB-C4F2-D1710112423B}"/>
          </ac:spMkLst>
        </pc:spChg>
        <pc:spChg chg="add del mod">
          <ac:chgData name="Anand Jha" userId="094254f6a2cdace8" providerId="LiveId" clId="{125AF6B4-026F-42FD-9B5A-B9AEEC3FBAC0}" dt="2022-11-03T10:58:58.331" v="554" actId="478"/>
          <ac:spMkLst>
            <pc:docMk/>
            <pc:sldMk cId="1081658392" sldId="271"/>
            <ac:spMk id="8" creationId="{4CCDA3C9-474C-AE52-A248-00152A2D5D22}"/>
          </ac:spMkLst>
        </pc:spChg>
        <pc:spChg chg="add del mod">
          <ac:chgData name="Anand Jha" userId="094254f6a2cdace8" providerId="LiveId" clId="{125AF6B4-026F-42FD-9B5A-B9AEEC3FBAC0}" dt="2022-11-03T10:59:00.132" v="555" actId="478"/>
          <ac:spMkLst>
            <pc:docMk/>
            <pc:sldMk cId="1081658392" sldId="271"/>
            <ac:spMk id="10" creationId="{9C5C9743-FEFE-53DC-C8AA-5B29B67B93F1}"/>
          </ac:spMkLst>
        </pc:spChg>
        <pc:spChg chg="add del mod">
          <ac:chgData name="Anand Jha" userId="094254f6a2cdace8" providerId="LiveId" clId="{125AF6B4-026F-42FD-9B5A-B9AEEC3FBAC0}" dt="2022-11-03T11:00:20.308" v="578" actId="478"/>
          <ac:spMkLst>
            <pc:docMk/>
            <pc:sldMk cId="1081658392" sldId="271"/>
            <ac:spMk id="13" creationId="{9F89C27E-1A28-DFED-A1BB-B2308B8E4623}"/>
          </ac:spMkLst>
        </pc:spChg>
        <pc:spChg chg="add del mod">
          <ac:chgData name="Anand Jha" userId="094254f6a2cdace8" providerId="LiveId" clId="{125AF6B4-026F-42FD-9B5A-B9AEEC3FBAC0}" dt="2022-11-03T11:01:15.944" v="658"/>
          <ac:spMkLst>
            <pc:docMk/>
            <pc:sldMk cId="1081658392" sldId="271"/>
            <ac:spMk id="16" creationId="{B58A69B1-8FC8-A336-FAB3-4F547BBE1F2B}"/>
          </ac:spMkLst>
        </pc:spChg>
        <pc:picChg chg="del">
          <ac:chgData name="Anand Jha" userId="094254f6a2cdace8" providerId="LiveId" clId="{125AF6B4-026F-42FD-9B5A-B9AEEC3FBAC0}" dt="2022-11-03T10:58:45.756" v="550" actId="478"/>
          <ac:picMkLst>
            <pc:docMk/>
            <pc:sldMk cId="1081658392" sldId="271"/>
            <ac:picMk id="5" creationId="{259F8DCC-658D-EA37-6526-62BEF6CEE5D3}"/>
          </ac:picMkLst>
        </pc:picChg>
        <pc:picChg chg="add del mod">
          <ac:chgData name="Anand Jha" userId="094254f6a2cdace8" providerId="LiveId" clId="{125AF6B4-026F-42FD-9B5A-B9AEEC3FBAC0}" dt="2022-11-03T11:00:20.308" v="578" actId="478"/>
          <ac:picMkLst>
            <pc:docMk/>
            <pc:sldMk cId="1081658392" sldId="271"/>
            <ac:picMk id="12" creationId="{56C4E53A-3633-7330-0198-EFE984340179}"/>
          </ac:picMkLst>
        </pc:picChg>
        <pc:picChg chg="add mod">
          <ac:chgData name="Anand Jha" userId="094254f6a2cdace8" providerId="LiveId" clId="{125AF6B4-026F-42FD-9B5A-B9AEEC3FBAC0}" dt="2022-11-03T11:01:15.431" v="656" actId="1076"/>
          <ac:picMkLst>
            <pc:docMk/>
            <pc:sldMk cId="1081658392" sldId="271"/>
            <ac:picMk id="15" creationId="{30D4B39F-240E-9F30-3F91-6194F441CB9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11/3/2022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12838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11/3/2022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6003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11/3/2022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875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11/3/2022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7037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11/3/2022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4270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11/3/2022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0195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11/3/2022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525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11/3/2022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420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11/3/2022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8521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11/3/2022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09644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11/3/2022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6651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11/3/2022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639622384"/>
      </p:ext>
    </p:extLst>
  </p:cSld>
  <p:clrMap bg1="lt1" tx1="dk1" bg2="lt2" tx2="dk2" accent1="accent1" accent2="accent2" accent3="accent3" accent4="accent4" accent5="accent5" accent6="accent6" hlink="hlink" folHlink="folHlink"/>
  <p:sldLayoutIdLst>
    <p:sldLayoutId id="2147483736" r:id="rId1"/>
    <p:sldLayoutId id="2147483726" r:id="rId2"/>
    <p:sldLayoutId id="2147483727" r:id="rId3"/>
    <p:sldLayoutId id="2147483728" r:id="rId4"/>
    <p:sldLayoutId id="2147483729" r:id="rId5"/>
    <p:sldLayoutId id="2147483730" r:id="rId6"/>
    <p:sldLayoutId id="2147483731" r:id="rId7"/>
    <p:sldLayoutId id="2147483735" r:id="rId8"/>
    <p:sldLayoutId id="2147483732" r:id="rId9"/>
    <p:sldLayoutId id="2147483733" r:id="rId10"/>
    <p:sldLayoutId id="2147483734"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snowflake.com/en/user-guide/views-secure.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freepngimg.com/png/19307-thank-you-free-png-image"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docs.snowflake.com/en/user-guide/views-materialized.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on 3D circle art">
            <a:extLst>
              <a:ext uri="{FF2B5EF4-FFF2-40B4-BE49-F238E27FC236}">
                <a16:creationId xmlns:a16="http://schemas.microsoft.com/office/drawing/2014/main" id="{50F650A8-52E4-EB1E-90B0-F9FAF29B331C}"/>
              </a:ext>
            </a:extLst>
          </p:cNvPr>
          <p:cNvPicPr>
            <a:picLocks noChangeAspect="1"/>
          </p:cNvPicPr>
          <p:nvPr/>
        </p:nvPicPr>
        <p:blipFill rotWithShape="1">
          <a:blip r:embed="rId2"/>
          <a:srcRect l="4239" r="1958" b="1"/>
          <a:stretch/>
        </p:blipFill>
        <p:spPr>
          <a:xfrm>
            <a:off x="7794519" y="3506112"/>
            <a:ext cx="4397481" cy="3351888"/>
          </a:xfrm>
          <a:custGeom>
            <a:avLst/>
            <a:gdLst/>
            <a:ahLst/>
            <a:cxnLst/>
            <a:rect l="l" t="t" r="r" b="b"/>
            <a:pathLst>
              <a:path w="4397481" h="3351888">
                <a:moveTo>
                  <a:pt x="0" y="0"/>
                </a:moveTo>
                <a:lnTo>
                  <a:pt x="4397481" y="0"/>
                </a:lnTo>
                <a:lnTo>
                  <a:pt x="4397481" y="3351888"/>
                </a:lnTo>
                <a:lnTo>
                  <a:pt x="1552363" y="3351888"/>
                </a:lnTo>
                <a:close/>
              </a:path>
            </a:pathLst>
          </a:custGeom>
        </p:spPr>
      </p:pic>
      <p:pic>
        <p:nvPicPr>
          <p:cNvPr id="6" name="Picture 5" descr="See the source image">
            <a:extLst>
              <a:ext uri="{FF2B5EF4-FFF2-40B4-BE49-F238E27FC236}">
                <a16:creationId xmlns:a16="http://schemas.microsoft.com/office/drawing/2014/main" id="{173A1446-5A28-F7B0-FDF9-EFC38279680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198" r="17678" b="-1"/>
          <a:stretch/>
        </p:blipFill>
        <p:spPr bwMode="auto">
          <a:xfrm>
            <a:off x="20" y="10"/>
            <a:ext cx="9154673" cy="6863475"/>
          </a:xfrm>
          <a:custGeom>
            <a:avLst/>
            <a:gdLst/>
            <a:ahLst/>
            <a:cxnLst/>
            <a:rect l="l" t="t" r="r" b="b"/>
            <a:pathLst>
              <a:path w="9154693" h="6863485">
                <a:moveTo>
                  <a:pt x="0" y="0"/>
                </a:moveTo>
                <a:lnTo>
                  <a:pt x="5976000" y="0"/>
                </a:lnTo>
                <a:lnTo>
                  <a:pt x="9154693"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See the source image">
            <a:extLst>
              <a:ext uri="{FF2B5EF4-FFF2-40B4-BE49-F238E27FC236}">
                <a16:creationId xmlns:a16="http://schemas.microsoft.com/office/drawing/2014/main" id="{F569D960-182F-6DD3-463F-41C51EB1FC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21" r="2673" b="-1"/>
          <a:stretch/>
        </p:blipFill>
        <p:spPr bwMode="auto">
          <a:xfrm>
            <a:off x="6168189" y="10"/>
            <a:ext cx="6023811" cy="3346394"/>
          </a:xfrm>
          <a:custGeom>
            <a:avLst/>
            <a:gdLst/>
            <a:ahLst/>
            <a:cxnLst/>
            <a:rect l="l" t="t" r="r" b="b"/>
            <a:pathLst>
              <a:path w="6023811" h="3346404">
                <a:moveTo>
                  <a:pt x="0" y="0"/>
                </a:moveTo>
                <a:lnTo>
                  <a:pt x="6023811" y="0"/>
                </a:lnTo>
                <a:lnTo>
                  <a:pt x="6023811" y="3346404"/>
                </a:lnTo>
                <a:lnTo>
                  <a:pt x="1549824" y="3346404"/>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a:extLst>
              <a:ext uri="{FF2B5EF4-FFF2-40B4-BE49-F238E27FC236}">
                <a16:creationId xmlns:a16="http://schemas.microsoft.com/office/drawing/2014/main" id="{124A2C70-71D2-50CD-D24F-44CECBD39EE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04563" y="5388255"/>
            <a:ext cx="1301712" cy="1301712"/>
          </a:xfrm>
          <a:prstGeom prst="rect">
            <a:avLst/>
          </a:prstGeom>
        </p:spPr>
      </p:pic>
    </p:spTree>
    <p:extLst>
      <p:ext uri="{BB962C8B-B14F-4D97-AF65-F5344CB8AC3E}">
        <p14:creationId xmlns:p14="http://schemas.microsoft.com/office/powerpoint/2010/main" val="426825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281-E2A9-72B9-219C-FD59B94A8EC6}"/>
              </a:ext>
            </a:extLst>
          </p:cNvPr>
          <p:cNvSpPr>
            <a:spLocks noGrp="1"/>
          </p:cNvSpPr>
          <p:nvPr>
            <p:ph type="title"/>
          </p:nvPr>
        </p:nvSpPr>
        <p:spPr>
          <a:xfrm>
            <a:off x="838200" y="518160"/>
            <a:ext cx="10515600" cy="1325563"/>
          </a:xfrm>
        </p:spPr>
        <p:txBody>
          <a:bodyPr>
            <a:normAutofit fontScale="90000"/>
          </a:bodyPr>
          <a:lstStyle/>
          <a:p>
            <a:r>
              <a:rPr lang="en-IN" dirty="0"/>
              <a:t>Secure Views</a:t>
            </a:r>
            <a:br>
              <a:rPr lang="en-IN" dirty="0"/>
            </a:br>
            <a:endParaRPr lang="en-IN" dirty="0"/>
          </a:p>
        </p:txBody>
      </p:sp>
      <p:sp>
        <p:nvSpPr>
          <p:cNvPr id="5" name="TextBox 4">
            <a:extLst>
              <a:ext uri="{FF2B5EF4-FFF2-40B4-BE49-F238E27FC236}">
                <a16:creationId xmlns:a16="http://schemas.microsoft.com/office/drawing/2014/main" id="{4D693431-E8B9-C259-4EA5-A31BEACA3AD6}"/>
              </a:ext>
            </a:extLst>
          </p:cNvPr>
          <p:cNvSpPr txBox="1"/>
          <p:nvPr/>
        </p:nvSpPr>
        <p:spPr>
          <a:xfrm>
            <a:off x="485775" y="1967548"/>
            <a:ext cx="10868025" cy="3600986"/>
          </a:xfrm>
          <a:prstGeom prst="rect">
            <a:avLst/>
          </a:prstGeom>
          <a:noFill/>
        </p:spPr>
        <p:txBody>
          <a:bodyPr wrap="square">
            <a:spAutoFit/>
          </a:bodyPr>
          <a:lstStyle/>
          <a:p>
            <a:pPr marL="342900" indent="-342900" algn="l">
              <a:buFont typeface="Arial" panose="020B0604020202020204" pitchFamily="34" charset="0"/>
              <a:buChar char="•"/>
            </a:pPr>
            <a:r>
              <a:rPr lang="en-US" sz="2400" b="0" i="0" dirty="0">
                <a:solidFill>
                  <a:schemeClr val="bg1"/>
                </a:solidFill>
                <a:effectLst/>
                <a:latin typeface="Arial" panose="020B0604020202020204" pitchFamily="34" charset="0"/>
              </a:rPr>
              <a:t>Both non-materialized and materialized views can be defined as </a:t>
            </a:r>
            <a:r>
              <a:rPr lang="en-US" sz="2400" b="0" i="1" dirty="0">
                <a:solidFill>
                  <a:schemeClr val="bg1"/>
                </a:solidFill>
                <a:effectLst/>
                <a:latin typeface="Arial" panose="020B0604020202020204" pitchFamily="34" charset="0"/>
              </a:rPr>
              <a:t>secure</a:t>
            </a:r>
            <a:r>
              <a:rPr lang="en-US" sz="2400" b="0" i="0" dirty="0">
                <a:solidFill>
                  <a:schemeClr val="bg1"/>
                </a:solidFill>
                <a:effectLst/>
                <a:latin typeface="Arial" panose="020B0604020202020204" pitchFamily="34" charset="0"/>
              </a:rPr>
              <a:t>. </a:t>
            </a:r>
          </a:p>
          <a:p>
            <a:pPr marL="342900" indent="-342900" algn="l">
              <a:buFont typeface="Arial" panose="020B0604020202020204" pitchFamily="34" charset="0"/>
              <a:buChar char="•"/>
            </a:pPr>
            <a:endParaRPr lang="en-US" sz="2400" dirty="0">
              <a:solidFill>
                <a:schemeClr val="bg1"/>
              </a:solidFill>
              <a:latin typeface="Arial" panose="020B0604020202020204" pitchFamily="34" charset="0"/>
            </a:endParaRPr>
          </a:p>
          <a:p>
            <a:pPr marL="342900" indent="-342900" algn="l">
              <a:buFont typeface="Arial" panose="020B0604020202020204" pitchFamily="34" charset="0"/>
              <a:buChar char="•"/>
            </a:pPr>
            <a:r>
              <a:rPr lang="en-US" sz="2400" b="0" i="0" dirty="0">
                <a:solidFill>
                  <a:schemeClr val="bg1"/>
                </a:solidFill>
                <a:effectLst/>
                <a:latin typeface="Arial" panose="020B0604020202020204" pitchFamily="34" charset="0"/>
              </a:rPr>
              <a:t>Secure views have advantages over standard views, including improved data privacy and data sharing; however, they also have some performance impacts to take into consideration.</a:t>
            </a:r>
          </a:p>
          <a:p>
            <a:pPr marL="342900" indent="-342900" algn="l">
              <a:buFont typeface="Arial" panose="020B0604020202020204" pitchFamily="34" charset="0"/>
              <a:buChar char="•"/>
            </a:pPr>
            <a:endParaRPr lang="en-US" sz="2400" dirty="0">
              <a:solidFill>
                <a:schemeClr val="bg1"/>
              </a:solidFill>
              <a:latin typeface="Arial" panose="020B0604020202020204" pitchFamily="34" charset="0"/>
            </a:endParaRPr>
          </a:p>
          <a:p>
            <a:pPr marL="342900" indent="-342900" algn="l">
              <a:buFont typeface="Arial" panose="020B0604020202020204" pitchFamily="34" charset="0"/>
              <a:buChar char="•"/>
            </a:pPr>
            <a:r>
              <a:rPr lang="en-US" sz="2400" b="0" i="0" dirty="0">
                <a:solidFill>
                  <a:schemeClr val="bg1"/>
                </a:solidFill>
                <a:effectLst/>
                <a:latin typeface="Arial" panose="020B0604020202020204" pitchFamily="34" charset="0"/>
              </a:rPr>
              <a:t>For More Info Check Documentation : </a:t>
            </a:r>
            <a:r>
              <a:rPr lang="en-US" sz="2400" dirty="0">
                <a:hlinkClick r:id="rId2"/>
              </a:rPr>
              <a:t>Working with Secure Views — Snowflake Documentation</a:t>
            </a:r>
            <a:endParaRPr lang="en-US" sz="2400" b="0" i="0" dirty="0">
              <a:solidFill>
                <a:schemeClr val="bg1"/>
              </a:solidFill>
              <a:effectLst/>
              <a:latin typeface="Arial" panose="020B0604020202020204" pitchFamily="34" charset="0"/>
            </a:endParaRPr>
          </a:p>
          <a:p>
            <a:br>
              <a:rPr lang="en-US" dirty="0"/>
            </a:br>
            <a:endParaRPr lang="en-IN" dirty="0"/>
          </a:p>
        </p:txBody>
      </p:sp>
      <p:pic>
        <p:nvPicPr>
          <p:cNvPr id="9" name="Picture 8" descr="Logo&#10;&#10;Description automatically generated">
            <a:extLst>
              <a:ext uri="{FF2B5EF4-FFF2-40B4-BE49-F238E27FC236}">
                <a16:creationId xmlns:a16="http://schemas.microsoft.com/office/drawing/2014/main" id="{DB689BD2-8827-CC7A-190D-2E5FB5C0D8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2442" y="5893398"/>
            <a:ext cx="939558" cy="939558"/>
          </a:xfrm>
          <a:prstGeom prst="rect">
            <a:avLst/>
          </a:prstGeom>
        </p:spPr>
      </p:pic>
      <p:pic>
        <p:nvPicPr>
          <p:cNvPr id="10" name="Picture 9" descr="See the source image">
            <a:extLst>
              <a:ext uri="{FF2B5EF4-FFF2-40B4-BE49-F238E27FC236}">
                <a16:creationId xmlns:a16="http://schemas.microsoft.com/office/drawing/2014/main" id="{02C521C3-A52F-4B9B-F9DE-9DDAA3B031B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84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5CB-5C97-9BDC-E5F8-65934D5020CD}"/>
              </a:ext>
            </a:extLst>
          </p:cNvPr>
          <p:cNvSpPr>
            <a:spLocks noGrp="1"/>
          </p:cNvSpPr>
          <p:nvPr>
            <p:ph type="title"/>
          </p:nvPr>
        </p:nvSpPr>
        <p:spPr/>
        <p:txBody>
          <a:bodyPr/>
          <a:lstStyle/>
          <a:p>
            <a:r>
              <a:rPr lang="en-IN" dirty="0"/>
              <a:t>Advantages of Views</a:t>
            </a:r>
          </a:p>
        </p:txBody>
      </p:sp>
      <p:sp>
        <p:nvSpPr>
          <p:cNvPr id="5" name="Rectangle 2">
            <a:extLst>
              <a:ext uri="{FF2B5EF4-FFF2-40B4-BE49-F238E27FC236}">
                <a16:creationId xmlns:a16="http://schemas.microsoft.com/office/drawing/2014/main" id="{6988161F-7A2F-7250-6D82-C20B5B9AA9EE}"/>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FC4CD0B-98C8-477C-A737-97F82D83FC06}"/>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Show all of the types of medical problems for each patient: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09EB06D5-8BD0-1E8E-09FC-CCBBAF3E443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Show the cost of each treatment (without showing personally identifying information about specific patients):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Logo&#10;&#10;Description automatically generated">
            <a:extLst>
              <a:ext uri="{FF2B5EF4-FFF2-40B4-BE49-F238E27FC236}">
                <a16:creationId xmlns:a16="http://schemas.microsoft.com/office/drawing/2014/main" id="{8FE7070C-7790-946C-7AEE-B9028A181F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42" y="5893398"/>
            <a:ext cx="939558" cy="939558"/>
          </a:xfrm>
          <a:prstGeom prst="rect">
            <a:avLst/>
          </a:prstGeom>
        </p:spPr>
      </p:pic>
      <p:pic>
        <p:nvPicPr>
          <p:cNvPr id="10" name="Picture 9" descr="See the source image">
            <a:extLst>
              <a:ext uri="{FF2B5EF4-FFF2-40B4-BE49-F238E27FC236}">
                <a16:creationId xmlns:a16="http://schemas.microsoft.com/office/drawing/2014/main" id="{D2EA4847-039B-100A-E4F0-AD4002F79A4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4C81BE9C-6577-272E-FA61-0A1FC83450CE}"/>
              </a:ext>
            </a:extLst>
          </p:cNvPr>
          <p:cNvSpPr txBox="1"/>
          <p:nvPr/>
        </p:nvSpPr>
        <p:spPr>
          <a:xfrm>
            <a:off x="838200" y="1311463"/>
            <a:ext cx="10763250" cy="5355312"/>
          </a:xfrm>
          <a:prstGeom prst="rect">
            <a:avLst/>
          </a:prstGeom>
          <a:noFill/>
        </p:spPr>
        <p:txBody>
          <a:bodyPr wrap="square">
            <a:spAutoFit/>
          </a:bodyPr>
          <a:lstStyle/>
          <a:p>
            <a:pPr marL="285750" indent="-285750" algn="l">
              <a:buFont typeface="Arial" panose="020B0604020202020204" pitchFamily="34" charset="0"/>
              <a:buChar char="•"/>
            </a:pPr>
            <a:endParaRPr lang="en-US" sz="1600" b="0" i="0" dirty="0">
              <a:solidFill>
                <a:schemeClr val="bg1"/>
              </a:solidFill>
              <a:effectLst/>
              <a:latin typeface="Arial" panose="020B0604020202020204" pitchFamily="34" charset="0"/>
            </a:endParaRPr>
          </a:p>
          <a:p>
            <a:pPr algn="l"/>
            <a:r>
              <a:rPr lang="en-US" sz="3200" b="1" dirty="0">
                <a:solidFill>
                  <a:schemeClr val="bg1"/>
                </a:solidFill>
                <a:latin typeface="Arial" panose="020B0604020202020204" pitchFamily="34" charset="0"/>
              </a:rPr>
              <a:t>Views Enable Writing More Modular Code</a:t>
            </a:r>
          </a:p>
          <a:p>
            <a:pPr marL="285750" indent="-285750" algn="l">
              <a:buFont typeface="Arial" panose="020B0604020202020204" pitchFamily="34" charset="0"/>
              <a:buChar char="•"/>
            </a:pPr>
            <a:endParaRPr lang="en-US" sz="1600" dirty="0">
              <a:solidFill>
                <a:schemeClr val="bg1"/>
              </a:solidFill>
              <a:latin typeface="Arial" panose="020B0604020202020204" pitchFamily="34" charset="0"/>
            </a:endParaRPr>
          </a:p>
          <a:p>
            <a:pPr marL="285750" indent="-285750" algn="l">
              <a:buFont typeface="Arial" panose="020B0604020202020204" pitchFamily="34" charset="0"/>
              <a:buChar char="•"/>
            </a:pPr>
            <a:r>
              <a:rPr lang="en-US" b="0" i="0" dirty="0">
                <a:solidFill>
                  <a:schemeClr val="bg1"/>
                </a:solidFill>
                <a:effectLst/>
                <a:latin typeface="Arial" panose="020B0604020202020204" pitchFamily="34" charset="0"/>
              </a:rPr>
              <a:t>Views help you to write clearer, more modular SQL code. </a:t>
            </a:r>
          </a:p>
          <a:p>
            <a:pPr marL="285750" indent="-285750" algn="l">
              <a:buFont typeface="Arial" panose="020B0604020202020204" pitchFamily="34" charset="0"/>
              <a:buChar char="•"/>
            </a:pPr>
            <a:endParaRPr lang="en-US" dirty="0">
              <a:solidFill>
                <a:schemeClr val="bg1"/>
              </a:solidFill>
              <a:latin typeface="Arial" panose="020B0604020202020204" pitchFamily="34" charset="0"/>
            </a:endParaRPr>
          </a:p>
          <a:p>
            <a:pPr marL="285750" indent="-285750" algn="l">
              <a:buFont typeface="Arial" panose="020B0604020202020204" pitchFamily="34" charset="0"/>
              <a:buChar char="•"/>
            </a:pPr>
            <a:r>
              <a:rPr lang="en-US" b="0" i="0" dirty="0">
                <a:solidFill>
                  <a:schemeClr val="bg1"/>
                </a:solidFill>
                <a:effectLst/>
                <a:latin typeface="Arial" panose="020B0604020202020204" pitchFamily="34" charset="0"/>
              </a:rPr>
              <a:t>For example, suppose that your hospital database has a table listing information about all employees. </a:t>
            </a:r>
          </a:p>
          <a:p>
            <a:pPr marL="285750" indent="-285750" algn="l">
              <a:buFont typeface="Arial" panose="020B0604020202020204" pitchFamily="34" charset="0"/>
              <a:buChar char="•"/>
            </a:pPr>
            <a:endParaRPr lang="en-US" dirty="0">
              <a:solidFill>
                <a:schemeClr val="bg1"/>
              </a:solidFill>
              <a:latin typeface="Arial" panose="020B0604020202020204" pitchFamily="34" charset="0"/>
            </a:endParaRPr>
          </a:p>
          <a:p>
            <a:pPr marL="285750" indent="-285750" algn="l">
              <a:buFont typeface="Arial" panose="020B0604020202020204" pitchFamily="34" charset="0"/>
              <a:buChar char="•"/>
            </a:pPr>
            <a:r>
              <a:rPr lang="en-US" b="0" i="0" dirty="0">
                <a:solidFill>
                  <a:schemeClr val="bg1"/>
                </a:solidFill>
                <a:effectLst/>
                <a:latin typeface="Arial" panose="020B0604020202020204" pitchFamily="34" charset="0"/>
              </a:rPr>
              <a:t>You can create views to make it convenient to extract information about only the medical staff or only the maintenance staff. </a:t>
            </a:r>
          </a:p>
          <a:p>
            <a:pPr marL="285750" indent="-285750" algn="l">
              <a:buFont typeface="Arial" panose="020B0604020202020204" pitchFamily="34" charset="0"/>
              <a:buChar char="•"/>
            </a:pPr>
            <a:endParaRPr lang="en-US" dirty="0">
              <a:solidFill>
                <a:schemeClr val="bg1"/>
              </a:solidFill>
              <a:latin typeface="Arial" panose="020B0604020202020204" pitchFamily="34" charset="0"/>
            </a:endParaRPr>
          </a:p>
          <a:p>
            <a:pPr marL="285750" indent="-285750" algn="l">
              <a:buFont typeface="Arial" panose="020B0604020202020204" pitchFamily="34" charset="0"/>
              <a:buChar char="•"/>
            </a:pPr>
            <a:r>
              <a:rPr lang="en-US" b="0" i="0" dirty="0">
                <a:solidFill>
                  <a:schemeClr val="bg1"/>
                </a:solidFill>
                <a:effectLst/>
                <a:latin typeface="Arial" panose="020B0604020202020204" pitchFamily="34" charset="0"/>
              </a:rPr>
              <a:t>You can even create hierarchies of views.</a:t>
            </a:r>
          </a:p>
          <a:p>
            <a:pPr marL="285750" indent="-285750" algn="l">
              <a:buFont typeface="Arial" panose="020B0604020202020204" pitchFamily="34" charset="0"/>
              <a:buChar char="•"/>
            </a:pPr>
            <a:endParaRPr lang="en-US" dirty="0">
              <a:solidFill>
                <a:schemeClr val="bg1"/>
              </a:solidFill>
              <a:latin typeface="Arial" panose="020B0604020202020204" pitchFamily="34" charset="0"/>
            </a:endParaRPr>
          </a:p>
          <a:p>
            <a:pPr marL="285750" indent="-285750" algn="l">
              <a:buFont typeface="Arial" panose="020B0604020202020204" pitchFamily="34" charset="0"/>
              <a:buChar char="•"/>
            </a:pPr>
            <a:r>
              <a:rPr lang="en-US" b="0" i="0" dirty="0">
                <a:solidFill>
                  <a:schemeClr val="bg1"/>
                </a:solidFill>
                <a:effectLst/>
                <a:latin typeface="Arial" panose="020B0604020202020204" pitchFamily="34" charset="0"/>
              </a:rPr>
              <a:t>For example, you can create one view for the doctors, and one for the nurses, and then create the </a:t>
            </a:r>
            <a:r>
              <a:rPr lang="en-US" b="0" i="0" dirty="0" err="1">
                <a:solidFill>
                  <a:schemeClr val="bg1"/>
                </a:solidFill>
                <a:effectLst/>
                <a:latin typeface="Arial" panose="020B0604020202020204" pitchFamily="34" charset="0"/>
              </a:rPr>
              <a:t>medical_staff</a:t>
            </a:r>
            <a:r>
              <a:rPr lang="en-US" b="0" i="0" dirty="0">
                <a:solidFill>
                  <a:schemeClr val="bg1"/>
                </a:solidFill>
                <a:effectLst/>
                <a:latin typeface="Arial" panose="020B0604020202020204" pitchFamily="34" charset="0"/>
              </a:rPr>
              <a:t> view by referring to the doctors view and nurses view:</a:t>
            </a:r>
          </a:p>
          <a:p>
            <a:pPr marL="285750" indent="-285750" algn="l">
              <a:buFont typeface="Arial" panose="020B0604020202020204" pitchFamily="34" charset="0"/>
              <a:buChar char="•"/>
            </a:pPr>
            <a:endParaRPr lang="en-US" sz="1600" b="0" i="0" dirty="0">
              <a:solidFill>
                <a:schemeClr val="bg1"/>
              </a:solidFill>
              <a:effectLst/>
              <a:latin typeface="Arial" panose="020B0604020202020204" pitchFamily="34" charset="0"/>
            </a:endParaRPr>
          </a:p>
          <a:p>
            <a:pPr marL="285750" indent="-285750" algn="l">
              <a:buFont typeface="Arial" panose="020B0604020202020204" pitchFamily="34" charset="0"/>
              <a:buChar char="•"/>
            </a:pPr>
            <a:endParaRPr lang="en-US" sz="1600" dirty="0">
              <a:solidFill>
                <a:schemeClr val="bg1"/>
              </a:solidFill>
              <a:latin typeface="Arial" panose="020B0604020202020204" pitchFamily="34" charset="0"/>
            </a:endParaRPr>
          </a:p>
          <a:p>
            <a:pPr marL="285750" indent="-285750" algn="l">
              <a:buFont typeface="Arial" panose="020B0604020202020204" pitchFamily="34" charset="0"/>
              <a:buChar char="•"/>
            </a:pPr>
            <a:endParaRPr lang="en-US" sz="1600" b="0" i="0" dirty="0">
              <a:solidFill>
                <a:schemeClr val="bg1"/>
              </a:solidFill>
              <a:effectLst/>
              <a:latin typeface="Arial" panose="020B0604020202020204" pitchFamily="34" charset="0"/>
            </a:endParaRPr>
          </a:p>
          <a:p>
            <a:pPr marL="285750" indent="-285750" algn="l">
              <a:buFont typeface="Arial" panose="020B0604020202020204" pitchFamily="34" charset="0"/>
              <a:buChar char="•"/>
            </a:pPr>
            <a:endParaRPr lang="en-US" sz="1600" dirty="0">
              <a:solidFill>
                <a:schemeClr val="bg1"/>
              </a:solidFill>
              <a:latin typeface="Arial" panose="020B0604020202020204" pitchFamily="34" charset="0"/>
            </a:endParaRPr>
          </a:p>
          <a:p>
            <a:pPr marL="285750" indent="-285750" algn="l">
              <a:buFont typeface="Arial" panose="020B0604020202020204" pitchFamily="34" charset="0"/>
              <a:buChar char="•"/>
            </a:pPr>
            <a:endParaRPr lang="en-US" sz="1600" b="0" i="0" dirty="0">
              <a:solidFill>
                <a:schemeClr val="bg1"/>
              </a:solidFill>
              <a:effectLst/>
              <a:latin typeface="Arial" panose="020B0604020202020204" pitchFamily="34" charset="0"/>
            </a:endParaRPr>
          </a:p>
        </p:txBody>
      </p:sp>
      <p:sp>
        <p:nvSpPr>
          <p:cNvPr id="8" name="Rectangle 4">
            <a:extLst>
              <a:ext uri="{FF2B5EF4-FFF2-40B4-BE49-F238E27FC236}">
                <a16:creationId xmlns:a16="http://schemas.microsoft.com/office/drawing/2014/main" id="{C983B409-558B-98BF-90C5-3ED48197972E}"/>
              </a:ext>
            </a:extLst>
          </p:cNvPr>
          <p:cNvSpPr>
            <a:spLocks noChangeArrowheads="1"/>
          </p:cNvSpPr>
          <p:nvPr/>
        </p:nvSpPr>
        <p:spPr bwMode="auto">
          <a:xfrm>
            <a:off x="0" y="-130432"/>
            <a:ext cx="65"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D8FFFBD4-7839-CB65-7E0F-1ED52E5CD151}"/>
              </a:ext>
            </a:extLst>
          </p:cNvPr>
          <p:cNvSpPr>
            <a:spLocks noChangeArrowheads="1"/>
          </p:cNvSpPr>
          <p:nvPr/>
        </p:nvSpPr>
        <p:spPr bwMode="auto">
          <a:xfrm>
            <a:off x="0" y="-130432"/>
            <a:ext cx="65"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796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5CB-5C97-9BDC-E5F8-65934D5020CD}"/>
              </a:ext>
            </a:extLst>
          </p:cNvPr>
          <p:cNvSpPr>
            <a:spLocks noGrp="1"/>
          </p:cNvSpPr>
          <p:nvPr>
            <p:ph type="title"/>
          </p:nvPr>
        </p:nvSpPr>
        <p:spPr/>
        <p:txBody>
          <a:bodyPr/>
          <a:lstStyle/>
          <a:p>
            <a:r>
              <a:rPr lang="en-IN" dirty="0"/>
              <a:t>Advantages of Views</a:t>
            </a:r>
          </a:p>
        </p:txBody>
      </p:sp>
      <p:sp>
        <p:nvSpPr>
          <p:cNvPr id="5" name="Rectangle 2">
            <a:extLst>
              <a:ext uri="{FF2B5EF4-FFF2-40B4-BE49-F238E27FC236}">
                <a16:creationId xmlns:a16="http://schemas.microsoft.com/office/drawing/2014/main" id="{6988161F-7A2F-7250-6D82-C20B5B9AA9EE}"/>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FC4CD0B-98C8-477C-A737-97F82D83FC06}"/>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Show all of the types of medical problems for each patient: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09EB06D5-8BD0-1E8E-09FC-CCBBAF3E443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Show the cost of each treatment (without showing personally identifying information about specific patients):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Logo&#10;&#10;Description automatically generated">
            <a:extLst>
              <a:ext uri="{FF2B5EF4-FFF2-40B4-BE49-F238E27FC236}">
                <a16:creationId xmlns:a16="http://schemas.microsoft.com/office/drawing/2014/main" id="{8FE7070C-7790-946C-7AEE-B9028A181F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42" y="5893398"/>
            <a:ext cx="939558" cy="939558"/>
          </a:xfrm>
          <a:prstGeom prst="rect">
            <a:avLst/>
          </a:prstGeom>
        </p:spPr>
      </p:pic>
      <p:pic>
        <p:nvPicPr>
          <p:cNvPr id="10" name="Picture 9" descr="See the source image">
            <a:extLst>
              <a:ext uri="{FF2B5EF4-FFF2-40B4-BE49-F238E27FC236}">
                <a16:creationId xmlns:a16="http://schemas.microsoft.com/office/drawing/2014/main" id="{D2EA4847-039B-100A-E4F0-AD4002F79A4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C983B409-558B-98BF-90C5-3ED48197972E}"/>
              </a:ext>
            </a:extLst>
          </p:cNvPr>
          <p:cNvSpPr>
            <a:spLocks noChangeArrowheads="1"/>
          </p:cNvSpPr>
          <p:nvPr/>
        </p:nvSpPr>
        <p:spPr bwMode="auto">
          <a:xfrm>
            <a:off x="0" y="-130432"/>
            <a:ext cx="65"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D8FFFBD4-7839-CB65-7E0F-1ED52E5CD151}"/>
              </a:ext>
            </a:extLst>
          </p:cNvPr>
          <p:cNvSpPr>
            <a:spLocks noChangeArrowheads="1"/>
          </p:cNvSpPr>
          <p:nvPr/>
        </p:nvSpPr>
        <p:spPr bwMode="auto">
          <a:xfrm>
            <a:off x="0" y="-130432"/>
            <a:ext cx="65"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553A373C-9552-480D-996C-C93B9DB15D88}"/>
              </a:ext>
            </a:extLst>
          </p:cNvPr>
          <p:cNvPicPr>
            <a:picLocks noChangeAspect="1"/>
          </p:cNvPicPr>
          <p:nvPr/>
        </p:nvPicPr>
        <p:blipFill>
          <a:blip r:embed="rId4"/>
          <a:stretch>
            <a:fillRect/>
          </a:stretch>
        </p:blipFill>
        <p:spPr>
          <a:xfrm>
            <a:off x="838200" y="1514154"/>
            <a:ext cx="7858125" cy="4383721"/>
          </a:xfrm>
          <a:prstGeom prst="rect">
            <a:avLst/>
          </a:prstGeom>
        </p:spPr>
      </p:pic>
      <p:pic>
        <p:nvPicPr>
          <p:cNvPr id="14" name="Picture 13">
            <a:extLst>
              <a:ext uri="{FF2B5EF4-FFF2-40B4-BE49-F238E27FC236}">
                <a16:creationId xmlns:a16="http://schemas.microsoft.com/office/drawing/2014/main" id="{95792139-4FD4-8B5F-312E-0E82A1768048}"/>
              </a:ext>
            </a:extLst>
          </p:cNvPr>
          <p:cNvPicPr>
            <a:picLocks noChangeAspect="1"/>
          </p:cNvPicPr>
          <p:nvPr/>
        </p:nvPicPr>
        <p:blipFill>
          <a:blip r:embed="rId5"/>
          <a:stretch>
            <a:fillRect/>
          </a:stretch>
        </p:blipFill>
        <p:spPr>
          <a:xfrm>
            <a:off x="8932068" y="2216705"/>
            <a:ext cx="2881260" cy="2726214"/>
          </a:xfrm>
          <a:prstGeom prst="rect">
            <a:avLst/>
          </a:prstGeom>
        </p:spPr>
      </p:pic>
    </p:spTree>
    <p:extLst>
      <p:ext uri="{BB962C8B-B14F-4D97-AF65-F5344CB8AC3E}">
        <p14:creationId xmlns:p14="http://schemas.microsoft.com/office/powerpoint/2010/main" val="2877296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5CB-5C97-9BDC-E5F8-65934D5020CD}"/>
              </a:ext>
            </a:extLst>
          </p:cNvPr>
          <p:cNvSpPr>
            <a:spLocks noGrp="1"/>
          </p:cNvSpPr>
          <p:nvPr>
            <p:ph type="title"/>
          </p:nvPr>
        </p:nvSpPr>
        <p:spPr/>
        <p:txBody>
          <a:bodyPr/>
          <a:lstStyle/>
          <a:p>
            <a:r>
              <a:rPr lang="en-IN" dirty="0"/>
              <a:t>Advantages of Views</a:t>
            </a:r>
          </a:p>
        </p:txBody>
      </p:sp>
      <p:sp>
        <p:nvSpPr>
          <p:cNvPr id="5" name="Rectangle 2">
            <a:extLst>
              <a:ext uri="{FF2B5EF4-FFF2-40B4-BE49-F238E27FC236}">
                <a16:creationId xmlns:a16="http://schemas.microsoft.com/office/drawing/2014/main" id="{6988161F-7A2F-7250-6D82-C20B5B9AA9EE}"/>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FC4CD0B-98C8-477C-A737-97F82D83FC06}"/>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Show all of the types of medical problems for each patient: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09EB06D5-8BD0-1E8E-09FC-CCBBAF3E443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Show the cost of each treatment (without showing personally identifying information about specific patients):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Logo&#10;&#10;Description automatically generated">
            <a:extLst>
              <a:ext uri="{FF2B5EF4-FFF2-40B4-BE49-F238E27FC236}">
                <a16:creationId xmlns:a16="http://schemas.microsoft.com/office/drawing/2014/main" id="{8FE7070C-7790-946C-7AEE-B9028A181F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42" y="5893398"/>
            <a:ext cx="939558" cy="939558"/>
          </a:xfrm>
          <a:prstGeom prst="rect">
            <a:avLst/>
          </a:prstGeom>
        </p:spPr>
      </p:pic>
      <p:pic>
        <p:nvPicPr>
          <p:cNvPr id="10" name="Picture 9" descr="See the source image">
            <a:extLst>
              <a:ext uri="{FF2B5EF4-FFF2-40B4-BE49-F238E27FC236}">
                <a16:creationId xmlns:a16="http://schemas.microsoft.com/office/drawing/2014/main" id="{D2EA4847-039B-100A-E4F0-AD4002F79A4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C983B409-558B-98BF-90C5-3ED48197972E}"/>
              </a:ext>
            </a:extLst>
          </p:cNvPr>
          <p:cNvSpPr>
            <a:spLocks noChangeArrowheads="1"/>
          </p:cNvSpPr>
          <p:nvPr/>
        </p:nvSpPr>
        <p:spPr bwMode="auto">
          <a:xfrm>
            <a:off x="0" y="-130432"/>
            <a:ext cx="65"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D8FFFBD4-7839-CB65-7E0F-1ED52E5CD151}"/>
              </a:ext>
            </a:extLst>
          </p:cNvPr>
          <p:cNvSpPr>
            <a:spLocks noChangeArrowheads="1"/>
          </p:cNvSpPr>
          <p:nvPr/>
        </p:nvSpPr>
        <p:spPr bwMode="auto">
          <a:xfrm>
            <a:off x="0" y="-130432"/>
            <a:ext cx="65"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B4F0FAD0-9B76-BB85-0752-5745DA923DC7}"/>
              </a:ext>
            </a:extLst>
          </p:cNvPr>
          <p:cNvSpPr txBox="1"/>
          <p:nvPr/>
        </p:nvSpPr>
        <p:spPr>
          <a:xfrm>
            <a:off x="697025" y="1674674"/>
            <a:ext cx="10790125" cy="3785652"/>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solidFill>
              </a:rPr>
              <a:t>In many cases, rather than writing one large and difficult-to-understand query, you can decompose the query into smaller pieces, and create a view for each of those pieces. </a:t>
            </a: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This not only makes the code easier to understand, but in many cases it also makes the code easier to debug because you can debug one view at a time, rather than the entire query.</a:t>
            </a: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One view can be referenced by many different queries, so views help increase code re-use.</a:t>
            </a:r>
            <a:endParaRPr lang="en-IN" sz="2400" dirty="0">
              <a:solidFill>
                <a:schemeClr val="bg1"/>
              </a:solidFill>
            </a:endParaRPr>
          </a:p>
        </p:txBody>
      </p:sp>
    </p:spTree>
    <p:extLst>
      <p:ext uri="{BB962C8B-B14F-4D97-AF65-F5344CB8AC3E}">
        <p14:creationId xmlns:p14="http://schemas.microsoft.com/office/powerpoint/2010/main" val="69153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5CB-5C97-9BDC-E5F8-65934D5020CD}"/>
              </a:ext>
            </a:extLst>
          </p:cNvPr>
          <p:cNvSpPr>
            <a:spLocks noGrp="1"/>
          </p:cNvSpPr>
          <p:nvPr>
            <p:ph type="title"/>
          </p:nvPr>
        </p:nvSpPr>
        <p:spPr>
          <a:xfrm>
            <a:off x="838200" y="365760"/>
            <a:ext cx="10887010" cy="472440"/>
          </a:xfrm>
        </p:spPr>
        <p:txBody>
          <a:bodyPr>
            <a:noAutofit/>
          </a:bodyPr>
          <a:lstStyle/>
          <a:p>
            <a:r>
              <a:rPr lang="en-US" sz="2800" dirty="0"/>
              <a:t>Views Allow Granting Access to a Subset of a Table</a:t>
            </a:r>
          </a:p>
        </p:txBody>
      </p:sp>
      <p:sp>
        <p:nvSpPr>
          <p:cNvPr id="5" name="Rectangle 2">
            <a:extLst>
              <a:ext uri="{FF2B5EF4-FFF2-40B4-BE49-F238E27FC236}">
                <a16:creationId xmlns:a16="http://schemas.microsoft.com/office/drawing/2014/main" id="{6988161F-7A2F-7250-6D82-C20B5B9AA9EE}"/>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Logo&#10;&#10;Description automatically generated">
            <a:extLst>
              <a:ext uri="{FF2B5EF4-FFF2-40B4-BE49-F238E27FC236}">
                <a16:creationId xmlns:a16="http://schemas.microsoft.com/office/drawing/2014/main" id="{8FE7070C-7790-946C-7AEE-B9028A181F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42" y="5893398"/>
            <a:ext cx="939558" cy="939558"/>
          </a:xfrm>
          <a:prstGeom prst="rect">
            <a:avLst/>
          </a:prstGeom>
        </p:spPr>
      </p:pic>
      <p:pic>
        <p:nvPicPr>
          <p:cNvPr id="10" name="Picture 9" descr="See the source image">
            <a:extLst>
              <a:ext uri="{FF2B5EF4-FFF2-40B4-BE49-F238E27FC236}">
                <a16:creationId xmlns:a16="http://schemas.microsoft.com/office/drawing/2014/main" id="{D2EA4847-039B-100A-E4F0-AD4002F79A4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C983B409-558B-98BF-90C5-3ED48197972E}"/>
              </a:ext>
            </a:extLst>
          </p:cNvPr>
          <p:cNvSpPr>
            <a:spLocks noChangeArrowheads="1"/>
          </p:cNvSpPr>
          <p:nvPr/>
        </p:nvSpPr>
        <p:spPr bwMode="auto">
          <a:xfrm>
            <a:off x="0" y="-130432"/>
            <a:ext cx="65"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D8FFFBD4-7839-CB65-7E0F-1ED52E5CD151}"/>
              </a:ext>
            </a:extLst>
          </p:cNvPr>
          <p:cNvSpPr>
            <a:spLocks noChangeArrowheads="1"/>
          </p:cNvSpPr>
          <p:nvPr/>
        </p:nvSpPr>
        <p:spPr bwMode="auto">
          <a:xfrm>
            <a:off x="0" y="-130432"/>
            <a:ext cx="65"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2D608219-D33F-BFFA-957E-5B919126A2F4}"/>
              </a:ext>
            </a:extLst>
          </p:cNvPr>
          <p:cNvSpPr txBox="1"/>
          <p:nvPr/>
        </p:nvSpPr>
        <p:spPr>
          <a:xfrm>
            <a:off x="694597" y="1028541"/>
            <a:ext cx="11373578" cy="5262979"/>
          </a:xfrm>
          <a:prstGeom prst="rect">
            <a:avLst/>
          </a:prstGeom>
          <a:noFill/>
        </p:spPr>
        <p:txBody>
          <a:bodyPr wrap="square">
            <a:spAutoFit/>
          </a:bodyPr>
          <a:lstStyle/>
          <a:p>
            <a:pPr algn="l"/>
            <a:r>
              <a:rPr lang="en-US" sz="1600" b="0" i="0" dirty="0">
                <a:solidFill>
                  <a:schemeClr val="bg1"/>
                </a:solidFill>
                <a:effectLst/>
                <a:latin typeface="Arial" panose="020B0604020202020204" pitchFamily="34" charset="0"/>
              </a:rPr>
              <a:t>Views allow you to grant access to just a portion of the data in a table(s). </a:t>
            </a:r>
          </a:p>
          <a:p>
            <a:pPr algn="l"/>
            <a:endParaRPr lang="en-US" sz="1600" b="0" i="0" dirty="0">
              <a:solidFill>
                <a:schemeClr val="bg1"/>
              </a:solidFill>
              <a:effectLst/>
              <a:latin typeface="Arial" panose="020B0604020202020204" pitchFamily="34" charset="0"/>
            </a:endParaRPr>
          </a:p>
          <a:p>
            <a:pPr algn="l"/>
            <a:r>
              <a:rPr lang="en-US" sz="1600" b="0" i="0" dirty="0">
                <a:solidFill>
                  <a:schemeClr val="bg1"/>
                </a:solidFill>
                <a:effectLst/>
                <a:latin typeface="Arial" panose="020B0604020202020204" pitchFamily="34" charset="0"/>
              </a:rPr>
              <a:t>For example, suppose that you have a table of medical patient records. </a:t>
            </a:r>
          </a:p>
          <a:p>
            <a:pPr algn="l"/>
            <a:endParaRPr lang="en-US" sz="1600" b="0" i="0" dirty="0">
              <a:solidFill>
                <a:schemeClr val="bg1"/>
              </a:solidFill>
              <a:effectLst/>
              <a:latin typeface="Arial" panose="020B0604020202020204" pitchFamily="34" charset="0"/>
            </a:endParaRPr>
          </a:p>
          <a:p>
            <a:pPr algn="l"/>
            <a:r>
              <a:rPr lang="en-US" sz="1600" b="0" i="0" dirty="0">
                <a:solidFill>
                  <a:schemeClr val="bg1"/>
                </a:solidFill>
                <a:effectLst/>
                <a:latin typeface="Arial" panose="020B0604020202020204" pitchFamily="34" charset="0"/>
              </a:rPr>
              <a:t>The medical staff should have access to all of the medical information (for example, diagnosis) but not the financial information (for example, the patient’s credit card number). </a:t>
            </a:r>
          </a:p>
          <a:p>
            <a:pPr algn="l"/>
            <a:endParaRPr lang="en-US" sz="1600" dirty="0">
              <a:solidFill>
                <a:schemeClr val="bg1"/>
              </a:solidFill>
              <a:latin typeface="Arial" panose="020B0604020202020204" pitchFamily="34" charset="0"/>
            </a:endParaRPr>
          </a:p>
          <a:p>
            <a:pPr algn="l"/>
            <a:r>
              <a:rPr lang="en-US" sz="1600" b="0" i="0" dirty="0">
                <a:solidFill>
                  <a:schemeClr val="bg1"/>
                </a:solidFill>
                <a:effectLst/>
                <a:latin typeface="Arial" panose="020B0604020202020204" pitchFamily="34" charset="0"/>
              </a:rPr>
              <a:t>The accounting staff should have access to the billing-related information, such as the costs of each of the prescriptions given to the patient, but not to the private medical data, such as diagnosis of a mental health condition. </a:t>
            </a:r>
          </a:p>
          <a:p>
            <a:pPr algn="l"/>
            <a:endParaRPr lang="en-US" sz="1600" dirty="0">
              <a:solidFill>
                <a:schemeClr val="bg1"/>
              </a:solidFill>
              <a:latin typeface="Arial" panose="020B0604020202020204" pitchFamily="34" charset="0"/>
            </a:endParaRPr>
          </a:p>
          <a:p>
            <a:pPr algn="l"/>
            <a:r>
              <a:rPr lang="en-US" sz="1600" b="0" i="0" dirty="0">
                <a:solidFill>
                  <a:schemeClr val="bg1"/>
                </a:solidFill>
                <a:effectLst/>
                <a:latin typeface="Arial" panose="020B0604020202020204" pitchFamily="34" charset="0"/>
              </a:rPr>
              <a:t>You can create two separate views, one for the medical staff, and one for the billing staff, so that each of those roles sees only the information needed to perform their jobs. </a:t>
            </a:r>
          </a:p>
          <a:p>
            <a:pPr algn="l"/>
            <a:endParaRPr lang="en-US" sz="1600" dirty="0">
              <a:solidFill>
                <a:schemeClr val="bg1"/>
              </a:solidFill>
              <a:latin typeface="Arial" panose="020B0604020202020204" pitchFamily="34" charset="0"/>
            </a:endParaRPr>
          </a:p>
          <a:p>
            <a:pPr algn="l"/>
            <a:r>
              <a:rPr lang="en-US" sz="1600" b="0" i="0" dirty="0">
                <a:solidFill>
                  <a:schemeClr val="bg1"/>
                </a:solidFill>
                <a:effectLst/>
                <a:latin typeface="Arial" panose="020B0604020202020204" pitchFamily="34" charset="0"/>
              </a:rPr>
              <a:t>Views allow this because you can grant privileges on a particular view to a particular role, without the grantee role having privileges on the table(s) underlying the view.</a:t>
            </a:r>
          </a:p>
          <a:p>
            <a:pPr algn="l"/>
            <a:endParaRPr lang="en-US" sz="1600" b="0" i="0" dirty="0">
              <a:solidFill>
                <a:schemeClr val="bg1"/>
              </a:solidFill>
              <a:effectLst/>
              <a:latin typeface="Arial" panose="020B0604020202020204" pitchFamily="34" charset="0"/>
            </a:endParaRPr>
          </a:p>
          <a:p>
            <a:pPr algn="l"/>
            <a:r>
              <a:rPr lang="en-US" sz="1600" b="0" i="0" dirty="0">
                <a:solidFill>
                  <a:schemeClr val="bg1"/>
                </a:solidFill>
                <a:effectLst/>
                <a:latin typeface="Arial" panose="020B0604020202020204" pitchFamily="34" charset="0"/>
              </a:rPr>
              <a:t>In the medical example:</a:t>
            </a:r>
          </a:p>
          <a:p>
            <a:pPr lvl="2">
              <a:buFont typeface="Arial" panose="020B0604020202020204" pitchFamily="34" charset="0"/>
              <a:buChar char="•"/>
            </a:pPr>
            <a:r>
              <a:rPr lang="en-US" sz="1600" b="0" i="0" dirty="0">
                <a:solidFill>
                  <a:schemeClr val="bg1"/>
                </a:solidFill>
                <a:effectLst/>
                <a:latin typeface="Arial" panose="020B0604020202020204" pitchFamily="34" charset="0"/>
              </a:rPr>
              <a:t>The medical staff would not have privileges on the data table(s), but would have privileges on the view showing diagnosis and treatment.</a:t>
            </a:r>
          </a:p>
          <a:p>
            <a:pPr lvl="2">
              <a:buFont typeface="Arial" panose="020B0604020202020204" pitchFamily="34" charset="0"/>
              <a:buChar char="•"/>
            </a:pPr>
            <a:r>
              <a:rPr lang="en-US" sz="1600" b="0" i="0" dirty="0">
                <a:solidFill>
                  <a:schemeClr val="bg1"/>
                </a:solidFill>
                <a:effectLst/>
                <a:latin typeface="Arial" panose="020B0604020202020204" pitchFamily="34" charset="0"/>
              </a:rPr>
              <a:t>The accounting staff would not have privileges on the data table(s), but would have privileges on the view showing billing information.</a:t>
            </a:r>
          </a:p>
        </p:txBody>
      </p:sp>
    </p:spTree>
    <p:extLst>
      <p:ext uri="{BB962C8B-B14F-4D97-AF65-F5344CB8AC3E}">
        <p14:creationId xmlns:p14="http://schemas.microsoft.com/office/powerpoint/2010/main" val="175388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4A9F-F727-5633-D576-21BE19A3CFF0}"/>
              </a:ext>
            </a:extLst>
          </p:cNvPr>
          <p:cNvSpPr>
            <a:spLocks noGrp="1"/>
          </p:cNvSpPr>
          <p:nvPr>
            <p:ph type="title"/>
          </p:nvPr>
        </p:nvSpPr>
        <p:spPr>
          <a:xfrm>
            <a:off x="838200" y="946785"/>
            <a:ext cx="7943850" cy="672465"/>
          </a:xfrm>
        </p:spPr>
        <p:txBody>
          <a:bodyPr>
            <a:normAutofit fontScale="90000"/>
          </a:bodyPr>
          <a:lstStyle/>
          <a:p>
            <a:r>
              <a:rPr lang="en-IN" dirty="0"/>
              <a:t>Limitations on Views</a:t>
            </a:r>
            <a:br>
              <a:rPr lang="en-IN" dirty="0"/>
            </a:br>
            <a:endParaRPr lang="en-IN" dirty="0"/>
          </a:p>
        </p:txBody>
      </p:sp>
      <p:sp>
        <p:nvSpPr>
          <p:cNvPr id="3" name="Content Placeholder 2">
            <a:extLst>
              <a:ext uri="{FF2B5EF4-FFF2-40B4-BE49-F238E27FC236}">
                <a16:creationId xmlns:a16="http://schemas.microsoft.com/office/drawing/2014/main" id="{81059521-4338-33DB-C4F2-D1710112423B}"/>
              </a:ext>
            </a:extLst>
          </p:cNvPr>
          <p:cNvSpPr>
            <a:spLocks noGrp="1"/>
          </p:cNvSpPr>
          <p:nvPr>
            <p:ph idx="1"/>
          </p:nvPr>
        </p:nvSpPr>
        <p:spPr>
          <a:xfrm>
            <a:off x="619125" y="1619250"/>
            <a:ext cx="10515600" cy="4195763"/>
          </a:xfrm>
        </p:spPr>
        <p:txBody>
          <a:bodyPr>
            <a:normAutofit fontScale="62500" lnSpcReduction="20000"/>
          </a:bodyPr>
          <a:lstStyle/>
          <a:p>
            <a:r>
              <a:rPr lang="en-US" dirty="0"/>
              <a:t>The definition for a view cannot be updated (i.e. you cannot use ALTER VIEW or ALTER MATERIALIZED VIEW to change the definition of a view). </a:t>
            </a:r>
          </a:p>
          <a:p>
            <a:endParaRPr lang="en-US" dirty="0"/>
          </a:p>
          <a:p>
            <a:r>
              <a:rPr lang="en-US" dirty="0"/>
              <a:t>To change a view definition, you must recreate the view with the new definition.</a:t>
            </a:r>
          </a:p>
          <a:p>
            <a:endParaRPr lang="en-US" dirty="0"/>
          </a:p>
          <a:p>
            <a:r>
              <a:rPr lang="en-US" dirty="0"/>
              <a:t>Changes to a table are not automatically propagated to views created on that table. </a:t>
            </a:r>
          </a:p>
          <a:p>
            <a:pPr marL="0" indent="0">
              <a:buNone/>
            </a:pPr>
            <a:r>
              <a:rPr lang="en-US" dirty="0"/>
              <a:t>    For example, if you drop a column in a table, the views on that table might become invalid.</a:t>
            </a:r>
          </a:p>
          <a:p>
            <a:endParaRPr lang="en-US" dirty="0"/>
          </a:p>
          <a:p>
            <a:r>
              <a:rPr lang="en-US" dirty="0"/>
              <a:t>Views are read-only (i.e. you cannot execute DML commands directly on a view). However, you can use a view in a subquery within a DML statement that updates the underlying base table. </a:t>
            </a:r>
          </a:p>
        </p:txBody>
      </p:sp>
      <p:pic>
        <p:nvPicPr>
          <p:cNvPr id="5" name="Picture 4">
            <a:extLst>
              <a:ext uri="{FF2B5EF4-FFF2-40B4-BE49-F238E27FC236}">
                <a16:creationId xmlns:a16="http://schemas.microsoft.com/office/drawing/2014/main" id="{259F8DCC-658D-EA37-6526-62BEF6CEE5D3}"/>
              </a:ext>
            </a:extLst>
          </p:cNvPr>
          <p:cNvPicPr>
            <a:picLocks noChangeAspect="1"/>
          </p:cNvPicPr>
          <p:nvPr/>
        </p:nvPicPr>
        <p:blipFill>
          <a:blip r:embed="rId2"/>
          <a:stretch>
            <a:fillRect/>
          </a:stretch>
        </p:blipFill>
        <p:spPr>
          <a:xfrm>
            <a:off x="3038475" y="5198073"/>
            <a:ext cx="4591050" cy="695325"/>
          </a:xfrm>
          <a:prstGeom prst="rect">
            <a:avLst/>
          </a:prstGeom>
        </p:spPr>
      </p:pic>
      <p:pic>
        <p:nvPicPr>
          <p:cNvPr id="6" name="Picture 5" descr="Logo&#10;&#10;Description automatically generated">
            <a:extLst>
              <a:ext uri="{FF2B5EF4-FFF2-40B4-BE49-F238E27FC236}">
                <a16:creationId xmlns:a16="http://schemas.microsoft.com/office/drawing/2014/main" id="{0DE3FCA2-D09B-1A2B-2EAD-47A2E14448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2442" y="5893398"/>
            <a:ext cx="939558" cy="939558"/>
          </a:xfrm>
          <a:prstGeom prst="rect">
            <a:avLst/>
          </a:prstGeom>
        </p:spPr>
      </p:pic>
      <p:pic>
        <p:nvPicPr>
          <p:cNvPr id="7" name="Picture 6" descr="See the source image">
            <a:extLst>
              <a:ext uri="{FF2B5EF4-FFF2-40B4-BE49-F238E27FC236}">
                <a16:creationId xmlns:a16="http://schemas.microsoft.com/office/drawing/2014/main" id="{8E5F800C-C3C5-D8AA-B394-37B90FE57AA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260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0DE3FCA2-D09B-1A2B-2EAD-47A2E14448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42" y="5893398"/>
            <a:ext cx="939558" cy="939558"/>
          </a:xfrm>
          <a:prstGeom prst="rect">
            <a:avLst/>
          </a:prstGeom>
        </p:spPr>
      </p:pic>
      <p:pic>
        <p:nvPicPr>
          <p:cNvPr id="7" name="Picture 6" descr="See the source image">
            <a:extLst>
              <a:ext uri="{FF2B5EF4-FFF2-40B4-BE49-F238E27FC236}">
                <a16:creationId xmlns:a16="http://schemas.microsoft.com/office/drawing/2014/main" id="{8E5F800C-C3C5-D8AA-B394-37B90FE57AA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15" name="Picture 14" descr="A picture containing text&#10;&#10;Description automatically generated">
            <a:extLst>
              <a:ext uri="{FF2B5EF4-FFF2-40B4-BE49-F238E27FC236}">
                <a16:creationId xmlns:a16="http://schemas.microsoft.com/office/drawing/2014/main" id="{30D4B39F-240E-9F30-3F91-6194F441CB9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81267" y="575572"/>
            <a:ext cx="11229466" cy="5904741"/>
          </a:xfrm>
          <a:prstGeom prst="rect">
            <a:avLst/>
          </a:prstGeom>
        </p:spPr>
      </p:pic>
    </p:spTree>
    <p:extLst>
      <p:ext uri="{BB962C8B-B14F-4D97-AF65-F5344CB8AC3E}">
        <p14:creationId xmlns:p14="http://schemas.microsoft.com/office/powerpoint/2010/main" val="108165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5CB-5C97-9BDC-E5F8-65934D5020CD}"/>
              </a:ext>
            </a:extLst>
          </p:cNvPr>
          <p:cNvSpPr>
            <a:spLocks noGrp="1"/>
          </p:cNvSpPr>
          <p:nvPr>
            <p:ph type="title"/>
          </p:nvPr>
        </p:nvSpPr>
        <p:spPr/>
        <p:txBody>
          <a:bodyPr/>
          <a:lstStyle/>
          <a:p>
            <a:r>
              <a:rPr lang="en-IN" dirty="0"/>
              <a:t>What is a View?</a:t>
            </a:r>
          </a:p>
        </p:txBody>
      </p:sp>
      <p:sp>
        <p:nvSpPr>
          <p:cNvPr id="3" name="Content Placeholder 2">
            <a:extLst>
              <a:ext uri="{FF2B5EF4-FFF2-40B4-BE49-F238E27FC236}">
                <a16:creationId xmlns:a16="http://schemas.microsoft.com/office/drawing/2014/main" id="{971BC05F-BB79-9E07-3D1B-86E8600D1C59}"/>
              </a:ext>
            </a:extLst>
          </p:cNvPr>
          <p:cNvSpPr>
            <a:spLocks noGrp="1"/>
          </p:cNvSpPr>
          <p:nvPr>
            <p:ph idx="1"/>
          </p:nvPr>
        </p:nvSpPr>
        <p:spPr/>
        <p:txBody>
          <a:bodyPr/>
          <a:lstStyle/>
          <a:p>
            <a:r>
              <a:rPr lang="en-US" dirty="0"/>
              <a:t>A view allows the result of a query to be accessed as if it were a table. The query is specified in the CREATE VIEW statement.</a:t>
            </a:r>
          </a:p>
          <a:p>
            <a:r>
              <a:rPr lang="en-US" dirty="0"/>
              <a:t>Views serve a variety of purposes, including combining, segregating, and protecting data.</a:t>
            </a:r>
            <a:r>
              <a:rPr lang="en-IN" dirty="0"/>
              <a:t> </a:t>
            </a:r>
          </a:p>
          <a:p>
            <a:r>
              <a:rPr lang="en-US" dirty="0"/>
              <a:t>For example, you can create separate views that meet the needs of different types of employees, such as doctors and accountants at a hospital:</a:t>
            </a:r>
            <a:endParaRPr lang="en-IN" dirty="0"/>
          </a:p>
        </p:txBody>
      </p:sp>
      <p:sp>
        <p:nvSpPr>
          <p:cNvPr id="5" name="Rectangle 2">
            <a:extLst>
              <a:ext uri="{FF2B5EF4-FFF2-40B4-BE49-F238E27FC236}">
                <a16:creationId xmlns:a16="http://schemas.microsoft.com/office/drawing/2014/main" id="{6988161F-7A2F-7250-6D82-C20B5B9AA9E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Views serve a variety of purposes, including combining, segregating, and protecting data. For example, you can create separate views that meet the needs of different types of employees, such as doctors and accountants at a hospital: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courier"/>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descr="Logo&#10;&#10;Description automatically generated">
            <a:extLst>
              <a:ext uri="{FF2B5EF4-FFF2-40B4-BE49-F238E27FC236}">
                <a16:creationId xmlns:a16="http://schemas.microsoft.com/office/drawing/2014/main" id="{E43A7F4E-F2B2-74B7-7B3C-741B34301D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42" y="5893398"/>
            <a:ext cx="939558" cy="939558"/>
          </a:xfrm>
          <a:prstGeom prst="rect">
            <a:avLst/>
          </a:prstGeom>
        </p:spPr>
      </p:pic>
      <p:pic>
        <p:nvPicPr>
          <p:cNvPr id="8" name="Picture 7" descr="See the source image">
            <a:extLst>
              <a:ext uri="{FF2B5EF4-FFF2-40B4-BE49-F238E27FC236}">
                <a16:creationId xmlns:a16="http://schemas.microsoft.com/office/drawing/2014/main" id="{9AD9248D-5DD2-40DE-9850-7C5EFA4340B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7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5CB-5C97-9BDC-E5F8-65934D5020CD}"/>
              </a:ext>
            </a:extLst>
          </p:cNvPr>
          <p:cNvSpPr>
            <a:spLocks noGrp="1"/>
          </p:cNvSpPr>
          <p:nvPr>
            <p:ph type="title"/>
          </p:nvPr>
        </p:nvSpPr>
        <p:spPr>
          <a:xfrm>
            <a:off x="990600" y="413385"/>
            <a:ext cx="10515600" cy="1325563"/>
          </a:xfrm>
        </p:spPr>
        <p:txBody>
          <a:bodyPr/>
          <a:lstStyle/>
          <a:p>
            <a:r>
              <a:rPr lang="en-IN" dirty="0"/>
              <a:t>Continued…</a:t>
            </a:r>
          </a:p>
        </p:txBody>
      </p:sp>
      <p:sp>
        <p:nvSpPr>
          <p:cNvPr id="3" name="Content Placeholder 2">
            <a:extLst>
              <a:ext uri="{FF2B5EF4-FFF2-40B4-BE49-F238E27FC236}">
                <a16:creationId xmlns:a16="http://schemas.microsoft.com/office/drawing/2014/main" id="{971BC05F-BB79-9E07-3D1B-86E8600D1C59}"/>
              </a:ext>
            </a:extLst>
          </p:cNvPr>
          <p:cNvSpPr>
            <a:spLocks noGrp="1"/>
          </p:cNvSpPr>
          <p:nvPr>
            <p:ph idx="1"/>
          </p:nvPr>
        </p:nvSpPr>
        <p:spPr>
          <a:xfrm>
            <a:off x="838200" y="1691323"/>
            <a:ext cx="10515600" cy="4195763"/>
          </a:xfrm>
        </p:spPr>
        <p:txBody>
          <a:bodyPr/>
          <a:lstStyle/>
          <a:p>
            <a:r>
              <a:rPr lang="en-US" dirty="0"/>
              <a:t>A view can be used almost anywhere that a table can be used (joins, subqueries, etc.). For example, using the views created above:</a:t>
            </a:r>
          </a:p>
          <a:p>
            <a:r>
              <a:rPr lang="en-US" dirty="0"/>
              <a:t>Show all of the types of medical problems for each patients:</a:t>
            </a:r>
          </a:p>
          <a:p>
            <a:endParaRPr lang="en-US" dirty="0"/>
          </a:p>
          <a:p>
            <a:endParaRPr lang="en-IN" dirty="0"/>
          </a:p>
        </p:txBody>
      </p:sp>
      <p:sp>
        <p:nvSpPr>
          <p:cNvPr id="5" name="Rectangle 2">
            <a:extLst>
              <a:ext uri="{FF2B5EF4-FFF2-40B4-BE49-F238E27FC236}">
                <a16:creationId xmlns:a16="http://schemas.microsoft.com/office/drawing/2014/main" id="{6988161F-7A2F-7250-6D82-C20B5B9AA9EE}"/>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FC4CD0B-98C8-477C-A737-97F82D83FC06}"/>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Show all of the types of medical problems for each patient: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2F856CC-6A2A-059F-0C34-B79499BC34B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Show all of the types of medical problems for each patient: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courier"/>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FA702CF3-34E6-A5BC-B865-C81272FA250E}"/>
              </a:ext>
            </a:extLst>
          </p:cNvPr>
          <p:cNvPicPr>
            <a:picLocks noChangeAspect="1"/>
          </p:cNvPicPr>
          <p:nvPr/>
        </p:nvPicPr>
        <p:blipFill>
          <a:blip r:embed="rId2"/>
          <a:stretch>
            <a:fillRect/>
          </a:stretch>
        </p:blipFill>
        <p:spPr>
          <a:xfrm>
            <a:off x="2085340" y="3855896"/>
            <a:ext cx="7089140" cy="2408931"/>
          </a:xfrm>
          <a:prstGeom prst="rect">
            <a:avLst/>
          </a:prstGeom>
        </p:spPr>
      </p:pic>
      <p:pic>
        <p:nvPicPr>
          <p:cNvPr id="11" name="Picture 10" descr="Logo&#10;&#10;Description automatically generated">
            <a:extLst>
              <a:ext uri="{FF2B5EF4-FFF2-40B4-BE49-F238E27FC236}">
                <a16:creationId xmlns:a16="http://schemas.microsoft.com/office/drawing/2014/main" id="{8641CC87-8B17-C6A5-C1B9-6C4BAF95FB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2442" y="5893398"/>
            <a:ext cx="939558" cy="939558"/>
          </a:xfrm>
          <a:prstGeom prst="rect">
            <a:avLst/>
          </a:prstGeom>
        </p:spPr>
      </p:pic>
      <p:pic>
        <p:nvPicPr>
          <p:cNvPr id="12" name="Picture 11" descr="See the source image">
            <a:extLst>
              <a:ext uri="{FF2B5EF4-FFF2-40B4-BE49-F238E27FC236}">
                <a16:creationId xmlns:a16="http://schemas.microsoft.com/office/drawing/2014/main" id="{614D19E4-5F91-873A-ACFE-C271C61E9D8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58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5CB-5C97-9BDC-E5F8-65934D5020CD}"/>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971BC05F-BB79-9E07-3D1B-86E8600D1C59}"/>
              </a:ext>
            </a:extLst>
          </p:cNvPr>
          <p:cNvSpPr>
            <a:spLocks noGrp="1"/>
          </p:cNvSpPr>
          <p:nvPr>
            <p:ph idx="1"/>
          </p:nvPr>
        </p:nvSpPr>
        <p:spPr>
          <a:xfrm>
            <a:off x="838200" y="1691323"/>
            <a:ext cx="10515600" cy="4195763"/>
          </a:xfrm>
        </p:spPr>
        <p:txBody>
          <a:bodyPr/>
          <a:lstStyle/>
          <a:p>
            <a:endParaRPr lang="en-US" dirty="0"/>
          </a:p>
          <a:p>
            <a:endParaRPr lang="en-IN" dirty="0"/>
          </a:p>
        </p:txBody>
      </p:sp>
      <p:sp>
        <p:nvSpPr>
          <p:cNvPr id="5" name="Rectangle 2">
            <a:extLst>
              <a:ext uri="{FF2B5EF4-FFF2-40B4-BE49-F238E27FC236}">
                <a16:creationId xmlns:a16="http://schemas.microsoft.com/office/drawing/2014/main" id="{6988161F-7A2F-7250-6D82-C20B5B9AA9EE}"/>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FC4CD0B-98C8-477C-A737-97F82D83FC06}"/>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Show all of the types of medical problems for each patient: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157B47DB-1111-86B5-7B3B-4951B44A78F0}"/>
              </a:ext>
            </a:extLst>
          </p:cNvPr>
          <p:cNvSpPr txBox="1"/>
          <p:nvPr/>
        </p:nvSpPr>
        <p:spPr>
          <a:xfrm>
            <a:off x="704850" y="1611526"/>
            <a:ext cx="11163300" cy="1010598"/>
          </a:xfrm>
          <a:prstGeom prst="rect">
            <a:avLst/>
          </a:prstGeom>
          <a:noFill/>
        </p:spPr>
        <p:txBody>
          <a:bodyPr wrap="square">
            <a:spAutoFit/>
          </a:bodyPr>
          <a:lstStyle/>
          <a:p>
            <a:pPr marL="228600" marR="0" lvl="0" indent="-228600" algn="l" defTabSz="914400" rtl="0" eaLnBrk="1" fontAlgn="auto" latinLnBrk="0" hangingPunct="1">
              <a:lnSpc>
                <a:spcPct val="110000"/>
              </a:lnSpc>
              <a:spcBef>
                <a:spcPts val="1000"/>
              </a:spcBef>
              <a:spcAft>
                <a:spcPts val="0"/>
              </a:spcAft>
              <a:buClr>
                <a:srgbClr val="E72950"/>
              </a:buClr>
              <a:buSzTx/>
              <a:buFont typeface="Arial" panose="020B0604020202020204" pitchFamily="34" charset="0"/>
              <a:buChar char="•"/>
              <a:tabLst/>
              <a:defRPr/>
            </a:pPr>
            <a:r>
              <a:rPr kumimoji="0" lang="en-US" sz="2800" b="0" i="0" u="none" strike="noStrike" kern="1200" cap="none" spc="0" normalizeH="0" baseline="0" noProof="0" dirty="0">
                <a:ln>
                  <a:noFill/>
                </a:ln>
                <a:solidFill>
                  <a:srgbClr val="FFFFFF"/>
                </a:solidFill>
                <a:effectLst/>
                <a:uLnTx/>
                <a:uFillTx/>
                <a:latin typeface="Avenir Next LT Pro"/>
                <a:ea typeface="+mn-ea"/>
                <a:cs typeface="+mn-cs"/>
              </a:rPr>
              <a:t>Show all the cost of each treatment (without showing personally identifying information about specific patients):</a:t>
            </a:r>
          </a:p>
        </p:txBody>
      </p:sp>
      <p:sp>
        <p:nvSpPr>
          <p:cNvPr id="18" name="Rectangle 3">
            <a:extLst>
              <a:ext uri="{FF2B5EF4-FFF2-40B4-BE49-F238E27FC236}">
                <a16:creationId xmlns:a16="http://schemas.microsoft.com/office/drawing/2014/main" id="{09EB06D5-8BD0-1E8E-09FC-CCBBAF3E443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Show the cost of each treatment (without showing personally identifying information about specific patients):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courier"/>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1" name="Picture 20">
            <a:extLst>
              <a:ext uri="{FF2B5EF4-FFF2-40B4-BE49-F238E27FC236}">
                <a16:creationId xmlns:a16="http://schemas.microsoft.com/office/drawing/2014/main" id="{D9A4CC95-B937-9FA9-1E93-189097360492}"/>
              </a:ext>
            </a:extLst>
          </p:cNvPr>
          <p:cNvPicPr>
            <a:picLocks noChangeAspect="1"/>
          </p:cNvPicPr>
          <p:nvPr/>
        </p:nvPicPr>
        <p:blipFill>
          <a:blip r:embed="rId2"/>
          <a:stretch>
            <a:fillRect/>
          </a:stretch>
        </p:blipFill>
        <p:spPr>
          <a:xfrm>
            <a:off x="1652587" y="2805112"/>
            <a:ext cx="7288213" cy="3365018"/>
          </a:xfrm>
          <a:prstGeom prst="rect">
            <a:avLst/>
          </a:prstGeom>
        </p:spPr>
      </p:pic>
      <p:pic>
        <p:nvPicPr>
          <p:cNvPr id="22" name="Picture 21" descr="Logo&#10;&#10;Description automatically generated">
            <a:extLst>
              <a:ext uri="{FF2B5EF4-FFF2-40B4-BE49-F238E27FC236}">
                <a16:creationId xmlns:a16="http://schemas.microsoft.com/office/drawing/2014/main" id="{02DF9015-CC7F-C68B-161E-957572243C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2442" y="5883490"/>
            <a:ext cx="939558" cy="939558"/>
          </a:xfrm>
          <a:prstGeom prst="rect">
            <a:avLst/>
          </a:prstGeom>
        </p:spPr>
      </p:pic>
      <p:pic>
        <p:nvPicPr>
          <p:cNvPr id="23" name="Picture 22" descr="See the source image">
            <a:extLst>
              <a:ext uri="{FF2B5EF4-FFF2-40B4-BE49-F238E27FC236}">
                <a16:creationId xmlns:a16="http://schemas.microsoft.com/office/drawing/2014/main" id="{DAC4FF9A-9A35-F49B-B259-BA6A9EA12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66" r="4" b="14613"/>
          <a:stretch/>
        </p:blipFill>
        <p:spPr bwMode="auto">
          <a:xfrm>
            <a:off x="-28744" y="6035292"/>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77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5CB-5C97-9BDC-E5F8-65934D5020CD}"/>
              </a:ext>
            </a:extLst>
          </p:cNvPr>
          <p:cNvSpPr>
            <a:spLocks noGrp="1"/>
          </p:cNvSpPr>
          <p:nvPr>
            <p:ph type="title"/>
          </p:nvPr>
        </p:nvSpPr>
        <p:spPr/>
        <p:txBody>
          <a:bodyPr/>
          <a:lstStyle/>
          <a:p>
            <a:r>
              <a:rPr lang="en-IN" dirty="0"/>
              <a:t>Types of Views</a:t>
            </a:r>
          </a:p>
        </p:txBody>
      </p:sp>
      <p:sp>
        <p:nvSpPr>
          <p:cNvPr id="3" name="Content Placeholder 2">
            <a:extLst>
              <a:ext uri="{FF2B5EF4-FFF2-40B4-BE49-F238E27FC236}">
                <a16:creationId xmlns:a16="http://schemas.microsoft.com/office/drawing/2014/main" id="{971BC05F-BB79-9E07-3D1B-86E8600D1C59}"/>
              </a:ext>
            </a:extLst>
          </p:cNvPr>
          <p:cNvSpPr>
            <a:spLocks noGrp="1"/>
          </p:cNvSpPr>
          <p:nvPr>
            <p:ph idx="1"/>
          </p:nvPr>
        </p:nvSpPr>
        <p:spPr>
          <a:xfrm>
            <a:off x="838200" y="1557301"/>
            <a:ext cx="10515600" cy="4195763"/>
          </a:xfrm>
        </p:spPr>
        <p:txBody>
          <a:bodyPr/>
          <a:lstStyle/>
          <a:p>
            <a:endParaRPr lang="en-US" dirty="0"/>
          </a:p>
          <a:p>
            <a:endParaRPr lang="en-IN" dirty="0"/>
          </a:p>
        </p:txBody>
      </p:sp>
      <p:sp>
        <p:nvSpPr>
          <p:cNvPr id="5" name="Rectangle 2">
            <a:extLst>
              <a:ext uri="{FF2B5EF4-FFF2-40B4-BE49-F238E27FC236}">
                <a16:creationId xmlns:a16="http://schemas.microsoft.com/office/drawing/2014/main" id="{6988161F-7A2F-7250-6D82-C20B5B9AA9EE}"/>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FC4CD0B-98C8-477C-A737-97F82D83FC06}"/>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Show all of the types of medical problems for each patient: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09EB06D5-8BD0-1E8E-09FC-CCBBAF3E443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Show the cost of each treatment (without showing personally identifying information about specific patients):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courier"/>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descr="Logo&#10;&#10;Description automatically generated">
            <a:extLst>
              <a:ext uri="{FF2B5EF4-FFF2-40B4-BE49-F238E27FC236}">
                <a16:creationId xmlns:a16="http://schemas.microsoft.com/office/drawing/2014/main" id="{8FE7070C-7790-946C-7AEE-B9028A181F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42" y="5893398"/>
            <a:ext cx="939558" cy="939558"/>
          </a:xfrm>
          <a:prstGeom prst="rect">
            <a:avLst/>
          </a:prstGeom>
        </p:spPr>
      </p:pic>
      <p:pic>
        <p:nvPicPr>
          <p:cNvPr id="10" name="Picture 9" descr="See the source image">
            <a:extLst>
              <a:ext uri="{FF2B5EF4-FFF2-40B4-BE49-F238E27FC236}">
                <a16:creationId xmlns:a16="http://schemas.microsoft.com/office/drawing/2014/main" id="{D2EA4847-039B-100A-E4F0-AD4002F79A4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5A852311-98A2-A705-AE38-8B4FCF3E3335}"/>
              </a:ext>
            </a:extLst>
          </p:cNvPr>
          <p:cNvPicPr>
            <a:picLocks noChangeAspect="1"/>
          </p:cNvPicPr>
          <p:nvPr/>
        </p:nvPicPr>
        <p:blipFill>
          <a:blip r:embed="rId4"/>
          <a:stretch>
            <a:fillRect/>
          </a:stretch>
        </p:blipFill>
        <p:spPr>
          <a:xfrm>
            <a:off x="1323974" y="2291874"/>
            <a:ext cx="8853823" cy="2089626"/>
          </a:xfrm>
          <a:prstGeom prst="rect">
            <a:avLst/>
          </a:prstGeom>
        </p:spPr>
      </p:pic>
    </p:spTree>
    <p:extLst>
      <p:ext uri="{BB962C8B-B14F-4D97-AF65-F5344CB8AC3E}">
        <p14:creationId xmlns:p14="http://schemas.microsoft.com/office/powerpoint/2010/main" val="203791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5CB-5C97-9BDC-E5F8-65934D5020CD}"/>
              </a:ext>
            </a:extLst>
          </p:cNvPr>
          <p:cNvSpPr>
            <a:spLocks noGrp="1"/>
          </p:cNvSpPr>
          <p:nvPr>
            <p:ph type="title"/>
          </p:nvPr>
        </p:nvSpPr>
        <p:spPr/>
        <p:txBody>
          <a:bodyPr/>
          <a:lstStyle/>
          <a:p>
            <a:r>
              <a:rPr lang="en-IN" dirty="0"/>
              <a:t>NON-MATERIALIZED VIEW</a:t>
            </a:r>
          </a:p>
        </p:txBody>
      </p:sp>
      <p:sp>
        <p:nvSpPr>
          <p:cNvPr id="3" name="Content Placeholder 2">
            <a:extLst>
              <a:ext uri="{FF2B5EF4-FFF2-40B4-BE49-F238E27FC236}">
                <a16:creationId xmlns:a16="http://schemas.microsoft.com/office/drawing/2014/main" id="{971BC05F-BB79-9E07-3D1B-86E8600D1C59}"/>
              </a:ext>
            </a:extLst>
          </p:cNvPr>
          <p:cNvSpPr>
            <a:spLocks noGrp="1"/>
          </p:cNvSpPr>
          <p:nvPr>
            <p:ph idx="1"/>
          </p:nvPr>
        </p:nvSpPr>
        <p:spPr>
          <a:xfrm>
            <a:off x="838200" y="1691323"/>
            <a:ext cx="10515600" cy="4195763"/>
          </a:xfrm>
        </p:spPr>
        <p:txBody>
          <a:bodyPr/>
          <a:lstStyle/>
          <a:p>
            <a:endParaRPr lang="en-US" dirty="0"/>
          </a:p>
          <a:p>
            <a:endParaRPr lang="en-IN" dirty="0"/>
          </a:p>
        </p:txBody>
      </p:sp>
      <p:sp>
        <p:nvSpPr>
          <p:cNvPr id="5" name="Rectangle 2">
            <a:extLst>
              <a:ext uri="{FF2B5EF4-FFF2-40B4-BE49-F238E27FC236}">
                <a16:creationId xmlns:a16="http://schemas.microsoft.com/office/drawing/2014/main" id="{6988161F-7A2F-7250-6D82-C20B5B9AA9EE}"/>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FC4CD0B-98C8-477C-A737-97F82D83FC06}"/>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Show all of the types of medical problems for each patient: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09EB06D5-8BD0-1E8E-09FC-CCBBAF3E443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Show the cost of each treatment (without showing personally identifying information about specific patients):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courier"/>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descr="Logo&#10;&#10;Description automatically generated">
            <a:extLst>
              <a:ext uri="{FF2B5EF4-FFF2-40B4-BE49-F238E27FC236}">
                <a16:creationId xmlns:a16="http://schemas.microsoft.com/office/drawing/2014/main" id="{8FE7070C-7790-946C-7AEE-B9028A181F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42" y="5893398"/>
            <a:ext cx="939558" cy="939558"/>
          </a:xfrm>
          <a:prstGeom prst="rect">
            <a:avLst/>
          </a:prstGeom>
        </p:spPr>
      </p:pic>
      <p:pic>
        <p:nvPicPr>
          <p:cNvPr id="10" name="Picture 9" descr="See the source image">
            <a:extLst>
              <a:ext uri="{FF2B5EF4-FFF2-40B4-BE49-F238E27FC236}">
                <a16:creationId xmlns:a16="http://schemas.microsoft.com/office/drawing/2014/main" id="{D2EA4847-039B-100A-E4F0-AD4002F79A4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4C81BE9C-6577-272E-FA61-0A1FC83450CE}"/>
              </a:ext>
            </a:extLst>
          </p:cNvPr>
          <p:cNvSpPr txBox="1"/>
          <p:nvPr/>
        </p:nvSpPr>
        <p:spPr>
          <a:xfrm>
            <a:off x="426243" y="1528445"/>
            <a:ext cx="11375232" cy="4524315"/>
          </a:xfrm>
          <a:prstGeom prst="rect">
            <a:avLst/>
          </a:prstGeom>
          <a:noFill/>
        </p:spPr>
        <p:txBody>
          <a:bodyPr wrap="square">
            <a:spAutoFit/>
          </a:bodyPr>
          <a:lstStyle/>
          <a:p>
            <a:pPr algn="l"/>
            <a:r>
              <a:rPr lang="en-US" b="0" i="0" dirty="0">
                <a:solidFill>
                  <a:schemeClr val="bg1"/>
                </a:solidFill>
                <a:effectLst/>
                <a:latin typeface="Arial" panose="020B0604020202020204" pitchFamily="34" charset="0"/>
              </a:rPr>
              <a:t>The term “view” generically refers to all types of views; however, the term is used here to refer specifically to non-materialized views.</a:t>
            </a:r>
          </a:p>
          <a:p>
            <a:pPr algn="l"/>
            <a:endParaRPr lang="en-US" b="0" i="0" dirty="0">
              <a:solidFill>
                <a:schemeClr val="bg1"/>
              </a:solidFill>
              <a:effectLst/>
              <a:latin typeface="Arial" panose="020B0604020202020204" pitchFamily="34" charset="0"/>
            </a:endParaRPr>
          </a:p>
          <a:p>
            <a:pPr algn="l"/>
            <a:r>
              <a:rPr lang="en-US" b="0" i="0" dirty="0">
                <a:solidFill>
                  <a:schemeClr val="bg1"/>
                </a:solidFill>
                <a:effectLst/>
                <a:latin typeface="Arial" panose="020B0604020202020204" pitchFamily="34" charset="0"/>
              </a:rPr>
              <a:t>A view is basically a named definition of a query. </a:t>
            </a:r>
          </a:p>
          <a:p>
            <a:pPr algn="l"/>
            <a:endParaRPr lang="en-US" b="0" i="0" dirty="0">
              <a:solidFill>
                <a:schemeClr val="bg1"/>
              </a:solidFill>
              <a:effectLst/>
              <a:latin typeface="Arial" panose="020B0604020202020204" pitchFamily="34" charset="0"/>
            </a:endParaRPr>
          </a:p>
          <a:p>
            <a:pPr algn="l"/>
            <a:r>
              <a:rPr lang="en-US" b="0" i="0" dirty="0">
                <a:solidFill>
                  <a:schemeClr val="bg1"/>
                </a:solidFill>
                <a:effectLst/>
                <a:latin typeface="Arial" panose="020B0604020202020204" pitchFamily="34" charset="0"/>
              </a:rPr>
              <a:t>A non-materialized view’s results are created by executing the query at the time that the view is referenced in a query. The results are not stored for future use. </a:t>
            </a:r>
          </a:p>
          <a:p>
            <a:pPr algn="l"/>
            <a:endParaRPr lang="en-US" b="0" i="0" dirty="0">
              <a:solidFill>
                <a:schemeClr val="bg1"/>
              </a:solidFill>
              <a:effectLst/>
              <a:latin typeface="Arial" panose="020B0604020202020204" pitchFamily="34" charset="0"/>
            </a:endParaRPr>
          </a:p>
          <a:p>
            <a:pPr algn="l"/>
            <a:r>
              <a:rPr lang="en-US" b="0" i="0" dirty="0">
                <a:solidFill>
                  <a:schemeClr val="bg1"/>
                </a:solidFill>
                <a:effectLst/>
                <a:latin typeface="Arial" panose="020B0604020202020204" pitchFamily="34" charset="0"/>
              </a:rPr>
              <a:t>Performance is slower than with materialized views. </a:t>
            </a:r>
          </a:p>
          <a:p>
            <a:pPr algn="l"/>
            <a:endParaRPr lang="en-US" b="0" i="0" dirty="0">
              <a:solidFill>
                <a:schemeClr val="bg1"/>
              </a:solidFill>
              <a:effectLst/>
              <a:latin typeface="Arial" panose="020B0604020202020204" pitchFamily="34" charset="0"/>
            </a:endParaRPr>
          </a:p>
          <a:p>
            <a:pPr algn="l"/>
            <a:r>
              <a:rPr lang="en-US" b="0" i="0" dirty="0">
                <a:solidFill>
                  <a:schemeClr val="bg1"/>
                </a:solidFill>
                <a:effectLst/>
                <a:latin typeface="Arial" panose="020B0604020202020204" pitchFamily="34" charset="0"/>
              </a:rPr>
              <a:t>Non-materialized views are the most common type of view.</a:t>
            </a:r>
          </a:p>
          <a:p>
            <a:pPr algn="l"/>
            <a:endParaRPr lang="en-US" b="0" i="0" dirty="0">
              <a:solidFill>
                <a:schemeClr val="bg1"/>
              </a:solidFill>
              <a:effectLst/>
              <a:latin typeface="Arial" panose="020B0604020202020204" pitchFamily="34" charset="0"/>
            </a:endParaRPr>
          </a:p>
          <a:p>
            <a:pPr algn="l"/>
            <a:r>
              <a:rPr lang="en-US" b="0" i="0" dirty="0">
                <a:solidFill>
                  <a:schemeClr val="bg1"/>
                </a:solidFill>
                <a:effectLst/>
                <a:latin typeface="Arial" panose="020B0604020202020204" pitchFamily="34" charset="0"/>
              </a:rPr>
              <a:t>Any query expression that returns a valid result can be used to create a non-materialized view, such as:</a:t>
            </a:r>
          </a:p>
          <a:p>
            <a:pPr lvl="1">
              <a:buFont typeface="Arial" panose="020B0604020202020204" pitchFamily="34" charset="0"/>
              <a:buChar char="•"/>
            </a:pPr>
            <a:r>
              <a:rPr lang="en-US" b="0" i="0" dirty="0">
                <a:solidFill>
                  <a:schemeClr val="bg1"/>
                </a:solidFill>
                <a:effectLst/>
                <a:latin typeface="Arial" panose="020B0604020202020204" pitchFamily="34" charset="0"/>
              </a:rPr>
              <a:t>Selecting some (or all) columns in a table.</a:t>
            </a:r>
          </a:p>
          <a:p>
            <a:pPr lvl="1">
              <a:buFont typeface="Arial" panose="020B0604020202020204" pitchFamily="34" charset="0"/>
              <a:buChar char="•"/>
            </a:pPr>
            <a:r>
              <a:rPr lang="en-US" b="0" i="0" dirty="0">
                <a:solidFill>
                  <a:schemeClr val="bg1"/>
                </a:solidFill>
                <a:effectLst/>
                <a:latin typeface="Arial" panose="020B0604020202020204" pitchFamily="34" charset="0"/>
              </a:rPr>
              <a:t>Selecting a specific range of data in table columns.</a:t>
            </a:r>
          </a:p>
          <a:p>
            <a:pPr lvl="1">
              <a:buFont typeface="Arial" panose="020B0604020202020204" pitchFamily="34" charset="0"/>
              <a:buChar char="•"/>
            </a:pPr>
            <a:r>
              <a:rPr lang="en-US" b="0" i="0" dirty="0">
                <a:solidFill>
                  <a:schemeClr val="bg1"/>
                </a:solidFill>
                <a:effectLst/>
                <a:latin typeface="Arial" panose="020B0604020202020204" pitchFamily="34" charset="0"/>
              </a:rPr>
              <a:t>Joining data from two or more tables.</a:t>
            </a:r>
          </a:p>
        </p:txBody>
      </p:sp>
    </p:spTree>
    <p:extLst>
      <p:ext uri="{BB962C8B-B14F-4D97-AF65-F5344CB8AC3E}">
        <p14:creationId xmlns:p14="http://schemas.microsoft.com/office/powerpoint/2010/main" val="133866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5CB-5C97-9BDC-E5F8-65934D5020CD}"/>
              </a:ext>
            </a:extLst>
          </p:cNvPr>
          <p:cNvSpPr>
            <a:spLocks noGrp="1"/>
          </p:cNvSpPr>
          <p:nvPr>
            <p:ph type="title"/>
          </p:nvPr>
        </p:nvSpPr>
        <p:spPr/>
        <p:txBody>
          <a:bodyPr/>
          <a:lstStyle/>
          <a:p>
            <a:r>
              <a:rPr lang="en-IN" dirty="0"/>
              <a:t>MATERIALIZED VIEW</a:t>
            </a:r>
          </a:p>
        </p:txBody>
      </p:sp>
      <p:sp>
        <p:nvSpPr>
          <p:cNvPr id="5" name="Rectangle 2">
            <a:extLst>
              <a:ext uri="{FF2B5EF4-FFF2-40B4-BE49-F238E27FC236}">
                <a16:creationId xmlns:a16="http://schemas.microsoft.com/office/drawing/2014/main" id="{6988161F-7A2F-7250-6D82-C20B5B9AA9EE}"/>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FC4CD0B-98C8-477C-A737-97F82D83FC06}"/>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Show all of the types of medical problems for each patient: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09EB06D5-8BD0-1E8E-09FC-CCBBAF3E443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Show the cost of each treatment (without showing personally identifying information about specific patients):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courier"/>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descr="Logo&#10;&#10;Description automatically generated">
            <a:extLst>
              <a:ext uri="{FF2B5EF4-FFF2-40B4-BE49-F238E27FC236}">
                <a16:creationId xmlns:a16="http://schemas.microsoft.com/office/drawing/2014/main" id="{8FE7070C-7790-946C-7AEE-B9028A181F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42" y="5893398"/>
            <a:ext cx="939558" cy="939558"/>
          </a:xfrm>
          <a:prstGeom prst="rect">
            <a:avLst/>
          </a:prstGeom>
        </p:spPr>
      </p:pic>
      <p:pic>
        <p:nvPicPr>
          <p:cNvPr id="10" name="Picture 9" descr="See the source image">
            <a:extLst>
              <a:ext uri="{FF2B5EF4-FFF2-40B4-BE49-F238E27FC236}">
                <a16:creationId xmlns:a16="http://schemas.microsoft.com/office/drawing/2014/main" id="{D2EA4847-039B-100A-E4F0-AD4002F79A4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4C81BE9C-6577-272E-FA61-0A1FC83450CE}"/>
              </a:ext>
            </a:extLst>
          </p:cNvPr>
          <p:cNvSpPr txBox="1"/>
          <p:nvPr/>
        </p:nvSpPr>
        <p:spPr>
          <a:xfrm>
            <a:off x="408384" y="1520886"/>
            <a:ext cx="10869216" cy="4489390"/>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chemeClr val="bg1"/>
                </a:solidFill>
                <a:effectLst/>
                <a:latin typeface="Arial" panose="020B0604020202020204" pitchFamily="34" charset="0"/>
              </a:rPr>
              <a:t>A materialized view is a pre-computed data set derived from a query specification (the SELECT in the view definition) and stored for later use.</a:t>
            </a:r>
          </a:p>
          <a:p>
            <a:pPr marL="285750" indent="-285750" algn="l">
              <a:buFont typeface="Arial" panose="020B0604020202020204" pitchFamily="34" charset="0"/>
              <a:buChar char="•"/>
            </a:pPr>
            <a:endParaRPr lang="en-US" sz="1600" dirty="0">
              <a:solidFill>
                <a:schemeClr val="bg1"/>
              </a:solidFill>
              <a:latin typeface="Arial" panose="020B0604020202020204" pitchFamily="34" charset="0"/>
            </a:endParaRPr>
          </a:p>
          <a:p>
            <a:pPr marL="285750" indent="-285750">
              <a:buFont typeface="Arial" panose="020B0604020202020204" pitchFamily="34" charset="0"/>
              <a:buChar char="•"/>
            </a:pPr>
            <a:r>
              <a:rPr lang="en-US" sz="1600" b="0" i="0" dirty="0">
                <a:solidFill>
                  <a:schemeClr val="bg1"/>
                </a:solidFill>
                <a:effectLst/>
                <a:latin typeface="Arial" panose="020B0604020202020204" pitchFamily="34" charset="0"/>
              </a:rPr>
              <a:t>Although a materialized view is named as though it were a type of view, in many ways it behaves more like a table. </a:t>
            </a:r>
          </a:p>
          <a:p>
            <a:pPr marL="285750" indent="-285750">
              <a:buFont typeface="Arial" panose="020B0604020202020204" pitchFamily="34" charset="0"/>
              <a:buChar char="•"/>
            </a:pPr>
            <a:endParaRPr lang="en-US" sz="1600" dirty="0">
              <a:solidFill>
                <a:schemeClr val="bg1"/>
              </a:solidFill>
              <a:latin typeface="Arial" panose="020B0604020202020204" pitchFamily="34" charset="0"/>
            </a:endParaRPr>
          </a:p>
          <a:p>
            <a:pPr marL="285750" indent="-285750">
              <a:buFont typeface="Arial" panose="020B0604020202020204" pitchFamily="34" charset="0"/>
              <a:buChar char="•"/>
            </a:pPr>
            <a:r>
              <a:rPr lang="en-US" sz="1600" b="0" i="0" dirty="0">
                <a:solidFill>
                  <a:schemeClr val="bg1"/>
                </a:solidFill>
                <a:effectLst/>
                <a:latin typeface="Arial" panose="020B0604020202020204" pitchFamily="34" charset="0"/>
              </a:rPr>
              <a:t>Because the data is pre-computed, querying a materialized view is faster than executing a query against the base table of the view. </a:t>
            </a:r>
          </a:p>
          <a:p>
            <a:pPr marL="285750" indent="-285750" algn="l">
              <a:buFont typeface="Arial" panose="020B0604020202020204" pitchFamily="34" charset="0"/>
              <a:buChar char="•"/>
            </a:pPr>
            <a:endParaRPr lang="en-US" sz="1600" b="0" i="0" dirty="0">
              <a:solidFill>
                <a:schemeClr val="bg1"/>
              </a:solidFill>
              <a:effectLst/>
              <a:latin typeface="Arial" panose="020B0604020202020204" pitchFamily="34" charset="0"/>
            </a:endParaRPr>
          </a:p>
          <a:p>
            <a:pPr marL="285750" indent="-285750" algn="l">
              <a:buFont typeface="Arial" panose="020B0604020202020204" pitchFamily="34" charset="0"/>
              <a:buChar char="•"/>
            </a:pPr>
            <a:r>
              <a:rPr lang="en-US" sz="1600" b="0" i="0" dirty="0">
                <a:solidFill>
                  <a:schemeClr val="bg1"/>
                </a:solidFill>
                <a:effectLst/>
                <a:latin typeface="Arial" panose="020B0604020202020204" pitchFamily="34" charset="0"/>
              </a:rPr>
              <a:t>A materialized view’s results are stored, almost as though the results were a table. </a:t>
            </a:r>
          </a:p>
          <a:p>
            <a:pPr marL="285750" indent="-285750" algn="l">
              <a:buFont typeface="Arial" panose="020B0604020202020204" pitchFamily="34" charset="0"/>
              <a:buChar char="•"/>
            </a:pPr>
            <a:endParaRPr lang="en-US" sz="1600" dirty="0">
              <a:solidFill>
                <a:schemeClr val="bg1"/>
              </a:solidFill>
              <a:latin typeface="Arial" panose="020B0604020202020204" pitchFamily="34" charset="0"/>
            </a:endParaRPr>
          </a:p>
          <a:p>
            <a:pPr marL="285750" indent="-285750" algn="l">
              <a:buFont typeface="Arial" panose="020B0604020202020204" pitchFamily="34" charset="0"/>
              <a:buChar char="•"/>
            </a:pPr>
            <a:r>
              <a:rPr lang="en-US" sz="1600" b="0" i="0" dirty="0">
                <a:solidFill>
                  <a:schemeClr val="bg1"/>
                </a:solidFill>
                <a:effectLst/>
                <a:latin typeface="Arial" panose="020B0604020202020204" pitchFamily="34" charset="0"/>
              </a:rPr>
              <a:t>This allows faster access, but requires storage space and active maintenance, both of which incur additional costs.</a:t>
            </a:r>
          </a:p>
          <a:p>
            <a:pPr marL="285750" indent="-285750" algn="l">
              <a:buFont typeface="Arial" panose="020B0604020202020204" pitchFamily="34" charset="0"/>
              <a:buChar char="•"/>
            </a:pPr>
            <a:endParaRPr lang="en-US" sz="1600" b="0" i="0" dirty="0">
              <a:solidFill>
                <a:schemeClr val="bg1"/>
              </a:solidFill>
              <a:effectLst/>
              <a:latin typeface="Arial" panose="020B0604020202020204" pitchFamily="34" charset="0"/>
            </a:endParaRPr>
          </a:p>
          <a:p>
            <a:pPr marL="285750" indent="-285750" algn="l">
              <a:buFont typeface="Arial" panose="020B0604020202020204" pitchFamily="34" charset="0"/>
              <a:buChar char="•"/>
            </a:pPr>
            <a:r>
              <a:rPr lang="en-US" sz="1600" b="0" i="0" dirty="0">
                <a:solidFill>
                  <a:schemeClr val="bg1"/>
                </a:solidFill>
                <a:effectLst/>
                <a:latin typeface="Arial" panose="020B0604020202020204" pitchFamily="34" charset="0"/>
              </a:rPr>
              <a:t>This performance difference can be significant when a query is run frequently or is sufficiently complex.</a:t>
            </a:r>
          </a:p>
          <a:p>
            <a:pPr marL="285750" indent="-285750" algn="l">
              <a:buFont typeface="Arial" panose="020B0604020202020204" pitchFamily="34" charset="0"/>
              <a:buChar char="•"/>
            </a:pPr>
            <a:endParaRPr lang="en-US" sz="1600" dirty="0">
              <a:solidFill>
                <a:schemeClr val="bg1"/>
              </a:solidFill>
              <a:latin typeface="Arial" panose="020B0604020202020204" pitchFamily="34" charset="0"/>
            </a:endParaRPr>
          </a:p>
          <a:p>
            <a:pPr marL="285750" indent="-285750" algn="l">
              <a:buFont typeface="Arial" panose="020B0604020202020204" pitchFamily="34" charset="0"/>
              <a:buChar char="•"/>
            </a:pPr>
            <a:r>
              <a:rPr lang="en-US" sz="1600" b="0" i="0" dirty="0">
                <a:solidFill>
                  <a:schemeClr val="bg1"/>
                </a:solidFill>
                <a:effectLst/>
                <a:latin typeface="Arial" panose="020B0604020202020204" pitchFamily="34" charset="0"/>
              </a:rPr>
              <a:t>As a result, materialized views can speed up expensive aggregation, projection, and selection operations, especially those that run frequently and that run on large data sets.</a:t>
            </a:r>
          </a:p>
          <a:p>
            <a:pPr marL="285750" indent="-285750" algn="l">
              <a:buFont typeface="Arial" panose="020B0604020202020204" pitchFamily="34" charset="0"/>
              <a:buChar char="•"/>
            </a:pPr>
            <a:endParaRPr lang="en-US" sz="1600" b="0" i="0" dirty="0">
              <a:solidFill>
                <a:schemeClr val="bg1"/>
              </a:solidFill>
              <a:effectLst/>
              <a:latin typeface="Arial" panose="020B0604020202020204" pitchFamily="34" charset="0"/>
            </a:endParaRPr>
          </a:p>
          <a:p>
            <a:pPr marL="285750" indent="-285750" algn="l">
              <a:buFont typeface="Arial" panose="020B0604020202020204" pitchFamily="34" charset="0"/>
              <a:buChar char="•"/>
            </a:pPr>
            <a:r>
              <a:rPr lang="en-US" sz="1600" b="0" i="0" dirty="0">
                <a:solidFill>
                  <a:schemeClr val="bg1"/>
                </a:solidFill>
                <a:effectLst/>
                <a:latin typeface="Arial" panose="020B0604020202020204" pitchFamily="34" charset="0"/>
              </a:rPr>
              <a:t>In addition, materialized views have some restrictions that non-materialized views do not have.</a:t>
            </a:r>
          </a:p>
        </p:txBody>
      </p:sp>
    </p:spTree>
    <p:extLst>
      <p:ext uri="{BB962C8B-B14F-4D97-AF65-F5344CB8AC3E}">
        <p14:creationId xmlns:p14="http://schemas.microsoft.com/office/powerpoint/2010/main" val="4194302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5CB-5C97-9BDC-E5F8-65934D5020CD}"/>
              </a:ext>
            </a:extLst>
          </p:cNvPr>
          <p:cNvSpPr>
            <a:spLocks noGrp="1"/>
          </p:cNvSpPr>
          <p:nvPr>
            <p:ph type="title"/>
          </p:nvPr>
        </p:nvSpPr>
        <p:spPr>
          <a:xfrm>
            <a:off x="838200" y="365761"/>
            <a:ext cx="10601325" cy="939558"/>
          </a:xfrm>
        </p:spPr>
        <p:txBody>
          <a:bodyPr>
            <a:normAutofit fontScale="90000"/>
          </a:bodyPr>
          <a:lstStyle/>
          <a:p>
            <a:r>
              <a:rPr lang="en-US" dirty="0"/>
              <a:t>Materialized Views Can Improve Performance</a:t>
            </a:r>
          </a:p>
        </p:txBody>
      </p:sp>
      <p:sp>
        <p:nvSpPr>
          <p:cNvPr id="5" name="Rectangle 2">
            <a:extLst>
              <a:ext uri="{FF2B5EF4-FFF2-40B4-BE49-F238E27FC236}">
                <a16:creationId xmlns:a16="http://schemas.microsoft.com/office/drawing/2014/main" id="{6988161F-7A2F-7250-6D82-C20B5B9AA9EE}"/>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FC4CD0B-98C8-477C-A737-97F82D83FC06}"/>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Show all of the types of medical problems for each patient: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09EB06D5-8BD0-1E8E-09FC-CCBBAF3E443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Show the cost of each treatment (without showing personally identifying information about specific patients):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courier"/>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descr="Logo&#10;&#10;Description automatically generated">
            <a:extLst>
              <a:ext uri="{FF2B5EF4-FFF2-40B4-BE49-F238E27FC236}">
                <a16:creationId xmlns:a16="http://schemas.microsoft.com/office/drawing/2014/main" id="{8FE7070C-7790-946C-7AEE-B9028A181F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42" y="5893398"/>
            <a:ext cx="939558" cy="939558"/>
          </a:xfrm>
          <a:prstGeom prst="rect">
            <a:avLst/>
          </a:prstGeom>
        </p:spPr>
      </p:pic>
      <p:pic>
        <p:nvPicPr>
          <p:cNvPr id="10" name="Picture 9" descr="See the source image">
            <a:extLst>
              <a:ext uri="{FF2B5EF4-FFF2-40B4-BE49-F238E27FC236}">
                <a16:creationId xmlns:a16="http://schemas.microsoft.com/office/drawing/2014/main" id="{D2EA4847-039B-100A-E4F0-AD4002F79A4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B85070-5579-60B1-D734-005CC89998C1}"/>
              </a:ext>
            </a:extLst>
          </p:cNvPr>
          <p:cNvSpPr txBox="1"/>
          <p:nvPr/>
        </p:nvSpPr>
        <p:spPr>
          <a:xfrm>
            <a:off x="478035" y="1781359"/>
            <a:ext cx="11321653" cy="3416320"/>
          </a:xfrm>
          <a:prstGeom prst="rect">
            <a:avLst/>
          </a:prstGeom>
          <a:noFill/>
        </p:spPr>
        <p:txBody>
          <a:bodyPr wrap="square">
            <a:spAutoFit/>
          </a:bodyPr>
          <a:lstStyle/>
          <a:p>
            <a:pPr algn="l"/>
            <a:r>
              <a:rPr lang="en-US" b="0" i="0" dirty="0">
                <a:solidFill>
                  <a:schemeClr val="bg1"/>
                </a:solidFill>
                <a:effectLst/>
                <a:latin typeface="Arial" panose="020B0604020202020204" pitchFamily="34" charset="0"/>
              </a:rPr>
              <a:t>Materialized Views are designed to improve performance. </a:t>
            </a:r>
          </a:p>
          <a:p>
            <a:pPr algn="l"/>
            <a:endParaRPr lang="en-US" b="0" i="0" dirty="0">
              <a:solidFill>
                <a:schemeClr val="bg1"/>
              </a:solidFill>
              <a:effectLst/>
              <a:latin typeface="Arial" panose="020B0604020202020204" pitchFamily="34" charset="0"/>
            </a:endParaRPr>
          </a:p>
          <a:p>
            <a:pPr algn="l"/>
            <a:r>
              <a:rPr lang="en-US" b="0" i="0" dirty="0">
                <a:solidFill>
                  <a:schemeClr val="bg1"/>
                </a:solidFill>
                <a:effectLst/>
                <a:latin typeface="Arial" panose="020B0604020202020204" pitchFamily="34" charset="0"/>
              </a:rPr>
              <a:t>Materialized Views contain a copy of a subset of the data in a table. </a:t>
            </a:r>
          </a:p>
          <a:p>
            <a:pPr algn="l"/>
            <a:endParaRPr lang="en-US" b="0" i="0" dirty="0">
              <a:solidFill>
                <a:schemeClr val="bg1"/>
              </a:solidFill>
              <a:effectLst/>
              <a:latin typeface="Arial" panose="020B0604020202020204" pitchFamily="34" charset="0"/>
            </a:endParaRPr>
          </a:p>
          <a:p>
            <a:pPr algn="l"/>
            <a:r>
              <a:rPr lang="en-US" b="0" i="0" dirty="0">
                <a:solidFill>
                  <a:schemeClr val="bg1"/>
                </a:solidFill>
                <a:effectLst/>
                <a:latin typeface="Arial" panose="020B0604020202020204" pitchFamily="34" charset="0"/>
              </a:rPr>
              <a:t>Depending upon the amount of data in the table and in the materialized view, scanning the materialized view can be much faster than scanning the table. </a:t>
            </a:r>
          </a:p>
          <a:p>
            <a:pPr algn="l"/>
            <a:endParaRPr lang="en-US" dirty="0">
              <a:solidFill>
                <a:schemeClr val="bg1"/>
              </a:solidFill>
              <a:latin typeface="Arial" panose="020B0604020202020204" pitchFamily="34" charset="0"/>
            </a:endParaRPr>
          </a:p>
          <a:p>
            <a:pPr algn="l"/>
            <a:r>
              <a:rPr lang="en-US" b="0" i="0" dirty="0">
                <a:solidFill>
                  <a:schemeClr val="bg1"/>
                </a:solidFill>
                <a:effectLst/>
                <a:latin typeface="Arial" panose="020B0604020202020204" pitchFamily="34" charset="0"/>
              </a:rPr>
              <a:t>Materialized views also support clustering, and you can create multiple materialized views on the same data, with each materialized view being clustered on a different column, so that different queries can each run on the view with the best clustering for that query.</a:t>
            </a:r>
          </a:p>
          <a:p>
            <a:br>
              <a:rPr lang="en-US" dirty="0"/>
            </a:br>
            <a:endParaRPr lang="en-IN" dirty="0"/>
          </a:p>
        </p:txBody>
      </p:sp>
    </p:spTree>
    <p:extLst>
      <p:ext uri="{BB962C8B-B14F-4D97-AF65-F5344CB8AC3E}">
        <p14:creationId xmlns:p14="http://schemas.microsoft.com/office/powerpoint/2010/main" val="324588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5CB-5C97-9BDC-E5F8-65934D5020CD}"/>
              </a:ext>
            </a:extLst>
          </p:cNvPr>
          <p:cNvSpPr>
            <a:spLocks noGrp="1"/>
          </p:cNvSpPr>
          <p:nvPr>
            <p:ph type="title"/>
          </p:nvPr>
        </p:nvSpPr>
        <p:spPr/>
        <p:txBody>
          <a:bodyPr/>
          <a:lstStyle/>
          <a:p>
            <a:r>
              <a:rPr lang="en-IN" dirty="0"/>
              <a:t>MATERIALIZED VIEW CONT…</a:t>
            </a:r>
          </a:p>
        </p:txBody>
      </p:sp>
      <p:sp>
        <p:nvSpPr>
          <p:cNvPr id="5" name="Rectangle 2">
            <a:extLst>
              <a:ext uri="{FF2B5EF4-FFF2-40B4-BE49-F238E27FC236}">
                <a16:creationId xmlns:a16="http://schemas.microsoft.com/office/drawing/2014/main" id="{6988161F-7A2F-7250-6D82-C20B5B9AA9EE}"/>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FC4CD0B-98C8-477C-A737-97F82D83FC06}"/>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Show all of the types of medical problems for each patient: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09EB06D5-8BD0-1E8E-09FC-CCBBAF3E443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Show the cost of each treatment (without showing personally identifying information about specific patients):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urier"/>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Logo&#10;&#10;Description automatically generated">
            <a:extLst>
              <a:ext uri="{FF2B5EF4-FFF2-40B4-BE49-F238E27FC236}">
                <a16:creationId xmlns:a16="http://schemas.microsoft.com/office/drawing/2014/main" id="{8FE7070C-7790-946C-7AEE-B9028A181F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42" y="5893398"/>
            <a:ext cx="939558" cy="939558"/>
          </a:xfrm>
          <a:prstGeom prst="rect">
            <a:avLst/>
          </a:prstGeom>
        </p:spPr>
      </p:pic>
      <p:pic>
        <p:nvPicPr>
          <p:cNvPr id="10" name="Picture 9" descr="See the source image">
            <a:extLst>
              <a:ext uri="{FF2B5EF4-FFF2-40B4-BE49-F238E27FC236}">
                <a16:creationId xmlns:a16="http://schemas.microsoft.com/office/drawing/2014/main" id="{D2EA4847-039B-100A-E4F0-AD4002F79A4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28744" y="6045200"/>
            <a:ext cx="2247529" cy="81581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4C81BE9C-6577-272E-FA61-0A1FC83450CE}"/>
              </a:ext>
            </a:extLst>
          </p:cNvPr>
          <p:cNvSpPr txBox="1"/>
          <p:nvPr/>
        </p:nvSpPr>
        <p:spPr>
          <a:xfrm>
            <a:off x="408383" y="1520886"/>
            <a:ext cx="11450241" cy="5632311"/>
          </a:xfrm>
          <a:prstGeom prst="rect">
            <a:avLst/>
          </a:prstGeom>
          <a:noFill/>
        </p:spPr>
        <p:txBody>
          <a:bodyPr wrap="square">
            <a:spAutoFit/>
          </a:bodyPr>
          <a:lstStyle/>
          <a:p>
            <a:pPr marL="285750" indent="-285750" algn="l">
              <a:buFont typeface="Arial" panose="020B0604020202020204" pitchFamily="34" charset="0"/>
              <a:buChar char="•"/>
            </a:pPr>
            <a:r>
              <a:rPr lang="en-US" sz="2800" b="0" i="0" dirty="0">
                <a:solidFill>
                  <a:schemeClr val="bg1"/>
                </a:solidFill>
                <a:effectLst/>
                <a:latin typeface="Arial" panose="020B0604020202020204" pitchFamily="34" charset="0"/>
              </a:rPr>
              <a:t>Materialized views are designed to improve query performance for workloads composed of common, repeated query patterns</a:t>
            </a:r>
          </a:p>
          <a:p>
            <a:pPr marL="285750" indent="-285750" algn="l">
              <a:buFont typeface="Arial" panose="020B0604020202020204" pitchFamily="34" charset="0"/>
              <a:buChar char="•"/>
            </a:pPr>
            <a:endParaRPr lang="en-US" sz="2800" b="0" i="0" dirty="0">
              <a:solidFill>
                <a:schemeClr val="bg1"/>
              </a:solidFill>
              <a:effectLst/>
              <a:latin typeface="Arial" panose="020B0604020202020204" pitchFamily="34" charset="0"/>
            </a:endParaRPr>
          </a:p>
          <a:p>
            <a:pPr marL="285750" indent="-285750" algn="l">
              <a:buFont typeface="Arial" panose="020B0604020202020204" pitchFamily="34" charset="0"/>
              <a:buChar char="•"/>
            </a:pPr>
            <a:r>
              <a:rPr lang="en-US" sz="2800" dirty="0">
                <a:solidFill>
                  <a:schemeClr val="bg1"/>
                </a:solidFill>
                <a:latin typeface="Arial" panose="020B0604020202020204" pitchFamily="34" charset="0"/>
              </a:rPr>
              <a:t>However, materializing intermediate results incurs additional costs.</a:t>
            </a:r>
          </a:p>
          <a:p>
            <a:pPr algn="l"/>
            <a:endParaRPr lang="en-US" sz="2800" dirty="0">
              <a:solidFill>
                <a:schemeClr val="bg1"/>
              </a:solidFill>
              <a:latin typeface="Arial" panose="020B0604020202020204" pitchFamily="34" charset="0"/>
            </a:endParaRPr>
          </a:p>
          <a:p>
            <a:pPr marL="285750" indent="-285750" algn="l">
              <a:buFont typeface="Arial" panose="020B0604020202020204" pitchFamily="34" charset="0"/>
              <a:buChar char="•"/>
            </a:pPr>
            <a:r>
              <a:rPr lang="en-US" sz="2800" dirty="0">
                <a:solidFill>
                  <a:schemeClr val="bg1"/>
                </a:solidFill>
                <a:latin typeface="Arial" panose="020B0604020202020204" pitchFamily="34" charset="0"/>
              </a:rPr>
              <a:t>As such, before creating any materialized views, you should consider whether the costs are offset by the savings from re-using these results frequently enough.</a:t>
            </a:r>
          </a:p>
          <a:p>
            <a:pPr marL="285750" indent="-285750" algn="l">
              <a:buFont typeface="Arial" panose="020B0604020202020204" pitchFamily="34" charset="0"/>
              <a:buChar char="•"/>
            </a:pPr>
            <a:endParaRPr lang="en-US" sz="1600" b="0" i="0" dirty="0">
              <a:solidFill>
                <a:schemeClr val="bg1"/>
              </a:solidFill>
              <a:effectLst/>
              <a:latin typeface="Arial" panose="020B0604020202020204" pitchFamily="34" charset="0"/>
            </a:endParaRPr>
          </a:p>
          <a:p>
            <a:pPr marL="285750" indent="-285750" algn="l">
              <a:buFont typeface="Arial" panose="020B0604020202020204" pitchFamily="34" charset="0"/>
              <a:buChar char="•"/>
            </a:pPr>
            <a:r>
              <a:rPr lang="en-US" sz="2400" b="1" dirty="0">
                <a:solidFill>
                  <a:schemeClr val="bg1"/>
                </a:solidFill>
                <a:latin typeface="Arial" panose="020B0604020202020204" pitchFamily="34" charset="0"/>
              </a:rPr>
              <a:t>For more Info </a:t>
            </a:r>
            <a:r>
              <a:rPr lang="en-US" sz="2400" dirty="0">
                <a:solidFill>
                  <a:schemeClr val="bg1"/>
                </a:solidFill>
                <a:latin typeface="Arial" panose="020B0604020202020204" pitchFamily="34" charset="0"/>
              </a:rPr>
              <a:t>: </a:t>
            </a:r>
            <a:r>
              <a:rPr lang="en-US" sz="2400" dirty="0">
                <a:hlinkClick r:id="rId4"/>
              </a:rPr>
              <a:t>Working with Materialized Views — Snowflake Documentation</a:t>
            </a:r>
            <a:endParaRPr lang="en-US" sz="2400" b="0" i="0" dirty="0">
              <a:solidFill>
                <a:schemeClr val="bg1"/>
              </a:solidFill>
              <a:effectLst/>
              <a:latin typeface="Arial" panose="020B0604020202020204" pitchFamily="34" charset="0"/>
            </a:endParaRPr>
          </a:p>
          <a:p>
            <a:pPr marL="285750" indent="-285750" algn="l">
              <a:buFont typeface="Arial" panose="020B0604020202020204" pitchFamily="34" charset="0"/>
              <a:buChar char="•"/>
            </a:pPr>
            <a:endParaRPr lang="en-US" sz="1600" dirty="0">
              <a:solidFill>
                <a:schemeClr val="bg1"/>
              </a:solidFill>
              <a:latin typeface="Arial" panose="020B0604020202020204" pitchFamily="34" charset="0"/>
            </a:endParaRPr>
          </a:p>
          <a:p>
            <a:pPr marL="285750" indent="-285750" algn="l">
              <a:buFont typeface="Arial" panose="020B0604020202020204" pitchFamily="34" charset="0"/>
              <a:buChar char="•"/>
            </a:pPr>
            <a:endParaRPr lang="en-US" sz="1600" b="0" i="0" dirty="0">
              <a:solidFill>
                <a:schemeClr val="bg1"/>
              </a:solidFill>
              <a:effectLst/>
              <a:latin typeface="Arial" panose="020B0604020202020204" pitchFamily="34" charset="0"/>
            </a:endParaRPr>
          </a:p>
          <a:p>
            <a:pPr marL="285750" indent="-285750" algn="l">
              <a:buFont typeface="Arial" panose="020B0604020202020204" pitchFamily="34" charset="0"/>
              <a:buChar char="•"/>
            </a:pPr>
            <a:endParaRPr lang="en-US" sz="1600" dirty="0">
              <a:solidFill>
                <a:schemeClr val="bg1"/>
              </a:solidFill>
              <a:latin typeface="Arial" panose="020B0604020202020204" pitchFamily="34" charset="0"/>
            </a:endParaRPr>
          </a:p>
          <a:p>
            <a:pPr marL="285750" indent="-285750" algn="l">
              <a:buFont typeface="Arial" panose="020B0604020202020204" pitchFamily="34" charset="0"/>
              <a:buChar char="•"/>
            </a:pPr>
            <a:endParaRPr lang="en-US" sz="1600" b="0" i="0" dirty="0">
              <a:solidFill>
                <a:schemeClr val="bg1"/>
              </a:solidFill>
              <a:effectLst/>
              <a:latin typeface="Arial" panose="020B0604020202020204" pitchFamily="34" charset="0"/>
            </a:endParaRPr>
          </a:p>
          <a:p>
            <a:pPr marL="285750" indent="-285750" algn="l">
              <a:buFont typeface="Arial" panose="020B0604020202020204" pitchFamily="34" charset="0"/>
              <a:buChar char="•"/>
            </a:pPr>
            <a:endParaRPr lang="en-US" sz="1600" dirty="0">
              <a:solidFill>
                <a:schemeClr val="bg1"/>
              </a:solidFill>
              <a:latin typeface="Arial" panose="020B0604020202020204" pitchFamily="34" charset="0"/>
            </a:endParaRPr>
          </a:p>
          <a:p>
            <a:pPr marL="285750" indent="-285750" algn="l">
              <a:buFont typeface="Arial" panose="020B0604020202020204" pitchFamily="34" charset="0"/>
              <a:buChar char="•"/>
            </a:pPr>
            <a:endParaRPr lang="en-US" sz="1600" b="0" i="0" dirty="0">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044499119"/>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Ion</Template>
  <TotalTime>137</TotalTime>
  <Words>1610</Words>
  <Application>Microsoft Office PowerPoint</Application>
  <PresentationFormat>Widescreen</PresentationFormat>
  <Paragraphs>178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AvenirNext LT Pro Medium</vt:lpstr>
      <vt:lpstr>courier</vt:lpstr>
      <vt:lpstr>BlockprintVTI</vt:lpstr>
      <vt:lpstr>PowerPoint Presentation</vt:lpstr>
      <vt:lpstr>What is a View?</vt:lpstr>
      <vt:lpstr>Continued…</vt:lpstr>
      <vt:lpstr>Continued…</vt:lpstr>
      <vt:lpstr>Types of Views</vt:lpstr>
      <vt:lpstr>NON-MATERIALIZED VIEW</vt:lpstr>
      <vt:lpstr>MATERIALIZED VIEW</vt:lpstr>
      <vt:lpstr>Materialized Views Can Improve Performance</vt:lpstr>
      <vt:lpstr>MATERIALIZED VIEW CONT…</vt:lpstr>
      <vt:lpstr>Secure Views </vt:lpstr>
      <vt:lpstr>Advantages of Views</vt:lpstr>
      <vt:lpstr>Advantages of Views</vt:lpstr>
      <vt:lpstr>Advantages of Views</vt:lpstr>
      <vt:lpstr>Views Allow Granting Access to a Subset of a Table</vt:lpstr>
      <vt:lpstr>Limitations on Views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Jha</dc:creator>
  <cp:lastModifiedBy>Anand Jha</cp:lastModifiedBy>
  <cp:revision>1</cp:revision>
  <dcterms:created xsi:type="dcterms:W3CDTF">2022-11-03T08:43:24Z</dcterms:created>
  <dcterms:modified xsi:type="dcterms:W3CDTF">2022-11-03T11:01:18Z</dcterms:modified>
</cp:coreProperties>
</file>