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61" r:id="rId8"/>
    <p:sldId id="258" r:id="rId9"/>
    <p:sldId id="259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09770-47E6-4FE3-A576-3B4966693B07}" v="165" dt="2022-02-28T10:40:56.469"/>
    <p1510:client id="{D8AAE7B5-4A76-1BFE-E02B-2F552E5FC225}" v="63" dt="2022-02-28T10:38:53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27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C5705-EFB0-4CA5-9152-5F6A678C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BB2F95-B037-4809-B210-DA24272C8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8F3B62-16C3-44D1-8EA1-BB9BB203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37BCE-5844-45F8-A7DF-56DD67C3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2B34-D38E-4F47-A113-E7E0CFE3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05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5B5CB-D538-4C6B-B5AF-6336E89E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BC17FF-63AC-4D14-AED2-599CD6BD7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1A80C-0FC6-496C-BB90-1FFED2F8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740427-2E40-4204-8EAF-0D3D6B43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530C31-DBA0-40C2-8081-45F85641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76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894B45-F94D-42CD-A805-6B1962116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06BA18-103E-4B14-B9C5-2C96AD655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DD9681-D41E-493A-9F6C-B0AE79B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DA1E7-6000-409B-9350-941F6904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C4424-B6E8-447B-B166-99C6B073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1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D53EE-DEA1-4DC4-9AD6-7E9166C5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98597-3B60-43DB-8713-71A59291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596C5-96C0-47AF-8B42-02EFE313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E49F7-4C2D-4411-AD9D-DD1E326B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4326D1-0E78-4DE8-87C6-E31A63C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7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F17EE-CA3F-4AA4-A4D9-749BF6E4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14482-96B5-4D60-B847-B166AF99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9C639-436C-4279-9554-C388F462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91116C-6C6A-40CC-B6F0-D035FC69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462B5-02DA-4E01-82EF-0E9F7768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88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7A69C-F1C2-4282-85BB-768AFA91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1B601-CEB4-4A89-9C60-C25A00006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1B1F41-BFE7-458F-A952-1C4C10A9E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7E3D7F-EA57-4F99-8A6A-916B5726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A5B58A-0010-4C3E-9EC6-4A7C3A44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45B80-7C96-49F4-AEAD-184F0B48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0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41BA4-0502-4B37-9620-2C22588D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6B531B-5D67-4A7F-958A-05AD6D610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178E1B-6DA3-46D1-87F7-3BA6DAE1F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A55852-472B-415F-BF79-F5962884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96F8F2-658F-437A-B118-96D19D66F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149C97-1C52-4822-8805-A3B6A7FA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C2DCA7-BFE0-4851-B273-594EA737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3B880A-17DB-4B8A-A558-58C05290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09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07B3B-0B46-442F-A7DC-919340C2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A094E2-222E-446A-B0E3-9A96932E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57EB88-D4EA-41B1-9EC4-3BE66FEF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8EE6B9-688F-4A0E-867C-B9ECAE63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2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FC3B15-ECFE-44D7-86C1-F5770577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2BF273-E8C7-45D4-8665-0DF403A5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A954F8-D32A-432D-B000-914EBBF2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82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53259-6A6B-4705-B323-5FF13EC6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8001D-4F08-4702-9271-DCE8940F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8F338D-6320-40D6-9C65-F90431F0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323C42-3A5A-4381-8E61-D79E7AFE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254262-D0D7-4113-9AB5-AB1DB39C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693A6D-B9F9-474F-9B48-1354F101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D9F27-3A46-495F-B70D-609B19E4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714D21-FD87-4131-B951-7BB216E37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3AF727-39B5-449B-96ED-FBC6CD9B7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8EAC97-DDEF-40EF-8674-1A3B47CB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39D861-360F-469D-BD71-7D95EC9F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443FC-A3D8-4D8F-B58E-1B2210D5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26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8E0F1F-9D99-4A2D-AD88-F739F793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51B4A1-CF7A-4998-8276-81BCD3F9A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F85CA-5C7F-4237-8A0B-8F2CD86AF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05E8-71DB-4523-88EF-38CFE0731EE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28621-13B9-46E1-B26A-C4FFDEB7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B55C8-A4E4-4957-98B8-60C7A136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0752-867A-419D-980C-8A6E27298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03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5198AFBD-E002-4FA0-B042-9E7D26420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3" b="46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686EF9-3279-419E-A502-B586DA80E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fr-FR" sz="40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EF6BDA-4B41-40EC-8ABF-C0A48D5EA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fr-FR" sz="2000"/>
          </a:p>
        </p:txBody>
      </p:sp>
      <p:cxnSp>
        <p:nvCxnSpPr>
          <p:cNvPr id="5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4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29B96-28DC-4754-A26E-E8B92ED1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 Big Data -&gt; Hadoop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7D2A5-A5DD-4013-99D8-6B622FB7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Pas</a:t>
            </a:r>
            <a:r>
              <a:rPr lang="fr-FR" dirty="0"/>
              <a:t> une technologie mais </a:t>
            </a:r>
            <a:r>
              <a:rPr lang="fr-FR" b="1" dirty="0">
                <a:solidFill>
                  <a:srgbClr val="FF0000"/>
                </a:solidFill>
              </a:rPr>
              <a:t>des</a:t>
            </a:r>
            <a:r>
              <a:rPr lang="fr-FR" dirty="0"/>
              <a:t> technologies Big Data</a:t>
            </a:r>
          </a:p>
          <a:p>
            <a:pPr lvl="1"/>
            <a:r>
              <a:rPr lang="fr-FR" dirty="0"/>
              <a:t>Hadoop est une technologie Big Data</a:t>
            </a:r>
          </a:p>
          <a:p>
            <a:pPr lvl="1"/>
            <a:r>
              <a:rPr lang="fr-FR" dirty="0"/>
              <a:t>Mais </a:t>
            </a:r>
            <a:r>
              <a:rPr lang="fr-FR" b="1" dirty="0"/>
              <a:t>le Big Data ne se résume pas à Hadoop</a:t>
            </a:r>
            <a:r>
              <a:rPr lang="fr-FR" dirty="0"/>
              <a:t> et son </a:t>
            </a:r>
            <a:r>
              <a:rPr lang="fr-FR" dirty="0" err="1"/>
              <a:t>éco-système</a:t>
            </a:r>
            <a:endParaRPr lang="fr-FR" dirty="0"/>
          </a:p>
          <a:p>
            <a:endParaRPr lang="fr-FR" dirty="0"/>
          </a:p>
          <a:p>
            <a:r>
              <a:rPr lang="fr-FR" dirty="0"/>
              <a:t>Des outils spécifiques pour des cas d’usages précis</a:t>
            </a:r>
          </a:p>
        </p:txBody>
      </p:sp>
    </p:spTree>
    <p:extLst>
      <p:ext uri="{BB962C8B-B14F-4D97-AF65-F5344CB8AC3E}">
        <p14:creationId xmlns:p14="http://schemas.microsoft.com/office/powerpoint/2010/main" val="20141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AB70A-D6C5-4D08-964C-FC050B1A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68BF7-E070-4825-AF5F-45841298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55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0FB2-74C2-4D42-993E-9D9047ED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</a:t>
            </a:r>
            <a:br>
              <a:rPr lang="fr-FR" dirty="0"/>
            </a:br>
            <a:r>
              <a:rPr lang="fr-FR" dirty="0"/>
              <a:t>MapReduce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2F666E-4423-4517-93E7-E04A3F733355}"/>
              </a:ext>
            </a:extLst>
          </p:cNvPr>
          <p:cNvSpPr/>
          <p:nvPr/>
        </p:nvSpPr>
        <p:spPr>
          <a:xfrm>
            <a:off x="255671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Input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170ECC9-1BBC-4CDC-8E96-BA4CD4C24CE9}"/>
              </a:ext>
            </a:extLst>
          </p:cNvPr>
          <p:cNvSpPr/>
          <p:nvPr/>
        </p:nvSpPr>
        <p:spPr>
          <a:xfrm>
            <a:off x="2238876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Split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8D23B2D-5312-49C1-9FC5-23401FC7A1D6}"/>
              </a:ext>
            </a:extLst>
          </p:cNvPr>
          <p:cNvSpPr/>
          <p:nvPr/>
        </p:nvSpPr>
        <p:spPr>
          <a:xfrm>
            <a:off x="4198019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Map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EE644AB-9871-413D-9E20-4592921436FE}"/>
              </a:ext>
            </a:extLst>
          </p:cNvPr>
          <p:cNvSpPr/>
          <p:nvPr/>
        </p:nvSpPr>
        <p:spPr>
          <a:xfrm>
            <a:off x="6181224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Shuffle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FED6499-DCF0-48AF-815E-3C71AAC7140A}"/>
              </a:ext>
            </a:extLst>
          </p:cNvPr>
          <p:cNvSpPr/>
          <p:nvPr/>
        </p:nvSpPr>
        <p:spPr>
          <a:xfrm>
            <a:off x="8164429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EDEE9B9-8495-4F0F-A1A2-7A20B898A9FD}"/>
              </a:ext>
            </a:extLst>
          </p:cNvPr>
          <p:cNvSpPr/>
          <p:nvPr/>
        </p:nvSpPr>
        <p:spPr>
          <a:xfrm>
            <a:off x="10147634" y="2090988"/>
            <a:ext cx="1788695" cy="4114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Resultat</a:t>
            </a:r>
            <a:endParaRPr lang="fr-FR" dirty="0"/>
          </a:p>
        </p:txBody>
      </p:sp>
      <p:sp>
        <p:nvSpPr>
          <p:cNvPr id="11" name="Rectangle : carré corné 10">
            <a:extLst>
              <a:ext uri="{FF2B5EF4-FFF2-40B4-BE49-F238E27FC236}">
                <a16:creationId xmlns:a16="http://schemas.microsoft.com/office/drawing/2014/main" id="{B484D2A2-81B3-4B8D-985A-D58538F3F0A3}"/>
              </a:ext>
            </a:extLst>
          </p:cNvPr>
          <p:cNvSpPr/>
          <p:nvPr/>
        </p:nvSpPr>
        <p:spPr>
          <a:xfrm>
            <a:off x="435643" y="3899309"/>
            <a:ext cx="1428750" cy="681038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Bravo Alpha Delta</a:t>
            </a:r>
          </a:p>
          <a:p>
            <a:pPr algn="ctr"/>
            <a:r>
              <a:rPr lang="fr-FR" sz="1100" dirty="0"/>
              <a:t>Charlie </a:t>
            </a:r>
            <a:r>
              <a:rPr lang="fr-FR" sz="1100" dirty="0" err="1"/>
              <a:t>Charlie</a:t>
            </a:r>
            <a:r>
              <a:rPr lang="fr-FR" sz="1100" dirty="0"/>
              <a:t> Delta</a:t>
            </a:r>
          </a:p>
          <a:p>
            <a:pPr algn="ctr"/>
            <a:r>
              <a:rPr lang="fr-FR" sz="1100" dirty="0"/>
              <a:t>Bravo Charlie Alpha</a:t>
            </a:r>
          </a:p>
        </p:txBody>
      </p:sp>
      <p:sp>
        <p:nvSpPr>
          <p:cNvPr id="15" name="Rectangle : avec coins arrondis en haut 14">
            <a:extLst>
              <a:ext uri="{FF2B5EF4-FFF2-40B4-BE49-F238E27FC236}">
                <a16:creationId xmlns:a16="http://schemas.microsoft.com/office/drawing/2014/main" id="{547105C9-633A-47B3-8D21-91749F35B5BA}"/>
              </a:ext>
            </a:extLst>
          </p:cNvPr>
          <p:cNvSpPr/>
          <p:nvPr/>
        </p:nvSpPr>
        <p:spPr>
          <a:xfrm>
            <a:off x="2416340" y="3018121"/>
            <a:ext cx="1466850" cy="681038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Bravo Alpha Delta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F29D4E-2791-4932-A75D-CE6EC2867D72}"/>
              </a:ext>
            </a:extLst>
          </p:cNvPr>
          <p:cNvSpPr/>
          <p:nvPr/>
        </p:nvSpPr>
        <p:spPr>
          <a:xfrm>
            <a:off x="2416341" y="3899309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Charlie </a:t>
            </a:r>
            <a:r>
              <a:rPr lang="fr-FR" sz="1100" dirty="0" err="1"/>
              <a:t>Charlie</a:t>
            </a:r>
            <a:r>
              <a:rPr lang="fr-FR" sz="1100" dirty="0"/>
              <a:t> Delta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687B5A20-A88F-473F-8C10-621CC76C6594}"/>
              </a:ext>
            </a:extLst>
          </p:cNvPr>
          <p:cNvSpPr/>
          <p:nvPr/>
        </p:nvSpPr>
        <p:spPr>
          <a:xfrm>
            <a:off x="2416340" y="4780497"/>
            <a:ext cx="1466850" cy="681037"/>
          </a:xfrm>
          <a:prstGeom prst="round2SameRect">
            <a:avLst/>
          </a:prstGeom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fr-FR" sz="1100" dirty="0"/>
              <a:t>Bravo Charlie Alpha</a:t>
            </a:r>
          </a:p>
        </p:txBody>
      </p:sp>
      <p:sp>
        <p:nvSpPr>
          <p:cNvPr id="21" name="Rectangle : avec coins arrondis en haut 20">
            <a:extLst>
              <a:ext uri="{FF2B5EF4-FFF2-40B4-BE49-F238E27FC236}">
                <a16:creationId xmlns:a16="http://schemas.microsoft.com/office/drawing/2014/main" id="{0D239905-7BE2-43DA-AF17-8DE4502F9924}"/>
              </a:ext>
            </a:extLst>
          </p:cNvPr>
          <p:cNvSpPr/>
          <p:nvPr/>
        </p:nvSpPr>
        <p:spPr>
          <a:xfrm>
            <a:off x="4375484" y="4780497"/>
            <a:ext cx="1466850" cy="681037"/>
          </a:xfrm>
          <a:prstGeom prst="round2SameRect">
            <a:avLst/>
          </a:prstGeom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fr-FR" sz="1100" dirty="0"/>
              <a:t>Bravo, 1 </a:t>
            </a:r>
          </a:p>
          <a:p>
            <a:pPr algn="ctr"/>
            <a:r>
              <a:rPr lang="fr-FR" sz="1100" dirty="0"/>
              <a:t>Charlie, 1 </a:t>
            </a:r>
          </a:p>
          <a:p>
            <a:pPr algn="ctr"/>
            <a:r>
              <a:rPr lang="fr-FR" sz="1100" dirty="0"/>
              <a:t>Alpha,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33195C-6B8D-4BC7-91F3-0A599A26C23D}"/>
              </a:ext>
            </a:extLst>
          </p:cNvPr>
          <p:cNvSpPr/>
          <p:nvPr/>
        </p:nvSpPr>
        <p:spPr>
          <a:xfrm>
            <a:off x="4375484" y="3899309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Charlie, 1 </a:t>
            </a:r>
          </a:p>
          <a:p>
            <a:pPr algn="ctr"/>
            <a:r>
              <a:rPr lang="fr-FR" sz="1100" dirty="0"/>
              <a:t>Charlie, 1 </a:t>
            </a:r>
          </a:p>
          <a:p>
            <a:pPr algn="ctr"/>
            <a:r>
              <a:rPr lang="fr-FR" sz="1100" dirty="0"/>
              <a:t>Delta, 1</a:t>
            </a:r>
          </a:p>
        </p:txBody>
      </p:sp>
      <p:sp>
        <p:nvSpPr>
          <p:cNvPr id="24" name="Rectangle : avec coins arrondis en haut 23">
            <a:extLst>
              <a:ext uri="{FF2B5EF4-FFF2-40B4-BE49-F238E27FC236}">
                <a16:creationId xmlns:a16="http://schemas.microsoft.com/office/drawing/2014/main" id="{01DE8572-9AA5-46B4-9FB0-5C8B997ED7FC}"/>
              </a:ext>
            </a:extLst>
          </p:cNvPr>
          <p:cNvSpPr/>
          <p:nvPr/>
        </p:nvSpPr>
        <p:spPr>
          <a:xfrm>
            <a:off x="4391433" y="3018121"/>
            <a:ext cx="1466850" cy="681038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Bravo, 1 </a:t>
            </a:r>
          </a:p>
          <a:p>
            <a:pPr algn="ctr"/>
            <a:r>
              <a:rPr lang="fr-FR" sz="1100" dirty="0"/>
              <a:t>Alpha, 1 </a:t>
            </a:r>
          </a:p>
          <a:p>
            <a:pPr algn="ctr"/>
            <a:r>
              <a:rPr lang="fr-FR" sz="1100" dirty="0"/>
              <a:t>Delta, 1</a:t>
            </a:r>
          </a:p>
        </p:txBody>
      </p:sp>
      <p:sp>
        <p:nvSpPr>
          <p:cNvPr id="25" name="Rectangle : avec coins arrondis en haut 24">
            <a:extLst>
              <a:ext uri="{FF2B5EF4-FFF2-40B4-BE49-F238E27FC236}">
                <a16:creationId xmlns:a16="http://schemas.microsoft.com/office/drawing/2014/main" id="{9CD369E2-5763-44B5-8E7E-32840442CB5D}"/>
              </a:ext>
            </a:extLst>
          </p:cNvPr>
          <p:cNvSpPr/>
          <p:nvPr/>
        </p:nvSpPr>
        <p:spPr>
          <a:xfrm>
            <a:off x="6358689" y="5174949"/>
            <a:ext cx="1466850" cy="681037"/>
          </a:xfrm>
          <a:prstGeom prst="round2SameRect">
            <a:avLst/>
          </a:prstGeom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fr-FR" sz="1100" dirty="0"/>
              <a:t>Delta, 1 </a:t>
            </a:r>
          </a:p>
          <a:p>
            <a:pPr algn="ctr"/>
            <a:r>
              <a:rPr lang="fr-FR" sz="1100" dirty="0"/>
              <a:t>Delta,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8A5674-2722-406F-8B93-B1CAFE2BFC8F}"/>
              </a:ext>
            </a:extLst>
          </p:cNvPr>
          <p:cNvSpPr/>
          <p:nvPr/>
        </p:nvSpPr>
        <p:spPr>
          <a:xfrm>
            <a:off x="6358689" y="3483259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Bravo, 1</a:t>
            </a:r>
          </a:p>
          <a:p>
            <a:pPr algn="ctr"/>
            <a:r>
              <a:rPr lang="fr-FR" sz="1100" dirty="0"/>
              <a:t>Bravo, 1</a:t>
            </a:r>
          </a:p>
        </p:txBody>
      </p:sp>
      <p:sp>
        <p:nvSpPr>
          <p:cNvPr id="27" name="Rectangle : avec coins arrondis en haut 26">
            <a:extLst>
              <a:ext uri="{FF2B5EF4-FFF2-40B4-BE49-F238E27FC236}">
                <a16:creationId xmlns:a16="http://schemas.microsoft.com/office/drawing/2014/main" id="{D484E21A-C756-459F-9B60-692C9B833757}"/>
              </a:ext>
            </a:extLst>
          </p:cNvPr>
          <p:cNvSpPr/>
          <p:nvPr/>
        </p:nvSpPr>
        <p:spPr>
          <a:xfrm>
            <a:off x="6358689" y="2642552"/>
            <a:ext cx="1466850" cy="681038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Alpha, 1</a:t>
            </a:r>
          </a:p>
          <a:p>
            <a:pPr algn="ctr"/>
            <a:r>
              <a:rPr lang="fr-FR" sz="1100" dirty="0"/>
              <a:t>Alpha,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1CE62B-AEA1-4647-90E0-4DF541CD9F72}"/>
              </a:ext>
            </a:extLst>
          </p:cNvPr>
          <p:cNvSpPr/>
          <p:nvPr/>
        </p:nvSpPr>
        <p:spPr>
          <a:xfrm>
            <a:off x="6358689" y="4329104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Charlie, 1 </a:t>
            </a:r>
          </a:p>
          <a:p>
            <a:pPr algn="ctr"/>
            <a:r>
              <a:rPr lang="fr-FR" sz="1100" dirty="0"/>
              <a:t>Charlie, 1 </a:t>
            </a:r>
          </a:p>
          <a:p>
            <a:pPr algn="ctr"/>
            <a:r>
              <a:rPr lang="fr-FR" sz="1100" dirty="0"/>
              <a:t>Charlie, 1</a:t>
            </a:r>
          </a:p>
        </p:txBody>
      </p:sp>
      <p:sp>
        <p:nvSpPr>
          <p:cNvPr id="31" name="Rectangle : avec coins arrondis en haut 30">
            <a:extLst>
              <a:ext uri="{FF2B5EF4-FFF2-40B4-BE49-F238E27FC236}">
                <a16:creationId xmlns:a16="http://schemas.microsoft.com/office/drawing/2014/main" id="{1BA723B2-03EC-461C-9B0E-728F2E37B086}"/>
              </a:ext>
            </a:extLst>
          </p:cNvPr>
          <p:cNvSpPr/>
          <p:nvPr/>
        </p:nvSpPr>
        <p:spPr>
          <a:xfrm>
            <a:off x="8341895" y="5174949"/>
            <a:ext cx="1466850" cy="681037"/>
          </a:xfrm>
          <a:prstGeom prst="round2SameRect">
            <a:avLst/>
          </a:prstGeom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fr-FR" sz="1100" dirty="0"/>
              <a:t>Delta,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DAEB04-D676-45A0-9C8E-4FF6322E4651}"/>
              </a:ext>
            </a:extLst>
          </p:cNvPr>
          <p:cNvSpPr/>
          <p:nvPr/>
        </p:nvSpPr>
        <p:spPr>
          <a:xfrm>
            <a:off x="8341895" y="3483259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Bravo, 2</a:t>
            </a:r>
          </a:p>
        </p:txBody>
      </p:sp>
      <p:sp>
        <p:nvSpPr>
          <p:cNvPr id="33" name="Rectangle : avec coins arrondis en haut 32">
            <a:extLst>
              <a:ext uri="{FF2B5EF4-FFF2-40B4-BE49-F238E27FC236}">
                <a16:creationId xmlns:a16="http://schemas.microsoft.com/office/drawing/2014/main" id="{90ABB519-34D5-48AF-A907-3AD2AE0A66E7}"/>
              </a:ext>
            </a:extLst>
          </p:cNvPr>
          <p:cNvSpPr/>
          <p:nvPr/>
        </p:nvSpPr>
        <p:spPr>
          <a:xfrm>
            <a:off x="8341895" y="2642552"/>
            <a:ext cx="1466850" cy="681038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Alpha,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B08543-653F-4F73-854D-D30244F76881}"/>
              </a:ext>
            </a:extLst>
          </p:cNvPr>
          <p:cNvSpPr/>
          <p:nvPr/>
        </p:nvSpPr>
        <p:spPr>
          <a:xfrm>
            <a:off x="8341895" y="4329104"/>
            <a:ext cx="1466850" cy="6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Charlie, 3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737EA86-A7BB-4D3A-9E82-CFF0F0530F27}"/>
              </a:ext>
            </a:extLst>
          </p:cNvPr>
          <p:cNvSpPr/>
          <p:nvPr/>
        </p:nvSpPr>
        <p:spPr>
          <a:xfrm>
            <a:off x="10344149" y="3899310"/>
            <a:ext cx="1428750" cy="68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Alpha, 2</a:t>
            </a:r>
          </a:p>
          <a:p>
            <a:pPr algn="ctr"/>
            <a:r>
              <a:rPr lang="fr-FR" sz="1100" dirty="0"/>
              <a:t>Bravo, 2</a:t>
            </a:r>
          </a:p>
          <a:p>
            <a:pPr algn="ctr"/>
            <a:r>
              <a:rPr lang="fr-FR" sz="1100" dirty="0"/>
              <a:t>Charlie, 3</a:t>
            </a:r>
          </a:p>
          <a:p>
            <a:pPr algn="ctr"/>
            <a:r>
              <a:rPr lang="fr-FR" sz="1100" dirty="0"/>
              <a:t>Delta, 2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906C343-A7C7-470B-8A64-44C885228393}"/>
              </a:ext>
            </a:extLst>
          </p:cNvPr>
          <p:cNvCxnSpPr>
            <a:cxnSpLocks/>
            <a:stCxn id="11" idx="3"/>
            <a:endCxn id="15" idx="2"/>
          </p:cNvCxnSpPr>
          <p:nvPr/>
        </p:nvCxnSpPr>
        <p:spPr>
          <a:xfrm flipV="1">
            <a:off x="1864393" y="3358640"/>
            <a:ext cx="551947" cy="88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E101E34-704D-4C75-ABA3-D9B46C5E1685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1864393" y="4239828"/>
            <a:ext cx="55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1EECF57-3F34-40B3-A0B2-4EDAE5226884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>
            <a:off x="1864393" y="4239828"/>
            <a:ext cx="551947" cy="88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8FA7671-644D-4BC5-8F33-257BCE760D4D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>
            <a:off x="3883190" y="3358640"/>
            <a:ext cx="508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30270E6-8B25-408B-B915-63A543164E5E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3883191" y="4239828"/>
            <a:ext cx="492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488A964-C207-4D4E-BCE1-B51656016F40}"/>
              </a:ext>
            </a:extLst>
          </p:cNvPr>
          <p:cNvCxnSpPr>
            <a:cxnSpLocks/>
            <a:stCxn id="17" idx="0"/>
            <a:endCxn id="21" idx="2"/>
          </p:cNvCxnSpPr>
          <p:nvPr/>
        </p:nvCxnSpPr>
        <p:spPr>
          <a:xfrm>
            <a:off x="3883190" y="5121016"/>
            <a:ext cx="49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F69FF8B-07A5-44D0-8B45-71844DD3A3AA}"/>
              </a:ext>
            </a:extLst>
          </p:cNvPr>
          <p:cNvCxnSpPr>
            <a:cxnSpLocks/>
          </p:cNvCxnSpPr>
          <p:nvPr/>
        </p:nvCxnSpPr>
        <p:spPr>
          <a:xfrm>
            <a:off x="5850309" y="3195978"/>
            <a:ext cx="508380" cy="5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0E6CE18-2100-4080-9D8D-1309CD0074C8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58283" y="2930866"/>
            <a:ext cx="483222" cy="42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0FE1871D-E90D-4AC0-85CF-0E92815FD7A9}"/>
              </a:ext>
            </a:extLst>
          </p:cNvPr>
          <p:cNvCxnSpPr>
            <a:cxnSpLocks/>
          </p:cNvCxnSpPr>
          <p:nvPr/>
        </p:nvCxnSpPr>
        <p:spPr>
          <a:xfrm>
            <a:off x="5850309" y="3536497"/>
            <a:ext cx="508380" cy="18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01CF237-263C-4ECC-8E64-3525ED4878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5842334" y="4239828"/>
            <a:ext cx="516355" cy="42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AB86F23-8B34-4D9C-93F4-42DFA495FAF4}"/>
              </a:ext>
            </a:extLst>
          </p:cNvPr>
          <p:cNvCxnSpPr>
            <a:cxnSpLocks/>
          </p:cNvCxnSpPr>
          <p:nvPr/>
        </p:nvCxnSpPr>
        <p:spPr>
          <a:xfrm>
            <a:off x="5839390" y="4049214"/>
            <a:ext cx="519299" cy="43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6AFE6650-8840-4588-8B39-CA37D0F9C80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842334" y="4239828"/>
            <a:ext cx="516355" cy="139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92CD09DF-3C7B-447D-9588-E9A7F16EF40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842334" y="3133090"/>
            <a:ext cx="516355" cy="198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EF69D7C3-4772-48C0-A59E-419FD21058A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842334" y="4833271"/>
            <a:ext cx="516355" cy="28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0B81AF08-8D72-46F4-9671-17E8ABE9980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842334" y="3961619"/>
            <a:ext cx="516355" cy="115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CD0017E3-C6C2-4DE9-80EC-44BC1D42055F}"/>
              </a:ext>
            </a:extLst>
          </p:cNvPr>
          <p:cNvCxnSpPr>
            <a:cxnSpLocks/>
            <a:stCxn id="27" idx="0"/>
            <a:endCxn id="33" idx="2"/>
          </p:cNvCxnSpPr>
          <p:nvPr/>
        </p:nvCxnSpPr>
        <p:spPr>
          <a:xfrm>
            <a:off x="7825539" y="2983071"/>
            <a:ext cx="51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855874AE-97B0-4A87-BE73-654038856690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7825539" y="3823778"/>
            <a:ext cx="51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0874E1D1-BA00-410C-B4D6-622CD2C0BA27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7825539" y="4669623"/>
            <a:ext cx="51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66F03F4C-6D9B-4290-AF09-D073FC5D663B}"/>
              </a:ext>
            </a:extLst>
          </p:cNvPr>
          <p:cNvCxnSpPr>
            <a:cxnSpLocks/>
            <a:stCxn id="25" idx="0"/>
            <a:endCxn id="31" idx="2"/>
          </p:cNvCxnSpPr>
          <p:nvPr/>
        </p:nvCxnSpPr>
        <p:spPr>
          <a:xfrm>
            <a:off x="7825539" y="5515468"/>
            <a:ext cx="516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4962DBC4-855A-4F6F-BBCC-12C506A79760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9808745" y="2983071"/>
            <a:ext cx="535404" cy="106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461D48B9-A5BE-4F5F-AF9D-AAB396AD5D2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808745" y="4481565"/>
            <a:ext cx="535404" cy="103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8960FB91-EBD8-422B-80AA-A6E9EF1CAEE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808745" y="3823778"/>
            <a:ext cx="535404" cy="33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F155B389-FA92-4171-8F94-083AAFBFE2D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9808745" y="4323966"/>
            <a:ext cx="535404" cy="34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8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objet d’extérieur, toile&#10;&#10;Description générée automatiquement">
            <a:extLst>
              <a:ext uri="{FF2B5EF4-FFF2-40B4-BE49-F238E27FC236}">
                <a16:creationId xmlns:a16="http://schemas.microsoft.com/office/drawing/2014/main" id="{A311D790-5329-4CF7-8839-869A14341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05B72D-40AE-481D-A571-2EDA853E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Cassandra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5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3D933A-55E0-4D93-95EF-B7F94E2B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  <a:cs typeface="Calibri Light"/>
              </a:rPr>
              <a:t>Architecture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5593217-E1D0-486F-93F0-E4D3CCB6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27" y="3843941"/>
            <a:ext cx="2969898" cy="15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6BE55-6C9B-48D5-8CA8-B865548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5F054-7DEF-4B6E-B7CA-1E1607D7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758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BB2BD5132D849B57E88A32FC07E6A" ma:contentTypeVersion="11" ma:contentTypeDescription="Crée un document." ma:contentTypeScope="" ma:versionID="0b389082927354434f713da123a39882">
  <xsd:schema xmlns:xsd="http://www.w3.org/2001/XMLSchema" xmlns:xs="http://www.w3.org/2001/XMLSchema" xmlns:p="http://schemas.microsoft.com/office/2006/metadata/properties" xmlns:ns3="325b7feb-1bcc-4842-a273-58fcc14ca473" xmlns:ns4="47ed633b-5d6f-487c-9fe5-6092b821535a" targetNamespace="http://schemas.microsoft.com/office/2006/metadata/properties" ma:root="true" ma:fieldsID="4c3eef76ddfc7decaa330b1af6e3ad52" ns3:_="" ns4:_="">
    <xsd:import namespace="325b7feb-1bcc-4842-a273-58fcc14ca473"/>
    <xsd:import namespace="47ed633b-5d6f-487c-9fe5-6092b821535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b7feb-1bcc-4842-a273-58fcc14ca4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ed633b-5d6f-487c-9fe5-6092b8215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8B87FD-7750-42F2-B931-E1ED2D3A7A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6B0783-0D04-4246-8E45-E87DF767C07A}">
  <ds:schemaRefs>
    <ds:schemaRef ds:uri="325b7feb-1bcc-4842-a273-58fcc14ca473"/>
    <ds:schemaRef ds:uri="47ed633b-5d6f-487c-9fe5-6092b8215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BE7C3BF-5353-421B-96DF-1BB5AE28A877}">
  <ds:schemaRefs>
    <ds:schemaRef ds:uri="325b7feb-1bcc-4842-a273-58fcc14ca473"/>
    <ds:schemaRef ds:uri="47ed633b-5d6f-487c-9fe5-6092b82153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149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Transition Big Data -&gt; Hadoop</vt:lpstr>
      <vt:lpstr>Hadoop</vt:lpstr>
      <vt:lpstr>Hadoop MapReduce</vt:lpstr>
      <vt:lpstr>Cassandra</vt:lpstr>
      <vt:lpstr>Architecture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TRITZ Mathieu</dc:creator>
  <cp:lastModifiedBy>TRITZ Mathieu</cp:lastModifiedBy>
  <cp:revision>2</cp:revision>
  <dcterms:created xsi:type="dcterms:W3CDTF">2022-02-28T08:07:32Z</dcterms:created>
  <dcterms:modified xsi:type="dcterms:W3CDTF">2022-02-28T11:09:32Z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0x010100EC6BB2BD5132D849B57E88A32FC07E6A</vt:lpwstr>
  </property>
</Properties>
</file>