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92" r:id="rId2"/>
    <p:sldId id="374" r:id="rId3"/>
    <p:sldId id="366" r:id="rId4"/>
    <p:sldId id="384" r:id="rId5"/>
    <p:sldId id="388" r:id="rId6"/>
    <p:sldId id="386" r:id="rId7"/>
    <p:sldId id="397" r:id="rId8"/>
    <p:sldId id="395" r:id="rId9"/>
    <p:sldId id="396" r:id="rId10"/>
    <p:sldId id="33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7" autoAdjust="0"/>
    <p:restoredTop sz="94683" autoAdjust="0"/>
  </p:normalViewPr>
  <p:slideViewPr>
    <p:cSldViewPr>
      <p:cViewPr varScale="1">
        <p:scale>
          <a:sx n="45" d="100"/>
          <a:sy n="45" d="100"/>
        </p:scale>
        <p:origin x="-8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80CBA-45D7-49CD-81B5-2EB5EC0D4F3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F044-17F4-4313-89C0-CDACBDD8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4279"/>
            <a:ext cx="8229600" cy="769441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206" y="188641"/>
            <a:ext cx="10136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4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206" y="188641"/>
            <a:ext cx="10136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4354" y="476672"/>
            <a:ext cx="23651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206" y="188641"/>
            <a:ext cx="10136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206" y="188641"/>
            <a:ext cx="10136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5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tthew@matrix.or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rix.org/" TargetMode="External"/><Relationship Id="rId2" Type="http://schemas.openxmlformats.org/officeDocument/2006/relationships/hyperlink" Target="mailto:matthew@matrix.or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trix.org/be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856588"/>
            <a:ext cx="6870023" cy="3292492"/>
          </a:xfrm>
          <a:prstGeom prst="rect">
            <a:avLst/>
          </a:prstGeom>
        </p:spPr>
      </p:pic>
      <p:pic>
        <p:nvPicPr>
          <p:cNvPr id="9" name="Picture 8" descr="matrix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96" y="1606493"/>
            <a:ext cx="3525408" cy="1505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1088"/>
            <a:ext cx="8229600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 </a:t>
            </a:r>
            <a:r>
              <a:rPr lang="en-US" dirty="0"/>
              <a:t>Open Standard for </a:t>
            </a:r>
            <a:r>
              <a:rPr lang="en-US" dirty="0" err="1" smtClean="0"/>
              <a:t>Decentralised</a:t>
            </a:r>
            <a:r>
              <a:rPr lang="en-US" dirty="0" smtClean="0"/>
              <a:t>,  </a:t>
            </a:r>
            <a:r>
              <a:rPr lang="en-US" dirty="0"/>
              <a:t>Distributed Communication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51993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hlinkClick r:id="rId4"/>
              </a:rPr>
              <a:t>oddvar@matrix.org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0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2120" y="4941168"/>
            <a:ext cx="3201615" cy="1152128"/>
          </a:xfrm>
        </p:spPr>
        <p:txBody>
          <a:bodyPr anchor="t">
            <a:noAutofit/>
          </a:bodyPr>
          <a:lstStyle/>
          <a:p>
            <a:r>
              <a:rPr lang="fr-FR" sz="500" dirty="0" smtClean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matrix: @</a:t>
            </a:r>
            <a:r>
              <a:rPr lang="fr-FR" sz="1800" dirty="0" err="1" smtClean="0">
                <a:solidFill>
                  <a:schemeClr val="tx1"/>
                </a:solidFill>
              </a:rPr>
              <a:t>oddvar:matrix.org</a:t>
            </a:r>
            <a:endParaRPr lang="fr-FR" sz="18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mail: </a:t>
            </a:r>
            <a:r>
              <a:rPr lang="fr-FR" sz="1800" dirty="0" smtClean="0">
                <a:solidFill>
                  <a:schemeClr val="tx1"/>
                </a:solidFill>
                <a:hlinkClick r:id="rId2"/>
              </a:rPr>
              <a:t>oddvar@matrix.org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fr-FR" sz="1800" dirty="0" err="1" smtClean="0">
                <a:solidFill>
                  <a:schemeClr val="tx1"/>
                </a:solidFill>
              </a:rPr>
              <a:t>twitter</a:t>
            </a:r>
            <a:r>
              <a:rPr lang="fr-FR" sz="1800" dirty="0" smtClean="0">
                <a:solidFill>
                  <a:schemeClr val="tx1"/>
                </a:solidFill>
              </a:rPr>
              <a:t>: @</a:t>
            </a:r>
            <a:r>
              <a:rPr lang="fr-FR" sz="1800" dirty="0" err="1" smtClean="0">
                <a:solidFill>
                  <a:schemeClr val="tx1"/>
                </a:solidFill>
              </a:rPr>
              <a:t>matrixdotorg</a:t>
            </a:r>
            <a:endParaRPr lang="fr-FR" sz="1800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45832" y="1700808"/>
            <a:ext cx="29626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2400"/>
              </a:spcBef>
              <a:buNone/>
            </a:pPr>
            <a:r>
              <a:rPr lang="en-US" sz="2200" b="1" dirty="0" smtClean="0">
                <a:hlinkClick r:id="rId3"/>
              </a:rPr>
              <a:t>http://matrix.org</a:t>
            </a:r>
            <a:endParaRPr lang="en-US" sz="2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C61A974-92BA-438E-8709-345F7C27F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800" b="1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000" b="1" dirty="0" smtClean="0"/>
              <a:t>Agenda:</a:t>
            </a:r>
            <a:endParaRPr lang="en-US" sz="1000" b="1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000" b="1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What is the problem?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What is Matrix?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Current status and what’s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520" y="908720"/>
            <a:ext cx="934503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5816977"/>
          </a:xfrm>
        </p:spPr>
        <p:txBody>
          <a:bodyPr anchor="t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Matrix: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dirty="0" smtClean="0"/>
              <a:t>Open</a:t>
            </a:r>
            <a:br>
              <a:rPr lang="en-US" dirty="0" smtClean="0"/>
            </a:br>
            <a:r>
              <a:rPr lang="en-US" dirty="0" err="1" smtClean="0"/>
              <a:t>Decentralised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Eventually Consistent</a:t>
            </a:r>
            <a:br>
              <a:rPr lang="en-US" dirty="0" smtClean="0"/>
            </a:br>
            <a:r>
              <a:rPr lang="en-US" dirty="0" smtClean="0"/>
              <a:t>Cryptographically Secure</a:t>
            </a:r>
            <a:br>
              <a:rPr lang="en-US" dirty="0" smtClean="0"/>
            </a:br>
            <a:r>
              <a:rPr lang="en-US" dirty="0" smtClean="0"/>
              <a:t>Messaging Database</a:t>
            </a:r>
            <a:br>
              <a:rPr lang="en-US" dirty="0" smtClean="0"/>
            </a:br>
            <a:r>
              <a:rPr lang="en-US" dirty="0" smtClean="0"/>
              <a:t>with JSON-over-HTTP API.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29736" y="6776073"/>
            <a:ext cx="2369690" cy="397343"/>
          </a:xfrm>
        </p:spPr>
        <p:txBody>
          <a:bodyPr/>
          <a:lstStyle/>
          <a:p>
            <a:fld id="{9C61A974-92BA-438E-8709-345F7C27F7F7}" type="slidenum">
              <a:rPr lang="en-US" smtClean="0"/>
              <a:t>5</a:t>
            </a:fld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7824" y="789384"/>
            <a:ext cx="6048672" cy="59037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04664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36732" y="5364061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454238" y="2700761"/>
            <a:ext cx="628087" cy="1964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72416" y="4156204"/>
            <a:ext cx="2845794" cy="645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082326" y="2700761"/>
            <a:ext cx="2135884" cy="14554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385696" y="4718489"/>
            <a:ext cx="1914496" cy="726735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72416" y="1967798"/>
            <a:ext cx="709910" cy="7329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115810" y="2700761"/>
            <a:ext cx="966516" cy="1490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60870" y="4461884"/>
            <a:ext cx="993368" cy="2037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872485" y="4665617"/>
            <a:ext cx="581754" cy="6984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454238" y="4665617"/>
            <a:ext cx="439100" cy="9550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218210" y="3099897"/>
            <a:ext cx="470466" cy="10563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218210" y="3099897"/>
            <a:ext cx="1351570" cy="10563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18210" y="3961184"/>
            <a:ext cx="984206" cy="1950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7218210" y="4156204"/>
            <a:ext cx="682425" cy="902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656506" y="2274942"/>
            <a:ext cx="851639" cy="851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92390" y="3730385"/>
            <a:ext cx="851639" cy="851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28419" y="4239798"/>
            <a:ext cx="851639" cy="851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5810" y="1711192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72485" y="2613370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4265" y="4205278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30085" y="5107456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32071" y="2849787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45810" y="3704578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44029" y="4802199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13174" y="2843292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8144" y="5013176"/>
            <a:ext cx="851639" cy="851639"/>
          </a:xfrm>
          <a:prstGeom prst="ellipse">
            <a:avLst/>
          </a:prstGeom>
          <a:solidFill>
            <a:srgbClr val="00B0F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9808" y="1700808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0594" y="2611862"/>
            <a:ext cx="851639" cy="851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60594" y="3861344"/>
            <a:ext cx="851639" cy="8516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60594" y="5110825"/>
            <a:ext cx="851639" cy="851639"/>
          </a:xfrm>
          <a:prstGeom prst="ellipse">
            <a:avLst/>
          </a:prstGeom>
          <a:solidFill>
            <a:srgbClr val="00B0F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itle 1"/>
          <p:cNvSpPr txBox="1">
            <a:spLocks/>
          </p:cNvSpPr>
          <p:nvPr/>
        </p:nvSpPr>
        <p:spPr>
          <a:xfrm>
            <a:off x="1619672" y="1753481"/>
            <a:ext cx="165618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Clients</a:t>
            </a:r>
            <a:endParaRPr lang="en-US" sz="2000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1636842" y="2599299"/>
            <a:ext cx="1494998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Home Servers</a:t>
            </a:r>
            <a:endParaRPr lang="en-US" sz="2000" dirty="0"/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1636842" y="3886426"/>
            <a:ext cx="1494998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Identity</a:t>
            </a:r>
          </a:p>
          <a:p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1636842" y="5180248"/>
            <a:ext cx="1855038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Application</a:t>
            </a:r>
          </a:p>
          <a:p>
            <a:r>
              <a:rPr lang="en-US" sz="2000" dirty="0" smtClean="0"/>
              <a:t>Services</a:t>
            </a:r>
            <a:endParaRPr lang="en-US" sz="2000" dirty="0"/>
          </a:p>
        </p:txBody>
      </p:sp>
      <p:sp>
        <p:nvSpPr>
          <p:cNvPr id="45" name="Oval 44"/>
          <p:cNvSpPr/>
          <p:nvPr/>
        </p:nvSpPr>
        <p:spPr>
          <a:xfrm rot="1076738">
            <a:off x="5243669" y="1124744"/>
            <a:ext cx="2744688" cy="15841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04693" y="1297630"/>
            <a:ext cx="851639" cy="8516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32240" y="1628800"/>
            <a:ext cx="851639" cy="8516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836712"/>
            <a:ext cx="6870023" cy="3292492"/>
          </a:xfrm>
          <a:prstGeom prst="rect">
            <a:avLst/>
          </a:prstGeom>
        </p:spPr>
      </p:pic>
      <p:pic>
        <p:nvPicPr>
          <p:cNvPr id="9" name="Picture 8" descr="matrix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96" y="1606493"/>
            <a:ext cx="3525408" cy="1505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3096"/>
            <a:ext cx="8229600" cy="769441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Demo</a:t>
            </a:r>
            <a:br>
              <a:rPr lang="en-US" sz="4800" dirty="0"/>
            </a:br>
            <a:r>
              <a:rPr lang="en-US" sz="2800" dirty="0">
                <a:hlinkClick r:id="rId4"/>
              </a:rPr>
              <a:t>https://matrix.org/beta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3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Funded May 2014</a:t>
            </a:r>
          </a:p>
          <a:p>
            <a:r>
              <a:rPr lang="en-US" b="1" dirty="0" smtClean="0"/>
              <a:t>Launched alpha Sept 2014</a:t>
            </a:r>
          </a:p>
          <a:p>
            <a:r>
              <a:rPr lang="en-US" b="1" dirty="0" smtClean="0"/>
              <a:t>Entered beta Dec 2014</a:t>
            </a:r>
          </a:p>
          <a:p>
            <a:r>
              <a:rPr lang="en-US" b="1" dirty="0" smtClean="0"/>
              <a:t>May 2014: v1.0 release?!</a:t>
            </a:r>
          </a:p>
          <a:p>
            <a:r>
              <a:rPr lang="en-US" b="1" dirty="0" smtClean="0"/>
              <a:t>Remaining:</a:t>
            </a:r>
          </a:p>
          <a:p>
            <a:pPr lvl="1"/>
            <a:r>
              <a:rPr lang="en-US" b="1" dirty="0" smtClean="0"/>
              <a:t>Performance improvements in reference </a:t>
            </a:r>
            <a:r>
              <a:rPr lang="en-US" b="1" dirty="0" err="1" smtClean="0"/>
              <a:t>impls</a:t>
            </a:r>
            <a:endParaRPr lang="en-US" b="1" dirty="0" smtClean="0"/>
          </a:p>
          <a:p>
            <a:pPr lvl="1"/>
            <a:r>
              <a:rPr lang="en-US" b="1" dirty="0" smtClean="0"/>
              <a:t>Build more gateways</a:t>
            </a:r>
          </a:p>
          <a:p>
            <a:pPr lvl="1"/>
            <a:r>
              <a:rPr lang="en-US" b="1" dirty="0" err="1" smtClean="0"/>
              <a:t>Finalise</a:t>
            </a:r>
            <a:r>
              <a:rPr lang="en-US" b="1" dirty="0" smtClean="0"/>
              <a:t> spec</a:t>
            </a:r>
          </a:p>
          <a:p>
            <a:pPr lvl="1"/>
            <a:r>
              <a:rPr lang="en-US" b="1" dirty="0" smtClean="0"/>
              <a:t>End</a:t>
            </a:r>
            <a:r>
              <a:rPr lang="en-US" b="1" dirty="0"/>
              <a:t>-to-End Encryption</a:t>
            </a:r>
          </a:p>
          <a:p>
            <a:pPr lvl="1"/>
            <a:r>
              <a:rPr lang="en-US" b="1" dirty="0" smtClean="0"/>
              <a:t>v2 </a:t>
            </a:r>
            <a:r>
              <a:rPr lang="en-US" b="1" dirty="0"/>
              <a:t>Client</a:t>
            </a:r>
            <a:r>
              <a:rPr lang="en-US" b="1" dirty="0" smtClean="0"/>
              <a:t>-Server API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541372"/>
            <a:ext cx="832056" cy="635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1541372"/>
            <a:ext cx="832056" cy="635135"/>
          </a:xfrm>
          <a:prstGeom prst="rect">
            <a:avLst/>
          </a:prstGeom>
        </p:spPr>
      </p:pic>
      <p:pic>
        <p:nvPicPr>
          <p:cNvPr id="7" name="Picture 6" descr="awar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06" y="1340768"/>
            <a:ext cx="655387" cy="835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012160" y="2333460"/>
            <a:ext cx="274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HelveticaNeueLT Std"/>
                <a:cs typeface="HelveticaNeueLT Std"/>
              </a:rPr>
              <a:t>Won </a:t>
            </a:r>
            <a:r>
              <a:rPr lang="en-US" sz="1200" b="1" dirty="0" smtClean="0">
                <a:solidFill>
                  <a:prstClr val="black"/>
                </a:solidFill>
                <a:latin typeface="HelveticaNeueLT Std"/>
                <a:cs typeface="HelveticaNeueLT Std"/>
              </a:rPr>
              <a:t>Audience Choice </a:t>
            </a:r>
            <a:r>
              <a:rPr lang="en-US" sz="1200" dirty="0" smtClean="0">
                <a:solidFill>
                  <a:prstClr val="black"/>
                </a:solidFill>
                <a:latin typeface="HelveticaNeueLT Std"/>
                <a:cs typeface="HelveticaNeueLT Std"/>
              </a:rPr>
              <a:t>&amp; Best </a:t>
            </a:r>
            <a:r>
              <a:rPr lang="en-US" sz="1200" dirty="0">
                <a:solidFill>
                  <a:prstClr val="black"/>
                </a:solidFill>
                <a:latin typeface="HelveticaNeueLT Std"/>
                <a:cs typeface="HelveticaNeueLT Std"/>
              </a:rPr>
              <a:t>S</a:t>
            </a:r>
            <a:r>
              <a:rPr lang="en-US" sz="1200" dirty="0" smtClean="0">
                <a:solidFill>
                  <a:prstClr val="black"/>
                </a:solidFill>
                <a:latin typeface="HelveticaNeueLT Std"/>
                <a:cs typeface="HelveticaNeueLT Std"/>
              </a:rPr>
              <a:t>ocial Integration awards at WebRTC Expo 2014 and </a:t>
            </a:r>
            <a:r>
              <a:rPr lang="en-US" sz="1200" b="1" dirty="0" smtClean="0">
                <a:solidFill>
                  <a:prstClr val="black"/>
                </a:solidFill>
                <a:latin typeface="HelveticaNeueLT Std"/>
                <a:cs typeface="HelveticaNeueLT Std"/>
              </a:rPr>
              <a:t>Best Innovation</a:t>
            </a:r>
            <a:r>
              <a:rPr lang="en-US" sz="1200" dirty="0" smtClean="0">
                <a:solidFill>
                  <a:prstClr val="black"/>
                </a:solidFill>
                <a:latin typeface="HelveticaNeueLT Std"/>
                <a:cs typeface="HelveticaNeueLT Std"/>
              </a:rPr>
              <a:t> at WebRTC Paris 2014</a:t>
            </a:r>
            <a:endParaRPr lang="en-US" sz="1200" dirty="0">
              <a:solidFill>
                <a:prstClr val="black"/>
              </a:solidFill>
              <a:latin typeface="HelveticaNeueLT Std"/>
              <a:cs typeface="HelveticaNeueLT Std"/>
            </a:endParaRPr>
          </a:p>
        </p:txBody>
      </p:sp>
    </p:spTree>
    <p:extLst>
      <p:ext uri="{BB962C8B-B14F-4D97-AF65-F5344CB8AC3E}">
        <p14:creationId xmlns:p14="http://schemas.microsoft.com/office/powerpoint/2010/main" val="2105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sz="4800" b="1" dirty="0" smtClean="0"/>
              <a:t>We need help!</a:t>
            </a:r>
            <a:endParaRPr lang="en-US" sz="1600" b="1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1600" b="1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/>
              <a:t>We need </a:t>
            </a:r>
            <a:r>
              <a:rPr lang="en-US" sz="4000" b="1" dirty="0" smtClean="0"/>
              <a:t>more people </a:t>
            </a:r>
            <a:r>
              <a:rPr lang="en-US" sz="4000" b="1" dirty="0"/>
              <a:t>using it!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We need people to run their own </a:t>
            </a:r>
            <a:r>
              <a:rPr lang="en-US" sz="4000" b="1" dirty="0" err="1" smtClean="0"/>
              <a:t>homeservers</a:t>
            </a:r>
            <a:endParaRPr lang="en-US" sz="4000" b="1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We need feedback on the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sz="7000" b="1" dirty="0" smtClean="0"/>
              <a:t>For more information</a:t>
            </a:r>
            <a:r>
              <a:rPr lang="en-GB" sz="5200" b="1" dirty="0" smtClean="0"/>
              <a:t>:</a:t>
            </a:r>
            <a:endParaRPr lang="en-US" sz="5200" b="1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1600" b="1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5100" b="1" dirty="0" smtClean="0"/>
              <a:t>Talk tomorrow: Enhancing </a:t>
            </a:r>
            <a:r>
              <a:rPr lang="en-US" sz="5100" b="1" dirty="0"/>
              <a:t>your web app with </a:t>
            </a:r>
            <a:r>
              <a:rPr lang="en-US" sz="5100" b="1" dirty="0" err="1"/>
              <a:t>decentralised</a:t>
            </a:r>
            <a:r>
              <a:rPr lang="en-US" sz="5100" b="1" dirty="0"/>
              <a:t> communication via Matrix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5100" b="1" dirty="0" smtClean="0"/>
              <a:t>12:00pm–12:30pm </a:t>
            </a:r>
            <a:r>
              <a:rPr lang="en-US" sz="5100" b="1" dirty="0"/>
              <a:t>Wednesday, 04/22/2015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5100" b="1" dirty="0" smtClean="0"/>
              <a:t>Location</a:t>
            </a:r>
            <a:r>
              <a:rPr lang="en-US" sz="5100" b="1" dirty="0"/>
              <a:t>: Salon </a:t>
            </a:r>
            <a:r>
              <a:rPr lang="en-US" sz="5100" b="1" dirty="0" smtClean="0"/>
              <a:t>10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5100" b="1" dirty="0" smtClean="0"/>
              <a:t>Exhibition booth #208</a:t>
            </a:r>
            <a:endParaRPr lang="en-US" sz="2200" b="1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200" b="1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sz="7000" b="1" dirty="0" smtClean="0"/>
              <a:t>http://matrix.org</a:t>
            </a:r>
            <a:endParaRPr lang="en-US" sz="7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r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</Template>
  <TotalTime>14238</TotalTime>
  <Words>175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Matrix</vt:lpstr>
      <vt:lpstr>An Open Standard for Decentralised,  Distributed Communication</vt:lpstr>
      <vt:lpstr> </vt:lpstr>
      <vt:lpstr>PowerPoint Presentation</vt:lpstr>
      <vt:lpstr> Enter Matrix:   Open Decentralised Eventually Consistent Cryptographically Secure Messaging Database with JSON-over-HTTP API. </vt:lpstr>
      <vt:lpstr>PowerPoint Presentation</vt:lpstr>
      <vt:lpstr>Demo https://matrix.org/beta</vt:lpstr>
      <vt:lpstr>Current Progress</vt:lpstr>
      <vt:lpstr> </vt:lpstr>
      <vt:lpstr> </vt:lpstr>
      <vt:lpstr>Thanks!</vt:lpstr>
    </vt:vector>
  </TitlesOfParts>
  <Company>Amdocs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Amandine Le Pape</dc:creator>
  <cp:lastModifiedBy>Oddvar Lovaas</cp:lastModifiedBy>
  <cp:revision>145</cp:revision>
  <dcterms:created xsi:type="dcterms:W3CDTF">2014-07-29T15:42:17Z</dcterms:created>
  <dcterms:modified xsi:type="dcterms:W3CDTF">2015-04-20T10:23:41Z</dcterms:modified>
</cp:coreProperties>
</file>