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9681" y="3999910"/>
            <a:ext cx="414068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编码模块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1809"/>
              </p:ext>
            </p:extLst>
          </p:nvPr>
        </p:nvGraphicFramePr>
        <p:xfrm>
          <a:off x="686277" y="3698089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预设问题库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92090"/>
              </p:ext>
            </p:extLst>
          </p:nvPr>
        </p:nvGraphicFramePr>
        <p:xfrm>
          <a:off x="4063040" y="4126293"/>
          <a:ext cx="166624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025006" y="35893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问题向量集合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7598" y="4103824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Q1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7598" y="4328245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Q2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7598" y="4552666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Q3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7598" y="4777087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Q…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7598" y="5001506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ysClr val="windowText" lastClr="000000"/>
                </a:solidFill>
              </a:rPr>
              <a:t>Qn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308" y="22384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用户问题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2199734" y="4355932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260782" y="4355932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199734" y="2198658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6218"/>
              </p:ext>
            </p:extLst>
          </p:nvPr>
        </p:nvGraphicFramePr>
        <p:xfrm>
          <a:off x="4025006" y="2316399"/>
          <a:ext cx="16662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2639681" y="1835982"/>
            <a:ext cx="414068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编码模块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390179" y="2198658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55838" y="17634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问题向量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肘形连接符 34"/>
          <p:cNvCxnSpPr>
            <a:endCxn id="46" idx="0"/>
          </p:cNvCxnSpPr>
          <p:nvPr/>
        </p:nvCxnSpPr>
        <p:spPr>
          <a:xfrm rot="16200000" flipH="1">
            <a:off x="5006052" y="3106007"/>
            <a:ext cx="1935993" cy="570134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1657"/>
              </p:ext>
            </p:extLst>
          </p:nvPr>
        </p:nvGraphicFramePr>
        <p:xfrm>
          <a:off x="7001773" y="4180927"/>
          <a:ext cx="16662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6963739" y="36440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粗召回问题集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96331" y="4158458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Q1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96331" y="4382879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Q2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96331" y="4607300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Q...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96331" y="4831721"/>
            <a:ext cx="3738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ysClr val="windowText" lastClr="000000"/>
                </a:solidFill>
              </a:rPr>
              <a:t>Qm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6116779" y="4359071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02104" y="512461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m&lt;&lt;n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8668013" y="2302434"/>
            <a:ext cx="639491" cy="3581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199200" y="1798430"/>
            <a:ext cx="1214753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分类</a:t>
            </a:r>
            <a:r>
              <a:rPr lang="en-US" altLang="zh-CN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相似</a:t>
            </a:r>
            <a:r>
              <a: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度</a:t>
            </a:r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模型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6" name="肘形连接符 55"/>
          <p:cNvCxnSpPr>
            <a:stCxn id="30" idx="3"/>
            <a:endCxn id="55" idx="1"/>
          </p:cNvCxnSpPr>
          <p:nvPr/>
        </p:nvCxnSpPr>
        <p:spPr>
          <a:xfrm>
            <a:off x="5691246" y="2423079"/>
            <a:ext cx="1507954" cy="2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7" idx="3"/>
            <a:endCxn id="55" idx="2"/>
          </p:cNvCxnSpPr>
          <p:nvPr/>
        </p:nvCxnSpPr>
        <p:spPr>
          <a:xfrm flipH="1" flipV="1">
            <a:off x="7806577" y="3052134"/>
            <a:ext cx="861436" cy="1555513"/>
          </a:xfrm>
          <a:prstGeom prst="bentConnector4">
            <a:avLst>
              <a:gd name="adj1" fmla="val -26537"/>
              <a:gd name="adj2" fmla="val 63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5052"/>
              </p:ext>
            </p:extLst>
          </p:nvPr>
        </p:nvGraphicFramePr>
        <p:xfrm>
          <a:off x="9430644" y="2356830"/>
          <a:ext cx="16662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9430644" y="19610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命中问题向量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5400000">
            <a:off x="10087467" y="2581000"/>
            <a:ext cx="289633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26956" y="3068443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预设问题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8" name="右箭头 67"/>
          <p:cNvSpPr/>
          <p:nvPr/>
        </p:nvSpPr>
        <p:spPr>
          <a:xfrm rot="5400000">
            <a:off x="10073119" y="3502360"/>
            <a:ext cx="284710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52156" y="416567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13544"/>
              </p:ext>
            </p:extLst>
          </p:nvPr>
        </p:nvGraphicFramePr>
        <p:xfrm>
          <a:off x="1301768" y="3689462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预设问题库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367"/>
              </p:ext>
            </p:extLst>
          </p:nvPr>
        </p:nvGraphicFramePr>
        <p:xfrm>
          <a:off x="3847379" y="3821418"/>
          <a:ext cx="1349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ysClr val="windowText" lastClr="000000"/>
                          </a:solidFill>
                        </a:rPr>
                        <a:t>句向量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词频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去停止词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044721" y="4338677"/>
            <a:ext cx="497319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18612" y="2173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用户问题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10605"/>
              </p:ext>
            </p:extLst>
          </p:nvPr>
        </p:nvGraphicFramePr>
        <p:xfrm>
          <a:off x="7207988" y="1536904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重排序问题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826938" y="1731148"/>
            <a:ext cx="1214753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距离计算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196016" y="2124175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1" idx="3"/>
            <a:endCxn id="17" idx="2"/>
          </p:cNvCxnSpPr>
          <p:nvPr/>
        </p:nvCxnSpPr>
        <p:spPr>
          <a:xfrm flipV="1">
            <a:off x="5196934" y="2984852"/>
            <a:ext cx="237381" cy="1578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6449520" y="2133190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11930" y="389123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ysClr val="windowText" lastClr="000000"/>
                </a:solidFill>
              </a:rPr>
              <a:t>预处理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50231" y="2173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预设问题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5400000">
            <a:off x="9796394" y="2607251"/>
            <a:ext cx="284710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075431" y="3270563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的答案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8851144" y="2133190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84332" y="17946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ysClr val="windowText" lastClr="000000"/>
                </a:solidFill>
              </a:rPr>
              <a:t>预处理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116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</dc:creator>
  <cp:lastModifiedBy>Arnold</cp:lastModifiedBy>
  <cp:revision>36</cp:revision>
  <dcterms:created xsi:type="dcterms:W3CDTF">2020-10-19T01:19:38Z</dcterms:created>
  <dcterms:modified xsi:type="dcterms:W3CDTF">2020-10-19T06:45:26Z</dcterms:modified>
</cp:coreProperties>
</file>