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b="def" i="def"/>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ph type="sldImg"/>
          </p:nvPr>
        </p:nvSpPr>
        <p:spPr>
          <a:xfrm>
            <a:off x="1143000" y="685800"/>
            <a:ext cx="4572000" cy="3429000"/>
          </a:xfrm>
          <a:prstGeom prst="rect">
            <a:avLst/>
          </a:prstGeom>
        </p:spPr>
        <p:txBody>
          <a:bodyPr/>
          <a:lstStyle/>
          <a:p>
            <a:pPr lvl="0"/>
          </a:p>
        </p:txBody>
      </p:sp>
      <p:sp>
        <p:nvSpPr>
          <p:cNvPr id="236" name="Shape 23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16" name="Shape 16"/>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7" name="Shape 17"/>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20" name="Group 20"/>
          <p:cNvGrpSpPr/>
          <p:nvPr/>
        </p:nvGrpSpPr>
        <p:grpSpPr>
          <a:xfrm>
            <a:off x="5242538" y="6516537"/>
            <a:ext cx="6470087" cy="352584"/>
            <a:chOff x="0" y="0"/>
            <a:chExt cx="6470086" cy="352583"/>
          </a:xfrm>
        </p:grpSpPr>
        <p:sp>
          <p:nvSpPr>
            <p:cNvPr id="18" name="Shape 18"/>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19" name="Shape 19"/>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23" name="Group 23"/>
          <p:cNvGrpSpPr/>
          <p:nvPr/>
        </p:nvGrpSpPr>
        <p:grpSpPr>
          <a:xfrm>
            <a:off x="-1861" y="6517757"/>
            <a:ext cx="5305774" cy="350876"/>
            <a:chOff x="0" y="0"/>
            <a:chExt cx="5305772" cy="350874"/>
          </a:xfrm>
        </p:grpSpPr>
        <p:sp>
          <p:nvSpPr>
            <p:cNvPr id="21" name="Shape 21"/>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22" name="Shape 22"/>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24" name="Shape 24"/>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25" name="Shape 25"/>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26" name="Shape 26"/>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27"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28" name="Shape 28"/>
          <p:cNvSpPr/>
          <p:nvPr>
            <p:ph type="title"/>
          </p:nvPr>
        </p:nvSpPr>
        <p:spPr>
          <a:xfrm>
            <a:off x="48343" y="1941546"/>
            <a:ext cx="9144001" cy="1377108"/>
          </a:xfrm>
          <a:prstGeom prst="rect">
            <a:avLst/>
          </a:prstGeom>
        </p:spPr>
        <p:txBody>
          <a:bodyPr anchor="b">
            <a:noAutofit/>
          </a:bodyPr>
          <a:lstStyle>
            <a:lvl1pPr>
              <a:defRPr sz="3600"/>
            </a:lvl1pPr>
          </a:lstStyle>
          <a:p>
            <a:pPr lvl="0">
              <a:defRPr sz="1800">
                <a:solidFill>
                  <a:srgbClr val="000000"/>
                </a:solidFill>
              </a:defRPr>
            </a:pPr>
            <a:r>
              <a:rPr sz="3600">
                <a:solidFill>
                  <a:srgbClr val="FFFFFF"/>
                </a:solidFill>
              </a:rPr>
              <a:t>Title Text</a:t>
            </a:r>
          </a:p>
        </p:txBody>
      </p:sp>
      <p:sp>
        <p:nvSpPr>
          <p:cNvPr id="29" name="Shape 29"/>
          <p:cNvSpPr/>
          <p:nvPr>
            <p:ph type="body" idx="1"/>
          </p:nvPr>
        </p:nvSpPr>
        <p:spPr>
          <a:xfrm>
            <a:off x="120352" y="3260692"/>
            <a:ext cx="9144001" cy="1655762"/>
          </a:xfrm>
          <a:prstGeom prst="rect">
            <a:avLst/>
          </a:prstGeom>
        </p:spPr>
        <p:txBody>
          <a:bodyPr>
            <a:noAutofit/>
          </a:bodyPr>
          <a:lstStyle>
            <a:lvl1pPr marL="0" indent="0">
              <a:buClrTx/>
              <a:buSzTx/>
              <a:buFontTx/>
              <a:buNone/>
              <a:defRPr sz="1600">
                <a:solidFill>
                  <a:srgbClr val="FFFFFF"/>
                </a:solidFill>
              </a:defRPr>
            </a:lvl1pPr>
            <a:lvl2pPr marL="0" indent="457200">
              <a:buClrTx/>
              <a:buSzTx/>
              <a:buFontTx/>
              <a:buNone/>
              <a:defRPr sz="1600">
                <a:solidFill>
                  <a:srgbClr val="FFFFFF"/>
                </a:solidFill>
              </a:defRPr>
            </a:lvl2pPr>
            <a:lvl3pPr marL="0" indent="914400">
              <a:buClrTx/>
              <a:buSzTx/>
              <a:buFontTx/>
              <a:buNone/>
              <a:defRPr sz="1600">
                <a:solidFill>
                  <a:srgbClr val="FFFFFF"/>
                </a:solidFill>
              </a:defRPr>
            </a:lvl3pPr>
            <a:lvl4pPr marL="0" indent="1371600">
              <a:buClrTx/>
              <a:buSzTx/>
              <a:buFontTx/>
              <a:buNone/>
              <a:defRPr sz="1600">
                <a:solidFill>
                  <a:srgbClr val="FFFFFF"/>
                </a:solidFill>
              </a:defRPr>
            </a:lvl4pPr>
            <a:lvl5pPr marL="0" indent="1828800">
              <a:buClrTx/>
              <a:buSzTx/>
              <a:buFontTx/>
              <a:buNone/>
              <a:defRPr sz="1600">
                <a:solidFill>
                  <a:srgbClr val="FFFFFF"/>
                </a:solidFill>
              </a:defRPr>
            </a:lvl5pPr>
          </a:lstStyle>
          <a:p>
            <a:pPr lvl="0">
              <a:defRPr sz="1800">
                <a:solidFill>
                  <a:srgbClr val="000000"/>
                </a:solidFill>
              </a:defRPr>
            </a:pPr>
            <a:r>
              <a:rPr sz="1600">
                <a:solidFill>
                  <a:srgbClr val="FFFFFF"/>
                </a:solidFill>
              </a:rPr>
              <a:t>Body Level One</a:t>
            </a:r>
            <a:endParaRPr sz="1600">
              <a:solidFill>
                <a:srgbClr val="FFFFFF"/>
              </a:solidFill>
            </a:endParaRPr>
          </a:p>
          <a:p>
            <a:pPr lvl="1">
              <a:defRPr sz="1800">
                <a:solidFill>
                  <a:srgbClr val="000000"/>
                </a:solidFill>
              </a:defRPr>
            </a:pPr>
            <a:r>
              <a:rPr sz="1600">
                <a:solidFill>
                  <a:srgbClr val="FFFFFF"/>
                </a:solidFill>
              </a:rPr>
              <a:t>Body Level Two</a:t>
            </a:r>
            <a:endParaRPr sz="1600">
              <a:solidFill>
                <a:srgbClr val="FFFFFF"/>
              </a:solidFill>
            </a:endParaRPr>
          </a:p>
          <a:p>
            <a:pPr lvl="2">
              <a:defRPr sz="1800">
                <a:solidFill>
                  <a:srgbClr val="000000"/>
                </a:solidFill>
              </a:defRPr>
            </a:pPr>
            <a:r>
              <a:rPr sz="1600">
                <a:solidFill>
                  <a:srgbClr val="FFFFFF"/>
                </a:solidFill>
              </a:rPr>
              <a:t>Body Level Three</a:t>
            </a:r>
            <a:endParaRPr sz="1600">
              <a:solidFill>
                <a:srgbClr val="FFFFFF"/>
              </a:solidFill>
            </a:endParaRPr>
          </a:p>
          <a:p>
            <a:pPr lvl="3">
              <a:defRPr sz="1800">
                <a:solidFill>
                  <a:srgbClr val="000000"/>
                </a:solidFill>
              </a:defRPr>
            </a:pPr>
            <a:r>
              <a:rPr sz="1600">
                <a:solidFill>
                  <a:srgbClr val="FFFFFF"/>
                </a:solidFill>
              </a:rPr>
              <a:t>Body Level Four</a:t>
            </a:r>
            <a:endParaRPr sz="1600">
              <a:solidFill>
                <a:srgbClr val="FFFFFF"/>
              </a:solidFill>
            </a:endParaRPr>
          </a:p>
          <a:p>
            <a:pPr lvl="4">
              <a:defRPr sz="1800">
                <a:solidFill>
                  <a:srgbClr val="000000"/>
                </a:solidFill>
              </a:defRPr>
            </a:pPr>
            <a:r>
              <a:rPr sz="16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148" name="Shape 148"/>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49" name="Shape 149"/>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152" name="Group 152"/>
          <p:cNvGrpSpPr/>
          <p:nvPr/>
        </p:nvGrpSpPr>
        <p:grpSpPr>
          <a:xfrm>
            <a:off x="5242538" y="6516537"/>
            <a:ext cx="6470087" cy="352584"/>
            <a:chOff x="0" y="0"/>
            <a:chExt cx="6470086" cy="352583"/>
          </a:xfrm>
        </p:grpSpPr>
        <p:sp>
          <p:nvSpPr>
            <p:cNvPr id="150" name="Shape 150"/>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151" name="Shape 151"/>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155" name="Group 155"/>
          <p:cNvGrpSpPr/>
          <p:nvPr/>
        </p:nvGrpSpPr>
        <p:grpSpPr>
          <a:xfrm>
            <a:off x="-1861" y="6517757"/>
            <a:ext cx="5305774" cy="350876"/>
            <a:chOff x="0" y="0"/>
            <a:chExt cx="5305772" cy="350874"/>
          </a:xfrm>
        </p:grpSpPr>
        <p:sp>
          <p:nvSpPr>
            <p:cNvPr id="153" name="Shape 153"/>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154" name="Shape 154"/>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156" name="Shape 156"/>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57" name="Shape 157"/>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58" name="Shape 158"/>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159"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160" name="Shape 160"/>
          <p:cNvSpPr/>
          <p:nvPr>
            <p:ph type="title"/>
          </p:nvPr>
        </p:nvSpPr>
        <p:spPr>
          <a:xfrm>
            <a:off x="838200" y="365125"/>
            <a:ext cx="10515600" cy="1460501"/>
          </a:xfrm>
          <a:prstGeom prst="rect">
            <a:avLst/>
          </a:prstGeom>
        </p:spPr>
        <p:txBody>
          <a:bodyPr anchor="t">
            <a:noAutofit/>
          </a:bodyPr>
          <a:lstStyle>
            <a:lvl1pPr>
              <a:defRPr sz="4400">
                <a:solidFill>
                  <a:srgbClr val="000000"/>
                </a:solidFill>
                <a:latin typeface="Calibri Light"/>
                <a:ea typeface="Calibri Light"/>
                <a:cs typeface="Calibri Light"/>
                <a:sym typeface="Calibri Light"/>
              </a:defRPr>
            </a:lvl1pPr>
          </a:lstStyle>
          <a:p>
            <a:pPr lvl="0">
              <a:defRPr sz="1800"/>
            </a:pPr>
            <a:r>
              <a:rPr sz="4400"/>
              <a:t>Title Text</a:t>
            </a:r>
          </a:p>
        </p:txBody>
      </p:sp>
      <p:sp>
        <p:nvSpPr>
          <p:cNvPr id="161" name="Shape 161"/>
          <p:cNvSpPr/>
          <p:nvPr>
            <p:ph type="body" idx="1"/>
          </p:nvPr>
        </p:nvSpPr>
        <p:spPr>
          <a:xfrm>
            <a:off x="838200" y="1825625"/>
            <a:ext cx="10515600" cy="5032375"/>
          </a:xfrm>
          <a:prstGeom prst="rect">
            <a:avLst/>
          </a:prstGeom>
        </p:spPr>
        <p:txBody>
          <a:bodyPr>
            <a:noAutofit/>
          </a:bodyPr>
          <a:lstStyle>
            <a:lvl1pPr indent="-228600">
              <a:buClrTx/>
              <a:buSzPct val="100000"/>
              <a:buFont typeface="Arial"/>
              <a:buChar char="•"/>
              <a:defRPr>
                <a:latin typeface="Calibri"/>
                <a:ea typeface="Calibri"/>
                <a:cs typeface="Calibri"/>
                <a:sym typeface="Calibri"/>
              </a:defRPr>
            </a:lvl1pPr>
            <a:lvl2pPr marL="723900" indent="-266700">
              <a:buClrTx/>
              <a:buSzPct val="100000"/>
              <a:buFont typeface="Arial"/>
              <a:buChar char="•"/>
              <a:defRPr>
                <a:latin typeface="Calibri"/>
                <a:ea typeface="Calibri"/>
                <a:cs typeface="Calibri"/>
                <a:sym typeface="Calibri"/>
              </a:defRPr>
            </a:lvl2pPr>
            <a:lvl3pPr>
              <a:buClrTx/>
              <a:buSzPct val="100000"/>
              <a:buFont typeface="Arial"/>
              <a:buChar char="•"/>
              <a:defRPr>
                <a:latin typeface="Calibri"/>
                <a:ea typeface="Calibri"/>
                <a:cs typeface="Calibri"/>
                <a:sym typeface="Calibri"/>
              </a:defRPr>
            </a:lvl3pPr>
            <a:lvl4pPr>
              <a:buClrTx/>
              <a:buFont typeface="Arial"/>
              <a:defRPr>
                <a:latin typeface="Calibri"/>
                <a:ea typeface="Calibri"/>
                <a:cs typeface="Calibri"/>
                <a:sym typeface="Calibri"/>
              </a:defRPr>
            </a:lvl4pPr>
            <a:lvl5pPr>
              <a:buClrTx/>
              <a:buFont typeface="Arial"/>
              <a:defRPr>
                <a:latin typeface="Calibri"/>
                <a:ea typeface="Calibri"/>
                <a:cs typeface="Calibri"/>
                <a:sym typeface="Calibri"/>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63" name="Shape 163"/>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64" name="Shape 164"/>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167" name="Group 167"/>
          <p:cNvGrpSpPr/>
          <p:nvPr/>
        </p:nvGrpSpPr>
        <p:grpSpPr>
          <a:xfrm>
            <a:off x="5242538" y="6516537"/>
            <a:ext cx="6470087" cy="352584"/>
            <a:chOff x="0" y="0"/>
            <a:chExt cx="6470086" cy="352583"/>
          </a:xfrm>
        </p:grpSpPr>
        <p:sp>
          <p:nvSpPr>
            <p:cNvPr id="165" name="Shape 165"/>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166" name="Shape 166"/>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170" name="Group 170"/>
          <p:cNvGrpSpPr/>
          <p:nvPr/>
        </p:nvGrpSpPr>
        <p:grpSpPr>
          <a:xfrm>
            <a:off x="-1861" y="6517757"/>
            <a:ext cx="5305774" cy="350876"/>
            <a:chOff x="0" y="0"/>
            <a:chExt cx="5305772" cy="350874"/>
          </a:xfrm>
        </p:grpSpPr>
        <p:sp>
          <p:nvSpPr>
            <p:cNvPr id="168" name="Shape 168"/>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169" name="Shape 169"/>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171" name="Shape 171"/>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72" name="Shape 172"/>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73" name="Shape 173"/>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174"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175" name="Shape 175"/>
          <p:cNvSpPr/>
          <p:nvPr>
            <p:ph type="title"/>
          </p:nvPr>
        </p:nvSpPr>
        <p:spPr>
          <a:xfrm>
            <a:off x="8724900" y="365125"/>
            <a:ext cx="2628900" cy="6492875"/>
          </a:xfrm>
          <a:prstGeom prst="rect">
            <a:avLst/>
          </a:prstGeom>
        </p:spPr>
        <p:txBody>
          <a:bodyPr anchor="t">
            <a:noAutofit/>
          </a:bodyPr>
          <a:lstStyle>
            <a:lvl1pPr>
              <a:defRPr sz="4400">
                <a:solidFill>
                  <a:srgbClr val="000000"/>
                </a:solidFill>
                <a:latin typeface="Calibri Light"/>
                <a:ea typeface="Calibri Light"/>
                <a:cs typeface="Calibri Light"/>
                <a:sym typeface="Calibri Light"/>
              </a:defRPr>
            </a:lvl1pPr>
          </a:lstStyle>
          <a:p>
            <a:pPr lvl="0">
              <a:defRPr sz="1800"/>
            </a:pPr>
            <a:r>
              <a:rPr sz="4400"/>
              <a:t>Title Text</a:t>
            </a:r>
          </a:p>
        </p:txBody>
      </p:sp>
      <p:sp>
        <p:nvSpPr>
          <p:cNvPr id="176" name="Shape 176"/>
          <p:cNvSpPr/>
          <p:nvPr>
            <p:ph type="body" idx="1"/>
          </p:nvPr>
        </p:nvSpPr>
        <p:spPr>
          <a:xfrm>
            <a:off x="838200" y="365125"/>
            <a:ext cx="7734300" cy="6492875"/>
          </a:xfrm>
          <a:prstGeom prst="rect">
            <a:avLst/>
          </a:prstGeom>
        </p:spPr>
        <p:txBody>
          <a:bodyPr>
            <a:noAutofit/>
          </a:bodyPr>
          <a:lstStyle>
            <a:lvl1pPr indent="-228600">
              <a:buClrTx/>
              <a:buSzPct val="100000"/>
              <a:buFont typeface="Arial"/>
              <a:buChar char="•"/>
              <a:defRPr>
                <a:latin typeface="Calibri"/>
                <a:ea typeface="Calibri"/>
                <a:cs typeface="Calibri"/>
                <a:sym typeface="Calibri"/>
              </a:defRPr>
            </a:lvl1pPr>
            <a:lvl2pPr marL="723900" indent="-266700">
              <a:buClrTx/>
              <a:buSzPct val="100000"/>
              <a:buFont typeface="Arial"/>
              <a:buChar char="•"/>
              <a:defRPr>
                <a:latin typeface="Calibri"/>
                <a:ea typeface="Calibri"/>
                <a:cs typeface="Calibri"/>
                <a:sym typeface="Calibri"/>
              </a:defRPr>
            </a:lvl2pPr>
            <a:lvl3pPr>
              <a:buClrTx/>
              <a:buSzPct val="100000"/>
              <a:buFont typeface="Arial"/>
              <a:buChar char="•"/>
              <a:defRPr>
                <a:latin typeface="Calibri"/>
                <a:ea typeface="Calibri"/>
                <a:cs typeface="Calibri"/>
                <a:sym typeface="Calibri"/>
              </a:defRPr>
            </a:lvl3pPr>
            <a:lvl4pPr>
              <a:buClrTx/>
              <a:buFont typeface="Arial"/>
              <a:defRPr>
                <a:latin typeface="Calibri"/>
                <a:ea typeface="Calibri"/>
                <a:cs typeface="Calibri"/>
                <a:sym typeface="Calibri"/>
              </a:defRPr>
            </a:lvl4pPr>
            <a:lvl5pPr>
              <a:buClrTx/>
              <a:buFont typeface="Arial"/>
              <a:defRPr>
                <a:latin typeface="Calibri"/>
                <a:ea typeface="Calibri"/>
                <a:cs typeface="Calibri"/>
                <a:sym typeface="Calibri"/>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sp>
        <p:nvSpPr>
          <p:cNvPr id="178" name="Shape 178"/>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79" name="Shape 179"/>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182" name="Group 182"/>
          <p:cNvGrpSpPr/>
          <p:nvPr/>
        </p:nvGrpSpPr>
        <p:grpSpPr>
          <a:xfrm>
            <a:off x="5242538" y="6516537"/>
            <a:ext cx="6470087" cy="352584"/>
            <a:chOff x="0" y="0"/>
            <a:chExt cx="6470086" cy="352583"/>
          </a:xfrm>
        </p:grpSpPr>
        <p:sp>
          <p:nvSpPr>
            <p:cNvPr id="180" name="Shape 180"/>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181" name="Shape 181"/>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185" name="Group 185"/>
          <p:cNvGrpSpPr/>
          <p:nvPr/>
        </p:nvGrpSpPr>
        <p:grpSpPr>
          <a:xfrm>
            <a:off x="-1861" y="6517757"/>
            <a:ext cx="5305774" cy="350876"/>
            <a:chOff x="0" y="0"/>
            <a:chExt cx="5305772" cy="350874"/>
          </a:xfrm>
        </p:grpSpPr>
        <p:sp>
          <p:nvSpPr>
            <p:cNvPr id="183" name="Shape 183"/>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184" name="Shape 184"/>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186" name="Shape 186"/>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87" name="Shape 187"/>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88" name="Shape 188"/>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189"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190" name="Shape 190"/>
          <p:cNvSpPr/>
          <p:nvPr>
            <p:ph type="sldNum" sz="quarter" idx="2"/>
          </p:nvPr>
        </p:nvSpPr>
        <p:spPr>
          <a:xfrm>
            <a:off x="8610600" y="6356350"/>
            <a:ext cx="2743200" cy="358140"/>
          </a:xfrm>
          <a:prstGeom prst="rect">
            <a:avLst/>
          </a:prstGeom>
          <a:ln w="12700">
            <a:miter lim="400000"/>
          </a:ln>
        </p:spPr>
        <p:txBody>
          <a:bodyPr lIns="45719" rIns="45719">
            <a:spAutoFit/>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92" name="Shape 192"/>
          <p:cNvSpPr/>
          <p:nvPr>
            <p:ph type="title"/>
          </p:nvPr>
        </p:nvSpPr>
        <p:spPr>
          <a:xfrm>
            <a:off x="1524000" y="0"/>
            <a:ext cx="9144000" cy="3509963"/>
          </a:xfrm>
          <a:prstGeom prst="rect">
            <a:avLst/>
          </a:prstGeom>
        </p:spPr>
        <p:txBody>
          <a:bodyPr anchor="b"/>
          <a:lstStyle>
            <a:lvl1pPr algn="ctr">
              <a:defRPr sz="6000"/>
            </a:lvl1pPr>
          </a:lstStyle>
          <a:p>
            <a:pPr lvl="0">
              <a:defRPr sz="1800">
                <a:solidFill>
                  <a:srgbClr val="000000"/>
                </a:solidFill>
              </a:defRPr>
            </a:pPr>
            <a:r>
              <a:rPr sz="6000">
                <a:solidFill>
                  <a:srgbClr val="FFFFFF"/>
                </a:solidFill>
              </a:rPr>
              <a:t>Title Text</a:t>
            </a:r>
          </a:p>
        </p:txBody>
      </p:sp>
      <p:sp>
        <p:nvSpPr>
          <p:cNvPr id="193" name="Shape 193"/>
          <p:cNvSpPr/>
          <p:nvPr>
            <p:ph type="body" idx="1"/>
          </p:nvPr>
        </p:nvSpPr>
        <p:spPr>
          <a:xfrm>
            <a:off x="1524000" y="3602037"/>
            <a:ext cx="9144000" cy="3255963"/>
          </a:xfrm>
          <a:prstGeom prst="rect">
            <a:avLst/>
          </a:prstGeom>
        </p:spPr>
        <p:txBody>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solidFill>
                  <a:srgbClr val="000000"/>
                </a:solidFill>
              </a:defRPr>
            </a:pPr>
            <a:r>
              <a:rPr sz="3200">
                <a:solidFill>
                  <a:srgbClr val="FFFFFF"/>
                </a:solidFill>
              </a:rPr>
              <a:t>Title Text</a:t>
            </a:r>
          </a:p>
        </p:txBody>
      </p:sp>
      <p:sp>
        <p:nvSpPr>
          <p:cNvPr id="196" name="Shape 196"/>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98" name="Shape 198"/>
          <p:cNvSpPr/>
          <p:nvPr>
            <p:ph type="title"/>
          </p:nvPr>
        </p:nvSpPr>
        <p:spPr>
          <a:xfrm>
            <a:off x="831850" y="0"/>
            <a:ext cx="10515600" cy="4562475"/>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99" name="Shape 199"/>
          <p:cNvSpPr/>
          <p:nvPr>
            <p:ph type="body" idx="1"/>
          </p:nvPr>
        </p:nvSpPr>
        <p:spPr>
          <a:xfrm>
            <a:off x="831850" y="4589462"/>
            <a:ext cx="10515600" cy="2268538"/>
          </a:xfrm>
          <a:prstGeom prst="rect">
            <a:avLst/>
          </a:prstGeom>
        </p:spPr>
        <p:txBody>
          <a:bodyPr/>
          <a:lstStyle>
            <a:lvl1pPr marL="0" indent="0">
              <a:buClrTx/>
              <a:buSzTx/>
              <a:buFontTx/>
              <a:buNone/>
              <a:defRPr sz="2400">
                <a:solidFill>
                  <a:srgbClr val="888888"/>
                </a:solidFill>
              </a:defRPr>
            </a:lvl1pPr>
            <a:lvl2pPr marL="0" indent="457200">
              <a:buClrTx/>
              <a:buSzTx/>
              <a:buFontTx/>
              <a:buNone/>
              <a:defRPr sz="2400">
                <a:solidFill>
                  <a:srgbClr val="888888"/>
                </a:solidFill>
              </a:defRPr>
            </a:lvl2pPr>
            <a:lvl3pPr marL="0" indent="914400">
              <a:buClrTx/>
              <a:buSzTx/>
              <a:buFontTx/>
              <a:buNone/>
              <a:defRPr sz="2400">
                <a:solidFill>
                  <a:srgbClr val="888888"/>
                </a:solidFill>
              </a:defRPr>
            </a:lvl3pPr>
            <a:lvl4pPr marL="0" indent="1371600">
              <a:buClrTx/>
              <a:buSzTx/>
              <a:buFontTx/>
              <a:buNone/>
              <a:defRPr sz="2400">
                <a:solidFill>
                  <a:srgbClr val="888888"/>
                </a:solidFill>
              </a:defRPr>
            </a:lvl4pPr>
            <a:lvl5pPr marL="0" indent="1828800">
              <a:buClrTx/>
              <a:buSzTx/>
              <a:buFontTx/>
              <a:buNone/>
              <a:defRPr sz="2400">
                <a:solidFill>
                  <a:srgbClr val="888888"/>
                </a:solidFill>
              </a:defRPr>
            </a:lvl5pPr>
          </a:lstStyle>
          <a:p>
            <a:pPr lvl="0">
              <a:defRPr sz="1800">
                <a:solidFill>
                  <a:srgbClr val="000000"/>
                </a:solidFill>
              </a:defRPr>
            </a:pPr>
            <a:r>
              <a:rPr sz="2400">
                <a:solidFill>
                  <a:srgbClr val="888888"/>
                </a:solidFill>
              </a:rPr>
              <a:t>Body Level One</a:t>
            </a:r>
            <a:endParaRPr sz="2400">
              <a:solidFill>
                <a:srgbClr val="888888"/>
              </a:solidFill>
            </a:endParaRPr>
          </a:p>
          <a:p>
            <a:pPr lvl="1">
              <a:defRPr sz="1800">
                <a:solidFill>
                  <a:srgbClr val="000000"/>
                </a:solidFill>
              </a:defRPr>
            </a:pPr>
            <a:r>
              <a:rPr sz="2400">
                <a:solidFill>
                  <a:srgbClr val="888888"/>
                </a:solidFill>
              </a:rPr>
              <a:t>Body Level Two</a:t>
            </a:r>
            <a:endParaRPr sz="2400">
              <a:solidFill>
                <a:srgbClr val="888888"/>
              </a:solidFill>
            </a:endParaRPr>
          </a:p>
          <a:p>
            <a:pPr lvl="2">
              <a:defRPr sz="1800">
                <a:solidFill>
                  <a:srgbClr val="000000"/>
                </a:solidFill>
              </a:defRPr>
            </a:pPr>
            <a:r>
              <a:rPr sz="2400">
                <a:solidFill>
                  <a:srgbClr val="888888"/>
                </a:solidFill>
              </a:rPr>
              <a:t>Body Level Three</a:t>
            </a:r>
            <a:endParaRPr sz="2400">
              <a:solidFill>
                <a:srgbClr val="888888"/>
              </a:solidFill>
            </a:endParaRPr>
          </a:p>
          <a:p>
            <a:pPr lvl="3">
              <a:defRPr sz="1800">
                <a:solidFill>
                  <a:srgbClr val="000000"/>
                </a:solidFill>
              </a:defRPr>
            </a:pPr>
            <a:r>
              <a:rPr sz="2400">
                <a:solidFill>
                  <a:srgbClr val="888888"/>
                </a:solidFill>
              </a:rPr>
              <a:t>Body Level Four</a:t>
            </a:r>
            <a:endParaRPr sz="2400">
              <a:solidFill>
                <a:srgbClr val="888888"/>
              </a:solidFill>
            </a:endParaRPr>
          </a:p>
          <a:p>
            <a:pPr lvl="4">
              <a:defRPr sz="1800">
                <a:solidFill>
                  <a:srgbClr val="000000"/>
                </a:solidFill>
              </a:defRPr>
            </a:pPr>
            <a:r>
              <a:rPr sz="2400">
                <a:solidFill>
                  <a:srgbClr val="888888"/>
                </a:solidFill>
              </a:rPr>
              <a:t>Body Level Five</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lvl="0">
              <a:defRPr sz="1800">
                <a:solidFill>
                  <a:srgbClr val="000000"/>
                </a:solidFill>
              </a:defRPr>
            </a:pPr>
            <a:r>
              <a:rPr sz="3200">
                <a:solidFill>
                  <a:srgbClr val="FFFFFF"/>
                </a:solidFill>
              </a:rPr>
              <a:t>Title Text</a:t>
            </a:r>
          </a:p>
        </p:txBody>
      </p:sp>
      <p:sp>
        <p:nvSpPr>
          <p:cNvPr id="202" name="Shape 202"/>
          <p:cNvSpPr/>
          <p:nvPr>
            <p:ph type="body" idx="1"/>
          </p:nvPr>
        </p:nvSpPr>
        <p:spPr>
          <a:xfrm>
            <a:off x="262799" y="889199"/>
            <a:ext cx="5617178" cy="5968801"/>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04" name="Shape 204"/>
          <p:cNvSpPr/>
          <p:nvPr>
            <p:ph type="title"/>
          </p:nvPr>
        </p:nvSpPr>
        <p:spPr>
          <a:xfrm>
            <a:off x="839787" y="365125"/>
            <a:ext cx="10515601" cy="1325563"/>
          </a:xfrm>
          <a:prstGeom prst="rect">
            <a:avLst/>
          </a:prstGeom>
        </p:spPr>
        <p:txBody>
          <a:bodyPr/>
          <a:lstStyle/>
          <a:p>
            <a:pPr lvl="0">
              <a:defRPr sz="1800">
                <a:solidFill>
                  <a:srgbClr val="000000"/>
                </a:solidFill>
              </a:defRPr>
            </a:pPr>
            <a:r>
              <a:rPr sz="3200">
                <a:solidFill>
                  <a:srgbClr val="FFFFFF"/>
                </a:solidFill>
              </a:rPr>
              <a:t>Title Text</a:t>
            </a:r>
          </a:p>
        </p:txBody>
      </p:sp>
      <p:sp>
        <p:nvSpPr>
          <p:cNvPr id="205" name="Shape 205"/>
          <p:cNvSpPr/>
          <p:nvPr>
            <p:ph type="body" idx="1"/>
          </p:nvPr>
        </p:nvSpPr>
        <p:spPr>
          <a:xfrm>
            <a:off x="839787" y="1681163"/>
            <a:ext cx="5157789" cy="823913"/>
          </a:xfrm>
          <a:prstGeom prst="rect">
            <a:avLst/>
          </a:prstGeom>
        </p:spPr>
        <p:txBody>
          <a:bodyPr anchor="b"/>
          <a:lstStyle>
            <a:lvl1pPr marL="0" indent="0">
              <a:buClrTx/>
              <a:buSzTx/>
              <a:buFontTx/>
              <a:buNone/>
              <a:defRPr b="1" sz="2400"/>
            </a:lvl1pPr>
            <a:lvl2pPr marL="0" indent="457200">
              <a:buClrTx/>
              <a:buSzTx/>
              <a:buFontTx/>
              <a:buNone/>
              <a:defRPr b="1" sz="2400"/>
            </a:lvl2pPr>
            <a:lvl3pPr marL="0" indent="914400">
              <a:buClrTx/>
              <a:buSzTx/>
              <a:buFontTx/>
              <a:buNone/>
              <a:defRPr b="1" sz="2400"/>
            </a:lvl3pPr>
            <a:lvl4pPr marL="0" indent="1371600">
              <a:buClrTx/>
              <a:buSzTx/>
              <a:buFontTx/>
              <a:buNone/>
              <a:defRPr b="1" sz="2400"/>
            </a:lvl4pPr>
            <a:lvl5pPr marL="0" indent="1828800">
              <a:buClrTx/>
              <a:buSzTx/>
              <a:buFontTx/>
              <a:buNone/>
              <a:defRPr b="1" sz="2400"/>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lvl="0">
              <a:defRPr sz="1800">
                <a:solidFill>
                  <a:srgbClr val="000000"/>
                </a:solidFill>
              </a:defRPr>
            </a:pPr>
            <a:r>
              <a:rPr sz="3200">
                <a:solidFill>
                  <a:srgbClr val="FFFFFF"/>
                </a:solidFill>
              </a:rPr>
              <a:t>Title Text</a:t>
            </a:r>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31" name="Shape 31"/>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32" name="Shape 32"/>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35" name="Group 35"/>
          <p:cNvGrpSpPr/>
          <p:nvPr/>
        </p:nvGrpSpPr>
        <p:grpSpPr>
          <a:xfrm>
            <a:off x="5242538" y="6516537"/>
            <a:ext cx="6470087" cy="352584"/>
            <a:chOff x="0" y="0"/>
            <a:chExt cx="6470086" cy="352583"/>
          </a:xfrm>
        </p:grpSpPr>
        <p:sp>
          <p:nvSpPr>
            <p:cNvPr id="33" name="Shape 33"/>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34" name="Shape 34"/>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38" name="Group 38"/>
          <p:cNvGrpSpPr/>
          <p:nvPr/>
        </p:nvGrpSpPr>
        <p:grpSpPr>
          <a:xfrm>
            <a:off x="-1861" y="6517757"/>
            <a:ext cx="5305774" cy="350876"/>
            <a:chOff x="0" y="0"/>
            <a:chExt cx="5305772" cy="350874"/>
          </a:xfrm>
        </p:grpSpPr>
        <p:sp>
          <p:nvSpPr>
            <p:cNvPr id="36" name="Shape 36"/>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37" name="Shape 37"/>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39" name="Shape 39"/>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40" name="Shape 40"/>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41" name="Shape 41"/>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42"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43" name="Shape 43"/>
          <p:cNvSpPr/>
          <p:nvPr>
            <p:ph type="title"/>
          </p:nvPr>
        </p:nvSpPr>
        <p:spPr>
          <a:xfrm>
            <a:off x="838200" y="365125"/>
            <a:ext cx="10515600" cy="1460501"/>
          </a:xfrm>
          <a:prstGeom prst="rect">
            <a:avLst/>
          </a:prstGeom>
        </p:spPr>
        <p:txBody>
          <a:bodyPr anchor="t">
            <a:noAutofit/>
          </a:bodyPr>
          <a:lstStyle>
            <a:lvl1pPr>
              <a:defRPr sz="4400">
                <a:solidFill>
                  <a:srgbClr val="000000"/>
                </a:solidFill>
                <a:latin typeface="Calibri Light"/>
                <a:ea typeface="Calibri Light"/>
                <a:cs typeface="Calibri Light"/>
                <a:sym typeface="Calibri Light"/>
              </a:defRPr>
            </a:lvl1pPr>
          </a:lstStyle>
          <a:p>
            <a:pPr lvl="0">
              <a:defRPr sz="1800"/>
            </a:pPr>
            <a:r>
              <a:rPr sz="4400"/>
              <a:t>Title Text</a:t>
            </a:r>
          </a:p>
        </p:txBody>
      </p:sp>
      <p:sp>
        <p:nvSpPr>
          <p:cNvPr id="44" name="Shape 44"/>
          <p:cNvSpPr/>
          <p:nvPr>
            <p:ph type="body" idx="1"/>
          </p:nvPr>
        </p:nvSpPr>
        <p:spPr>
          <a:xfrm>
            <a:off x="838200" y="1825625"/>
            <a:ext cx="10515600" cy="5032375"/>
          </a:xfrm>
          <a:prstGeom prst="rect">
            <a:avLst/>
          </a:prstGeom>
        </p:spPr>
        <p:txBody>
          <a:bodyPr>
            <a:noAutofit/>
          </a:bodyPr>
          <a:lstStyle>
            <a:lvl1pPr indent="-228600">
              <a:buClrTx/>
              <a:buSzPct val="100000"/>
              <a:buFont typeface="Arial"/>
              <a:buChar char="•"/>
              <a:defRPr>
                <a:latin typeface="Calibri"/>
                <a:ea typeface="Calibri"/>
                <a:cs typeface="Calibri"/>
                <a:sym typeface="Calibri"/>
              </a:defRPr>
            </a:lvl1pPr>
            <a:lvl2pPr marL="723900" indent="-266700">
              <a:buClrTx/>
              <a:buSzPct val="100000"/>
              <a:buFont typeface="Arial"/>
              <a:buChar char="•"/>
              <a:defRPr>
                <a:latin typeface="Calibri"/>
                <a:ea typeface="Calibri"/>
                <a:cs typeface="Calibri"/>
                <a:sym typeface="Calibri"/>
              </a:defRPr>
            </a:lvl2pPr>
            <a:lvl3pPr>
              <a:buClrTx/>
              <a:buSzPct val="100000"/>
              <a:buFont typeface="Arial"/>
              <a:buChar char="•"/>
              <a:defRPr>
                <a:latin typeface="Calibri"/>
                <a:ea typeface="Calibri"/>
                <a:cs typeface="Calibri"/>
                <a:sym typeface="Calibri"/>
              </a:defRPr>
            </a:lvl3pPr>
            <a:lvl4pPr>
              <a:buClrTx/>
              <a:buFont typeface="Arial"/>
              <a:defRPr>
                <a:latin typeface="Calibri"/>
                <a:ea typeface="Calibri"/>
                <a:cs typeface="Calibri"/>
                <a:sym typeface="Calibri"/>
              </a:defRPr>
            </a:lvl4pPr>
            <a:lvl5pPr>
              <a:buClrTx/>
              <a:buFont typeface="Arial"/>
              <a:defRPr>
                <a:latin typeface="Calibri"/>
                <a:ea typeface="Calibri"/>
                <a:cs typeface="Calibri"/>
                <a:sym typeface="Calibri"/>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210" name="Shape 210"/>
          <p:cNvSpPr/>
          <p:nvPr>
            <p:ph type="title"/>
          </p:nvPr>
        </p:nvSpPr>
        <p:spPr>
          <a:xfrm>
            <a:off x="839787" y="0"/>
            <a:ext cx="3932239" cy="2057400"/>
          </a:xfrm>
          <a:prstGeom prst="rect">
            <a:avLst/>
          </a:prstGeom>
        </p:spPr>
        <p:txBody>
          <a:bodyPr anchor="b"/>
          <a:lstStyle/>
          <a:p>
            <a:pPr lvl="0">
              <a:defRPr sz="1800">
                <a:solidFill>
                  <a:srgbClr val="000000"/>
                </a:solidFill>
              </a:defRPr>
            </a:pPr>
            <a:r>
              <a:rPr sz="3200">
                <a:solidFill>
                  <a:srgbClr val="FFFFFF"/>
                </a:solidFill>
              </a:rPr>
              <a:t>Title Text</a:t>
            </a:r>
          </a:p>
        </p:txBody>
      </p:sp>
      <p:sp>
        <p:nvSpPr>
          <p:cNvPr id="211" name="Shape 211"/>
          <p:cNvSpPr/>
          <p:nvPr>
            <p:ph type="body" idx="1"/>
          </p:nvPr>
        </p:nvSpPr>
        <p:spPr>
          <a:xfrm>
            <a:off x="5183187" y="987425"/>
            <a:ext cx="6172201" cy="5870575"/>
          </a:xfrm>
          <a:prstGeom prst="rect">
            <a:avLst/>
          </a:prstGeom>
        </p:spPr>
        <p:txBody>
          <a:bodyPr/>
          <a:lstStyle>
            <a:lvl1pPr>
              <a:defRPr sz="3200"/>
            </a:lvl1pPr>
            <a:lvl2pPr marL="726942" indent="-329142">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213" name="Shape 213"/>
          <p:cNvSpPr/>
          <p:nvPr>
            <p:ph type="title"/>
          </p:nvPr>
        </p:nvSpPr>
        <p:spPr>
          <a:xfrm>
            <a:off x="839787" y="0"/>
            <a:ext cx="3932239" cy="2057400"/>
          </a:xfrm>
          <a:prstGeom prst="rect">
            <a:avLst/>
          </a:prstGeom>
        </p:spPr>
        <p:txBody>
          <a:bodyPr anchor="b"/>
          <a:lstStyle/>
          <a:p>
            <a:pPr lvl="0">
              <a:defRPr sz="1800">
                <a:solidFill>
                  <a:srgbClr val="000000"/>
                </a:solidFill>
              </a:defRPr>
            </a:pPr>
            <a:r>
              <a:rPr sz="3200">
                <a:solidFill>
                  <a:srgbClr val="FFFFFF"/>
                </a:solidFill>
              </a:rPr>
              <a:t>Title Text</a:t>
            </a:r>
          </a:p>
        </p:txBody>
      </p:sp>
      <p:sp>
        <p:nvSpPr>
          <p:cNvPr id="214" name="Shape 214"/>
          <p:cNvSpPr/>
          <p:nvPr>
            <p:ph type="body" idx="1"/>
          </p:nvPr>
        </p:nvSpPr>
        <p:spPr>
          <a:xfrm>
            <a:off x="839787" y="2057400"/>
            <a:ext cx="3932239" cy="4800600"/>
          </a:xfrm>
          <a:prstGeom prst="rect">
            <a:avLst/>
          </a:prstGeom>
        </p:spPr>
        <p:txBody>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pPr lvl="0">
              <a:defRPr sz="1800"/>
            </a:pPr>
            <a:r>
              <a:rPr sz="1600"/>
              <a:t>Body Level One</a:t>
            </a:r>
            <a:endParaRPr sz="1600"/>
          </a:p>
          <a:p>
            <a:pPr lvl="1">
              <a:defRPr sz="1800"/>
            </a:pPr>
            <a:r>
              <a:rPr sz="1600"/>
              <a:t>Body Level Two</a:t>
            </a:r>
            <a:endParaRPr sz="1600"/>
          </a:p>
          <a:p>
            <a:pPr lvl="2">
              <a:defRPr sz="1800"/>
            </a:pPr>
            <a:r>
              <a:rPr sz="1600"/>
              <a:t>Body Level Three</a:t>
            </a:r>
            <a:endParaRPr sz="1600"/>
          </a:p>
          <a:p>
            <a:pPr lvl="3">
              <a:defRPr sz="1800"/>
            </a:pPr>
            <a:r>
              <a:rPr sz="1600"/>
              <a:t>Body Level Four</a:t>
            </a:r>
            <a:endParaRPr sz="1600"/>
          </a:p>
          <a:p>
            <a:pPr lvl="4">
              <a:defRPr sz="1800"/>
            </a:pPr>
            <a:r>
              <a:rPr sz="1600"/>
              <a:t>Body Level Five</a:t>
            </a:r>
          </a:p>
        </p:txBody>
      </p:sp>
    </p:spTree>
  </p:cSld>
  <p:clrMapOvr>
    <a:masterClrMapping/>
  </p:clrMapOvr>
  <p:transitio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lvl="0">
              <a:defRPr sz="1800">
                <a:solidFill>
                  <a:srgbClr val="000000"/>
                </a:solidFill>
              </a:defRPr>
            </a:pPr>
            <a:r>
              <a:rPr sz="3200">
                <a:solidFill>
                  <a:srgbClr val="FFFFFF"/>
                </a:solidFill>
              </a:rPr>
              <a:t>Title Text</a:t>
            </a:r>
          </a:p>
        </p:txBody>
      </p:sp>
      <p:sp>
        <p:nvSpPr>
          <p:cNvPr id="217" name="Shape 217"/>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219" name="Shape 219"/>
          <p:cNvSpPr/>
          <p:nvPr>
            <p:ph type="title"/>
          </p:nvPr>
        </p:nvSpPr>
        <p:spPr>
          <a:xfrm>
            <a:off x="8724900" y="0"/>
            <a:ext cx="2628900" cy="6542088"/>
          </a:xfrm>
          <a:prstGeom prst="rect">
            <a:avLst/>
          </a:prstGeom>
        </p:spPr>
        <p:txBody>
          <a:bodyPr/>
          <a:lstStyle/>
          <a:p>
            <a:pPr lvl="0">
              <a:defRPr sz="1800">
                <a:solidFill>
                  <a:srgbClr val="000000"/>
                </a:solidFill>
              </a:defRPr>
            </a:pPr>
            <a:r>
              <a:rPr sz="3200">
                <a:solidFill>
                  <a:srgbClr val="FFFFFF"/>
                </a:solidFill>
              </a:rPr>
              <a:t>Title Text</a:t>
            </a:r>
          </a:p>
        </p:txBody>
      </p:sp>
      <p:sp>
        <p:nvSpPr>
          <p:cNvPr id="220" name="Shape 220"/>
          <p:cNvSpPr/>
          <p:nvPr>
            <p:ph type="body" idx="1"/>
          </p:nvPr>
        </p:nvSpPr>
        <p:spPr>
          <a:xfrm>
            <a:off x="838200" y="365125"/>
            <a:ext cx="7734300" cy="64928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222" name="Shape 222"/>
          <p:cNvSpPr/>
          <p:nvPr/>
        </p:nvSpPr>
        <p:spPr>
          <a:xfrm>
            <a:off x="0" y="-2896"/>
            <a:ext cx="12193859" cy="737457"/>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grpSp>
        <p:nvGrpSpPr>
          <p:cNvPr id="225" name="Group 225"/>
          <p:cNvGrpSpPr/>
          <p:nvPr/>
        </p:nvGrpSpPr>
        <p:grpSpPr>
          <a:xfrm>
            <a:off x="5242534" y="6516533"/>
            <a:ext cx="6470094" cy="352592"/>
            <a:chOff x="0" y="-1"/>
            <a:chExt cx="6470093" cy="352591"/>
          </a:xfrm>
        </p:grpSpPr>
        <p:sp>
          <p:nvSpPr>
            <p:cNvPr id="223" name="Shape 223"/>
            <p:cNvSpPr/>
            <p:nvPr/>
          </p:nvSpPr>
          <p:spPr>
            <a:xfrm>
              <a:off x="-1" y="-2"/>
              <a:ext cx="6470094" cy="352592"/>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224" name="Shape 224"/>
            <p:cNvSpPr/>
            <p:nvPr/>
          </p:nvSpPr>
          <p:spPr>
            <a:xfrm>
              <a:off x="-1" y="87392"/>
              <a:ext cx="647009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228" name="Group 228"/>
          <p:cNvGrpSpPr/>
          <p:nvPr/>
        </p:nvGrpSpPr>
        <p:grpSpPr>
          <a:xfrm>
            <a:off x="-1867" y="6517754"/>
            <a:ext cx="5305781" cy="350882"/>
            <a:chOff x="-1" y="0"/>
            <a:chExt cx="5305780" cy="350881"/>
          </a:xfrm>
        </p:grpSpPr>
        <p:sp>
          <p:nvSpPr>
            <p:cNvPr id="226" name="Shape 226"/>
            <p:cNvSpPr/>
            <p:nvPr/>
          </p:nvSpPr>
          <p:spPr>
            <a:xfrm>
              <a:off x="-2" y="-1"/>
              <a:ext cx="5305781" cy="350882"/>
            </a:xfrm>
            <a:prstGeom prst="rect">
              <a:avLst/>
            </a:prstGeom>
            <a:solidFill>
              <a:srgbClr val="5B9BD5"/>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227" name="Shape 227"/>
            <p:cNvSpPr/>
            <p:nvPr/>
          </p:nvSpPr>
          <p:spPr>
            <a:xfrm>
              <a:off x="-2" y="86538"/>
              <a:ext cx="5305781"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229" name="Shape 229"/>
          <p:cNvSpPr/>
          <p:nvPr/>
        </p:nvSpPr>
        <p:spPr>
          <a:xfrm>
            <a:off x="11712623" y="6516537"/>
            <a:ext cx="479380" cy="352587"/>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230" name="Shape 230"/>
          <p:cNvSpPr/>
          <p:nvPr/>
        </p:nvSpPr>
        <p:spPr>
          <a:xfrm>
            <a:off x="11802146" y="6606110"/>
            <a:ext cx="36996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defRPr>
            </a:lvl1pPr>
          </a:lstStyle>
          <a:p>
            <a:pPr lvl="0">
              <a:defRPr sz="1800">
                <a:solidFill>
                  <a:srgbClr val="000000"/>
                </a:solidFill>
              </a:defRPr>
            </a:pPr>
            <a:r>
              <a:rPr sz="1200">
                <a:solidFill>
                  <a:srgbClr val="FFFFFF"/>
                </a:solidFill>
              </a:rPr>
              <a:t>‹#›</a:t>
            </a:r>
          </a:p>
        </p:txBody>
      </p:sp>
      <p:pic>
        <p:nvPicPr>
          <p:cNvPr id="231" name="image2.png" descr="C:\Users\Nazmul Alam\AppData\Local\Microsoft\Windows\Temporary Internet Files\Content.Outlook\48PIU9Q5\BJIT_Logo_White-100x100.png"/>
          <p:cNvPicPr/>
          <p:nvPr/>
        </p:nvPicPr>
        <p:blipFill>
          <a:blip r:embed="rId2">
            <a:extLst/>
          </a:blip>
          <a:stretch>
            <a:fillRect/>
          </a:stretch>
        </p:blipFill>
        <p:spPr>
          <a:xfrm>
            <a:off x="53682" y="-36794"/>
            <a:ext cx="801501" cy="801498"/>
          </a:xfrm>
          <a:prstGeom prst="rect">
            <a:avLst/>
          </a:prstGeom>
          <a:ln w="12700">
            <a:miter lim="400000"/>
          </a:ln>
        </p:spPr>
      </p:pic>
      <p:pic>
        <p:nvPicPr>
          <p:cNvPr id="232" name="image3.jpg"/>
          <p:cNvPicPr/>
          <p:nvPr/>
        </p:nvPicPr>
        <p:blipFill>
          <a:blip r:embed="rId3">
            <a:extLst/>
          </a:blip>
          <a:stretch>
            <a:fillRect/>
          </a:stretch>
        </p:blipFill>
        <p:spPr>
          <a:xfrm>
            <a:off x="-12158" y="3383564"/>
            <a:ext cx="12204160" cy="3158970"/>
          </a:xfrm>
          <a:prstGeom prst="rect">
            <a:avLst/>
          </a:prstGeom>
          <a:ln w="12700">
            <a:miter lim="400000"/>
          </a:ln>
        </p:spPr>
      </p:pic>
      <p:sp>
        <p:nvSpPr>
          <p:cNvPr id="233" name="Shape 233"/>
          <p:cNvSpPr/>
          <p:nvPr>
            <p:ph type="title"/>
          </p:nvPr>
        </p:nvSpPr>
        <p:spPr>
          <a:prstGeom prst="rect">
            <a:avLst/>
          </a:prstGeom>
        </p:spPr>
        <p:txBody>
          <a:bodyPr lIns="0" tIns="0" rIns="0" bIns="0"/>
          <a:lstStyle/>
          <a:p>
            <a:pPr lvl="0">
              <a:defRPr sz="1800">
                <a:solidFill>
                  <a:srgbClr val="000000"/>
                </a:solidFill>
              </a:defRPr>
            </a:pPr>
            <a:r>
              <a:rPr sz="3200">
                <a:solidFill>
                  <a:srgbClr val="FFFFFF"/>
                </a:solidFill>
              </a:rPr>
              <a:t>Title Text</a:t>
            </a:r>
          </a:p>
        </p:txBody>
      </p:sp>
      <p:sp>
        <p:nvSpPr>
          <p:cNvPr id="234" name="Shape 234"/>
          <p:cNvSpPr/>
          <p:nvPr>
            <p:ph type="body" idx="1"/>
          </p:nvPr>
        </p:nvSpPr>
        <p:spPr>
          <a:xfrm>
            <a:off x="264281" y="890412"/>
            <a:ext cx="11665296" cy="5967592"/>
          </a:xfrm>
          <a:prstGeom prst="rect">
            <a:avLst/>
          </a:prstGeom>
        </p:spPr>
        <p:txBody>
          <a:bodyPr lIns="0" tIns="0" rIns="0" bIns="0"/>
          <a:lstStyle>
            <a:lvl2pPr marL="733799" indent="-335997"/>
            <a:lvl3pPr marL="1234438" indent="-320038"/>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46" name="Shape 46"/>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47" name="Shape 47"/>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50" name="Group 50"/>
          <p:cNvGrpSpPr/>
          <p:nvPr/>
        </p:nvGrpSpPr>
        <p:grpSpPr>
          <a:xfrm>
            <a:off x="5242538" y="6516537"/>
            <a:ext cx="6470087" cy="352584"/>
            <a:chOff x="0" y="0"/>
            <a:chExt cx="6470086" cy="352583"/>
          </a:xfrm>
        </p:grpSpPr>
        <p:sp>
          <p:nvSpPr>
            <p:cNvPr id="48" name="Shape 48"/>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49" name="Shape 49"/>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53" name="Group 53"/>
          <p:cNvGrpSpPr/>
          <p:nvPr/>
        </p:nvGrpSpPr>
        <p:grpSpPr>
          <a:xfrm>
            <a:off x="-1861" y="6517757"/>
            <a:ext cx="5305774" cy="350876"/>
            <a:chOff x="0" y="0"/>
            <a:chExt cx="5305772" cy="350874"/>
          </a:xfrm>
        </p:grpSpPr>
        <p:sp>
          <p:nvSpPr>
            <p:cNvPr id="51" name="Shape 51"/>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52" name="Shape 52"/>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54" name="Shape 54"/>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55" name="Shape 55"/>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56" name="Shape 56"/>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57"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58" name="Shape 58"/>
          <p:cNvSpPr/>
          <p:nvPr>
            <p:ph type="title"/>
          </p:nvPr>
        </p:nvSpPr>
        <p:spPr>
          <a:xfrm>
            <a:off x="831850" y="0"/>
            <a:ext cx="10515600" cy="4562475"/>
          </a:xfrm>
          <a:prstGeom prst="rect">
            <a:avLst/>
          </a:prstGeom>
        </p:spPr>
        <p:txBody>
          <a:bodyPr anchor="b">
            <a:noAutofit/>
          </a:bodyPr>
          <a:lstStyle>
            <a:lvl1pPr>
              <a:defRPr sz="6000">
                <a:solidFill>
                  <a:srgbClr val="000000"/>
                </a:solidFill>
                <a:latin typeface="Calibri Light"/>
                <a:ea typeface="Calibri Light"/>
                <a:cs typeface="Calibri Light"/>
                <a:sym typeface="Calibri Light"/>
              </a:defRPr>
            </a:lvl1pPr>
          </a:lstStyle>
          <a:p>
            <a:pPr lvl="0">
              <a:defRPr sz="1800"/>
            </a:pPr>
            <a:r>
              <a:rPr sz="6000"/>
              <a:t>Title Text</a:t>
            </a:r>
          </a:p>
        </p:txBody>
      </p:sp>
      <p:sp>
        <p:nvSpPr>
          <p:cNvPr id="59" name="Shape 59"/>
          <p:cNvSpPr/>
          <p:nvPr>
            <p:ph type="body" idx="1"/>
          </p:nvPr>
        </p:nvSpPr>
        <p:spPr>
          <a:xfrm>
            <a:off x="831850" y="4589462"/>
            <a:ext cx="10515600" cy="2268538"/>
          </a:xfrm>
          <a:prstGeom prst="rect">
            <a:avLst/>
          </a:prstGeom>
        </p:spPr>
        <p:txBody>
          <a:bodyPr>
            <a:noAutofit/>
          </a:bodyPr>
          <a:lstStyle>
            <a:lvl1pPr marL="0" indent="0">
              <a:buClrTx/>
              <a:buSzTx/>
              <a:buFontTx/>
              <a:buNone/>
              <a:defRPr sz="2400">
                <a:solidFill>
                  <a:srgbClr val="888888"/>
                </a:solidFill>
                <a:latin typeface="Calibri"/>
                <a:ea typeface="Calibri"/>
                <a:cs typeface="Calibri"/>
                <a:sym typeface="Calibri"/>
              </a:defRPr>
            </a:lvl1pPr>
            <a:lvl2pPr marL="0" indent="457200">
              <a:buClrTx/>
              <a:buSzTx/>
              <a:buFontTx/>
              <a:buNone/>
              <a:defRPr sz="2400">
                <a:solidFill>
                  <a:srgbClr val="888888"/>
                </a:solidFill>
                <a:latin typeface="Calibri"/>
                <a:ea typeface="Calibri"/>
                <a:cs typeface="Calibri"/>
                <a:sym typeface="Calibri"/>
              </a:defRPr>
            </a:lvl2pPr>
            <a:lvl3pPr marL="0" indent="914400">
              <a:buClrTx/>
              <a:buSzTx/>
              <a:buFontTx/>
              <a:buNone/>
              <a:defRPr sz="2400">
                <a:solidFill>
                  <a:srgbClr val="888888"/>
                </a:solidFill>
                <a:latin typeface="Calibri"/>
                <a:ea typeface="Calibri"/>
                <a:cs typeface="Calibri"/>
                <a:sym typeface="Calibri"/>
              </a:defRPr>
            </a:lvl3pPr>
            <a:lvl4pPr marL="0" indent="1371600">
              <a:buClrTx/>
              <a:buSzTx/>
              <a:buFontTx/>
              <a:buNone/>
              <a:defRPr sz="2400">
                <a:solidFill>
                  <a:srgbClr val="888888"/>
                </a:solidFill>
                <a:latin typeface="Calibri"/>
                <a:ea typeface="Calibri"/>
                <a:cs typeface="Calibri"/>
                <a:sym typeface="Calibri"/>
              </a:defRPr>
            </a:lvl4pPr>
            <a:lvl5pPr marL="0" indent="1828800">
              <a:buClrTx/>
              <a:buSzTx/>
              <a:buFontTx/>
              <a:buNone/>
              <a:defRPr sz="2400">
                <a:solidFill>
                  <a:srgbClr val="888888"/>
                </a:solidFill>
                <a:latin typeface="Calibri"/>
                <a:ea typeface="Calibri"/>
                <a:cs typeface="Calibri"/>
                <a:sym typeface="Calibri"/>
              </a:defRPr>
            </a:lvl5pPr>
          </a:lstStyle>
          <a:p>
            <a:pPr lvl="0">
              <a:defRPr sz="1800">
                <a:solidFill>
                  <a:srgbClr val="000000"/>
                </a:solidFill>
              </a:defRPr>
            </a:pPr>
            <a:r>
              <a:rPr sz="2400">
                <a:solidFill>
                  <a:srgbClr val="888888"/>
                </a:solidFill>
              </a:rPr>
              <a:t>Body Level One</a:t>
            </a:r>
            <a:endParaRPr sz="2400">
              <a:solidFill>
                <a:srgbClr val="888888"/>
              </a:solidFill>
            </a:endParaRPr>
          </a:p>
          <a:p>
            <a:pPr lvl="1">
              <a:defRPr sz="1800">
                <a:solidFill>
                  <a:srgbClr val="000000"/>
                </a:solidFill>
              </a:defRPr>
            </a:pPr>
            <a:r>
              <a:rPr sz="2400">
                <a:solidFill>
                  <a:srgbClr val="888888"/>
                </a:solidFill>
              </a:rPr>
              <a:t>Body Level Two</a:t>
            </a:r>
            <a:endParaRPr sz="2400">
              <a:solidFill>
                <a:srgbClr val="888888"/>
              </a:solidFill>
            </a:endParaRPr>
          </a:p>
          <a:p>
            <a:pPr lvl="2">
              <a:defRPr sz="1800">
                <a:solidFill>
                  <a:srgbClr val="000000"/>
                </a:solidFill>
              </a:defRPr>
            </a:pPr>
            <a:r>
              <a:rPr sz="2400">
                <a:solidFill>
                  <a:srgbClr val="888888"/>
                </a:solidFill>
              </a:rPr>
              <a:t>Body Level Three</a:t>
            </a:r>
            <a:endParaRPr sz="2400">
              <a:solidFill>
                <a:srgbClr val="888888"/>
              </a:solidFill>
            </a:endParaRPr>
          </a:p>
          <a:p>
            <a:pPr lvl="3">
              <a:defRPr sz="1800">
                <a:solidFill>
                  <a:srgbClr val="000000"/>
                </a:solidFill>
              </a:defRPr>
            </a:pPr>
            <a:r>
              <a:rPr sz="2400">
                <a:solidFill>
                  <a:srgbClr val="888888"/>
                </a:solidFill>
              </a:rPr>
              <a:t>Body Level Four</a:t>
            </a:r>
            <a:endParaRPr sz="2400">
              <a:solidFill>
                <a:srgbClr val="888888"/>
              </a:solidFill>
            </a:endParaRPr>
          </a:p>
          <a:p>
            <a:pPr lvl="4">
              <a:defRPr sz="1800">
                <a:solidFill>
                  <a:srgbClr val="000000"/>
                </a:solidFill>
              </a:defRPr>
            </a:pPr>
            <a:r>
              <a:rPr sz="2400">
                <a:solidFill>
                  <a:srgbClr val="888888"/>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61" name="Shape 61"/>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62" name="Shape 62"/>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65" name="Group 65"/>
          <p:cNvGrpSpPr/>
          <p:nvPr/>
        </p:nvGrpSpPr>
        <p:grpSpPr>
          <a:xfrm>
            <a:off x="5242538" y="6516537"/>
            <a:ext cx="6470087" cy="352584"/>
            <a:chOff x="0" y="0"/>
            <a:chExt cx="6470086" cy="352583"/>
          </a:xfrm>
        </p:grpSpPr>
        <p:sp>
          <p:nvSpPr>
            <p:cNvPr id="63" name="Shape 63"/>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64" name="Shape 64"/>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68" name="Group 68"/>
          <p:cNvGrpSpPr/>
          <p:nvPr/>
        </p:nvGrpSpPr>
        <p:grpSpPr>
          <a:xfrm>
            <a:off x="-1861" y="6517757"/>
            <a:ext cx="5305774" cy="350876"/>
            <a:chOff x="0" y="0"/>
            <a:chExt cx="5305772" cy="350874"/>
          </a:xfrm>
        </p:grpSpPr>
        <p:sp>
          <p:nvSpPr>
            <p:cNvPr id="66" name="Shape 66"/>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67" name="Shape 67"/>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69" name="Shape 69"/>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70" name="Shape 70"/>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71" name="Shape 71"/>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72"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73" name="Shape 73"/>
          <p:cNvSpPr/>
          <p:nvPr>
            <p:ph type="title"/>
          </p:nvPr>
        </p:nvSpPr>
        <p:spPr>
          <a:xfrm>
            <a:off x="838200" y="365125"/>
            <a:ext cx="10515600" cy="1460501"/>
          </a:xfrm>
          <a:prstGeom prst="rect">
            <a:avLst/>
          </a:prstGeom>
        </p:spPr>
        <p:txBody>
          <a:bodyPr anchor="t">
            <a:noAutofit/>
          </a:bodyPr>
          <a:lstStyle>
            <a:lvl1pPr>
              <a:defRPr sz="4400">
                <a:solidFill>
                  <a:srgbClr val="000000"/>
                </a:solidFill>
                <a:latin typeface="Calibri Light"/>
                <a:ea typeface="Calibri Light"/>
                <a:cs typeface="Calibri Light"/>
                <a:sym typeface="Calibri Light"/>
              </a:defRPr>
            </a:lvl1pPr>
          </a:lstStyle>
          <a:p>
            <a:pPr lvl="0">
              <a:defRPr sz="1800"/>
            </a:pPr>
            <a:r>
              <a:rPr sz="4400"/>
              <a:t>Title Text</a:t>
            </a:r>
          </a:p>
        </p:txBody>
      </p:sp>
      <p:sp>
        <p:nvSpPr>
          <p:cNvPr id="74" name="Shape 74"/>
          <p:cNvSpPr/>
          <p:nvPr>
            <p:ph type="body" idx="1"/>
          </p:nvPr>
        </p:nvSpPr>
        <p:spPr>
          <a:xfrm>
            <a:off x="838200" y="1825625"/>
            <a:ext cx="5181600" cy="5032375"/>
          </a:xfrm>
          <a:prstGeom prst="rect">
            <a:avLst/>
          </a:prstGeom>
        </p:spPr>
        <p:txBody>
          <a:bodyPr>
            <a:noAutofit/>
          </a:bodyPr>
          <a:lstStyle>
            <a:lvl1pPr indent="-228600">
              <a:buClrTx/>
              <a:buSzPct val="100000"/>
              <a:buFont typeface="Arial"/>
              <a:buChar char="•"/>
              <a:defRPr>
                <a:latin typeface="Calibri"/>
                <a:ea typeface="Calibri"/>
                <a:cs typeface="Calibri"/>
                <a:sym typeface="Calibri"/>
              </a:defRPr>
            </a:lvl1pPr>
            <a:lvl2pPr marL="723900" indent="-266700">
              <a:buClrTx/>
              <a:buSzPct val="100000"/>
              <a:buFont typeface="Arial"/>
              <a:buChar char="•"/>
              <a:defRPr>
                <a:latin typeface="Calibri"/>
                <a:ea typeface="Calibri"/>
                <a:cs typeface="Calibri"/>
                <a:sym typeface="Calibri"/>
              </a:defRPr>
            </a:lvl2pPr>
            <a:lvl3pPr>
              <a:buClrTx/>
              <a:buSzPct val="100000"/>
              <a:buFont typeface="Arial"/>
              <a:buChar char="•"/>
              <a:defRPr>
                <a:latin typeface="Calibri"/>
                <a:ea typeface="Calibri"/>
                <a:cs typeface="Calibri"/>
                <a:sym typeface="Calibri"/>
              </a:defRPr>
            </a:lvl3pPr>
            <a:lvl4pPr>
              <a:buClrTx/>
              <a:buFont typeface="Arial"/>
              <a:defRPr>
                <a:latin typeface="Calibri"/>
                <a:ea typeface="Calibri"/>
                <a:cs typeface="Calibri"/>
                <a:sym typeface="Calibri"/>
              </a:defRPr>
            </a:lvl4pPr>
            <a:lvl5pPr>
              <a:buClrTx/>
              <a:buFont typeface="Arial"/>
              <a:defRPr>
                <a:latin typeface="Calibri"/>
                <a:ea typeface="Calibri"/>
                <a:cs typeface="Calibri"/>
                <a:sym typeface="Calibri"/>
              </a:defRPr>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76" name="Shape 76"/>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77" name="Shape 77"/>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80" name="Group 80"/>
          <p:cNvGrpSpPr/>
          <p:nvPr/>
        </p:nvGrpSpPr>
        <p:grpSpPr>
          <a:xfrm>
            <a:off x="5242538" y="6516537"/>
            <a:ext cx="6470087" cy="352584"/>
            <a:chOff x="0" y="0"/>
            <a:chExt cx="6470086" cy="352583"/>
          </a:xfrm>
        </p:grpSpPr>
        <p:sp>
          <p:nvSpPr>
            <p:cNvPr id="78" name="Shape 78"/>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79" name="Shape 79"/>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83" name="Group 83"/>
          <p:cNvGrpSpPr/>
          <p:nvPr/>
        </p:nvGrpSpPr>
        <p:grpSpPr>
          <a:xfrm>
            <a:off x="-1861" y="6517757"/>
            <a:ext cx="5305774" cy="350876"/>
            <a:chOff x="0" y="0"/>
            <a:chExt cx="5305772" cy="350874"/>
          </a:xfrm>
        </p:grpSpPr>
        <p:sp>
          <p:nvSpPr>
            <p:cNvPr id="81" name="Shape 81"/>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82" name="Shape 82"/>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84" name="Shape 84"/>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85" name="Shape 85"/>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86" name="Shape 86"/>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87"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88" name="Shape 88"/>
          <p:cNvSpPr/>
          <p:nvPr>
            <p:ph type="title"/>
          </p:nvPr>
        </p:nvSpPr>
        <p:spPr>
          <a:xfrm>
            <a:off x="839787" y="365125"/>
            <a:ext cx="10515601" cy="1325563"/>
          </a:xfrm>
          <a:prstGeom prst="rect">
            <a:avLst/>
          </a:prstGeom>
        </p:spPr>
        <p:txBody>
          <a:bodyPr anchor="t">
            <a:noAutofit/>
          </a:bodyPr>
          <a:lstStyle>
            <a:lvl1pPr>
              <a:defRPr sz="4400">
                <a:solidFill>
                  <a:srgbClr val="000000"/>
                </a:solidFill>
                <a:latin typeface="Calibri Light"/>
                <a:ea typeface="Calibri Light"/>
                <a:cs typeface="Calibri Light"/>
                <a:sym typeface="Calibri Light"/>
              </a:defRPr>
            </a:lvl1pPr>
          </a:lstStyle>
          <a:p>
            <a:pPr lvl="0">
              <a:defRPr sz="1800"/>
            </a:pPr>
            <a:r>
              <a:rPr sz="4400"/>
              <a:t>Title Text</a:t>
            </a:r>
          </a:p>
        </p:txBody>
      </p:sp>
      <p:sp>
        <p:nvSpPr>
          <p:cNvPr id="89" name="Shape 89"/>
          <p:cNvSpPr/>
          <p:nvPr>
            <p:ph type="body" idx="1"/>
          </p:nvPr>
        </p:nvSpPr>
        <p:spPr>
          <a:xfrm>
            <a:off x="839787" y="1681163"/>
            <a:ext cx="5157789" cy="823913"/>
          </a:xfrm>
          <a:prstGeom prst="rect">
            <a:avLst/>
          </a:prstGeom>
        </p:spPr>
        <p:txBody>
          <a:bodyPr anchor="b">
            <a:noAutofit/>
          </a:bodyPr>
          <a:lstStyle>
            <a:lvl1pPr marL="0" indent="0">
              <a:buClrTx/>
              <a:buSzTx/>
              <a:buFontTx/>
              <a:buNone/>
              <a:defRPr b="1" sz="2400">
                <a:latin typeface="Calibri"/>
                <a:ea typeface="Calibri"/>
                <a:cs typeface="Calibri"/>
                <a:sym typeface="Calibri"/>
              </a:defRPr>
            </a:lvl1pPr>
            <a:lvl2pPr marL="0" indent="457200">
              <a:buClrTx/>
              <a:buSzTx/>
              <a:buFontTx/>
              <a:buNone/>
              <a:defRPr b="1" sz="2400">
                <a:latin typeface="Calibri"/>
                <a:ea typeface="Calibri"/>
                <a:cs typeface="Calibri"/>
                <a:sym typeface="Calibri"/>
              </a:defRPr>
            </a:lvl2pPr>
            <a:lvl3pPr marL="0" indent="914400">
              <a:buClrTx/>
              <a:buSzTx/>
              <a:buFontTx/>
              <a:buNone/>
              <a:defRPr b="1" sz="2400">
                <a:latin typeface="Calibri"/>
                <a:ea typeface="Calibri"/>
                <a:cs typeface="Calibri"/>
                <a:sym typeface="Calibri"/>
              </a:defRPr>
            </a:lvl3pPr>
            <a:lvl4pPr marL="0" indent="1371600">
              <a:buClrTx/>
              <a:buSzTx/>
              <a:buFontTx/>
              <a:buNone/>
              <a:defRPr b="1" sz="2400">
                <a:latin typeface="Calibri"/>
                <a:ea typeface="Calibri"/>
                <a:cs typeface="Calibri"/>
                <a:sym typeface="Calibri"/>
              </a:defRPr>
            </a:lvl4pPr>
            <a:lvl5pPr marL="0" indent="1828800">
              <a:buClrTx/>
              <a:buSzTx/>
              <a:buFontTx/>
              <a:buNone/>
              <a:defRPr b="1" sz="2400">
                <a:latin typeface="Calibri"/>
                <a:ea typeface="Calibri"/>
                <a:cs typeface="Calibri"/>
                <a:sym typeface="Calibri"/>
              </a:defRPr>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91" name="Shape 91"/>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92" name="Shape 92"/>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95" name="Group 95"/>
          <p:cNvGrpSpPr/>
          <p:nvPr/>
        </p:nvGrpSpPr>
        <p:grpSpPr>
          <a:xfrm>
            <a:off x="5242538" y="6516537"/>
            <a:ext cx="6470087" cy="352584"/>
            <a:chOff x="0" y="0"/>
            <a:chExt cx="6470086" cy="352583"/>
          </a:xfrm>
        </p:grpSpPr>
        <p:sp>
          <p:nvSpPr>
            <p:cNvPr id="93" name="Shape 93"/>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94" name="Shape 94"/>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98" name="Group 98"/>
          <p:cNvGrpSpPr/>
          <p:nvPr/>
        </p:nvGrpSpPr>
        <p:grpSpPr>
          <a:xfrm>
            <a:off x="-1861" y="6517757"/>
            <a:ext cx="5305774" cy="350876"/>
            <a:chOff x="0" y="0"/>
            <a:chExt cx="5305772" cy="350874"/>
          </a:xfrm>
        </p:grpSpPr>
        <p:sp>
          <p:nvSpPr>
            <p:cNvPr id="96" name="Shape 96"/>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97" name="Shape 97"/>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99" name="Shape 99"/>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00" name="Shape 100"/>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01" name="Shape 101"/>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102"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103" name="Shape 103"/>
          <p:cNvSpPr/>
          <p:nvPr>
            <p:ph type="title"/>
          </p:nvPr>
        </p:nvSpPr>
        <p:spPr>
          <a:xfrm>
            <a:off x="838200" y="365125"/>
            <a:ext cx="10515600" cy="1325563"/>
          </a:xfrm>
          <a:prstGeom prst="rect">
            <a:avLst/>
          </a:prstGeom>
        </p:spPr>
        <p:txBody>
          <a:bodyPr anchor="t">
            <a:noAutofit/>
          </a:bodyPr>
          <a:lstStyle>
            <a:lvl1pPr>
              <a:defRPr sz="4400">
                <a:solidFill>
                  <a:srgbClr val="000000"/>
                </a:solidFill>
                <a:latin typeface="Calibri Light"/>
                <a:ea typeface="Calibri Light"/>
                <a:cs typeface="Calibri Light"/>
                <a:sym typeface="Calibri Light"/>
              </a:defRPr>
            </a:lvl1pPr>
          </a:lstStyle>
          <a:p>
            <a:pPr lvl="0">
              <a:defRPr sz="1800"/>
            </a:pPr>
            <a:r>
              <a:rPr sz="4400"/>
              <a:t>Title Text</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05" name="Shape 105"/>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06" name="Shape 106"/>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109" name="Group 109"/>
          <p:cNvGrpSpPr/>
          <p:nvPr/>
        </p:nvGrpSpPr>
        <p:grpSpPr>
          <a:xfrm>
            <a:off x="5242538" y="6516537"/>
            <a:ext cx="6470087" cy="352584"/>
            <a:chOff x="0" y="0"/>
            <a:chExt cx="6470086" cy="352583"/>
          </a:xfrm>
        </p:grpSpPr>
        <p:sp>
          <p:nvSpPr>
            <p:cNvPr id="107" name="Shape 107"/>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108" name="Shape 108"/>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112" name="Group 112"/>
          <p:cNvGrpSpPr/>
          <p:nvPr/>
        </p:nvGrpSpPr>
        <p:grpSpPr>
          <a:xfrm>
            <a:off x="-1861" y="6517757"/>
            <a:ext cx="5305774" cy="350876"/>
            <a:chOff x="0" y="0"/>
            <a:chExt cx="5305772" cy="350874"/>
          </a:xfrm>
        </p:grpSpPr>
        <p:sp>
          <p:nvSpPr>
            <p:cNvPr id="110" name="Shape 110"/>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111" name="Shape 111"/>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113" name="Shape 113"/>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14" name="Shape 114"/>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15" name="Shape 115"/>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116"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118" name="Shape 118"/>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19" name="Shape 119"/>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122" name="Group 122"/>
          <p:cNvGrpSpPr/>
          <p:nvPr/>
        </p:nvGrpSpPr>
        <p:grpSpPr>
          <a:xfrm>
            <a:off x="5242538" y="6516537"/>
            <a:ext cx="6470087" cy="352584"/>
            <a:chOff x="0" y="0"/>
            <a:chExt cx="6470086" cy="352583"/>
          </a:xfrm>
        </p:grpSpPr>
        <p:sp>
          <p:nvSpPr>
            <p:cNvPr id="120" name="Shape 120"/>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121" name="Shape 121"/>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125" name="Group 125"/>
          <p:cNvGrpSpPr/>
          <p:nvPr/>
        </p:nvGrpSpPr>
        <p:grpSpPr>
          <a:xfrm>
            <a:off x="-1861" y="6517757"/>
            <a:ext cx="5305774" cy="350876"/>
            <a:chOff x="0" y="0"/>
            <a:chExt cx="5305772" cy="350874"/>
          </a:xfrm>
        </p:grpSpPr>
        <p:sp>
          <p:nvSpPr>
            <p:cNvPr id="123" name="Shape 123"/>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124" name="Shape 124"/>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126" name="Shape 126"/>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27" name="Shape 127"/>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28" name="Shape 128"/>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129"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130" name="Shape 130"/>
          <p:cNvSpPr/>
          <p:nvPr>
            <p:ph type="title"/>
          </p:nvPr>
        </p:nvSpPr>
        <p:spPr>
          <a:xfrm>
            <a:off x="839787" y="0"/>
            <a:ext cx="3932239" cy="2057400"/>
          </a:xfrm>
          <a:prstGeom prst="rect">
            <a:avLst/>
          </a:prstGeom>
        </p:spPr>
        <p:txBody>
          <a:bodyPr anchor="b">
            <a:noAutofit/>
          </a:bodyPr>
          <a:lstStyle>
            <a:lvl1pPr>
              <a:defRPr>
                <a:solidFill>
                  <a:srgbClr val="000000"/>
                </a:solidFill>
                <a:latin typeface="Calibri Light"/>
                <a:ea typeface="Calibri Light"/>
                <a:cs typeface="Calibri Light"/>
                <a:sym typeface="Calibri Light"/>
              </a:defRPr>
            </a:lvl1pPr>
          </a:lstStyle>
          <a:p>
            <a:pPr lvl="0">
              <a:defRPr sz="1800"/>
            </a:pPr>
            <a:r>
              <a:rPr sz="3200"/>
              <a:t>Title Text</a:t>
            </a:r>
          </a:p>
        </p:txBody>
      </p:sp>
      <p:sp>
        <p:nvSpPr>
          <p:cNvPr id="131" name="Shape 131"/>
          <p:cNvSpPr/>
          <p:nvPr>
            <p:ph type="body" idx="1"/>
          </p:nvPr>
        </p:nvSpPr>
        <p:spPr>
          <a:xfrm>
            <a:off x="5183187" y="987425"/>
            <a:ext cx="6172201" cy="5870575"/>
          </a:xfrm>
          <a:prstGeom prst="rect">
            <a:avLst/>
          </a:prstGeom>
        </p:spPr>
        <p:txBody>
          <a:bodyPr>
            <a:noAutofit/>
          </a:bodyPr>
          <a:lstStyle>
            <a:lvl1pPr indent="-228600">
              <a:buClrTx/>
              <a:buSzPct val="100000"/>
              <a:buFont typeface="Arial"/>
              <a:buChar char="•"/>
              <a:defRPr sz="3200">
                <a:latin typeface="Calibri"/>
                <a:ea typeface="Calibri"/>
                <a:cs typeface="Calibri"/>
                <a:sym typeface="Calibri"/>
              </a:defRPr>
            </a:lvl1pPr>
            <a:lvl2pPr marL="718457" indent="-261257">
              <a:buClrTx/>
              <a:buSzPct val="100000"/>
              <a:buFont typeface="Arial"/>
              <a:buChar char="•"/>
              <a:defRPr sz="3200">
                <a:latin typeface="Calibri"/>
                <a:ea typeface="Calibri"/>
                <a:cs typeface="Calibri"/>
                <a:sym typeface="Calibri"/>
              </a:defRPr>
            </a:lvl2pPr>
            <a:lvl3pPr marL="1219200" indent="-304800">
              <a:buClrTx/>
              <a:buSzPct val="100000"/>
              <a:buFont typeface="Arial"/>
              <a:buChar char="•"/>
              <a:defRPr sz="3200">
                <a:latin typeface="Calibri"/>
                <a:ea typeface="Calibri"/>
                <a:cs typeface="Calibri"/>
                <a:sym typeface="Calibri"/>
              </a:defRPr>
            </a:lvl3pPr>
            <a:lvl4pPr marL="1737360" indent="-365760">
              <a:buClrTx/>
              <a:buFont typeface="Arial"/>
              <a:defRPr sz="3200">
                <a:latin typeface="Calibri"/>
                <a:ea typeface="Calibri"/>
                <a:cs typeface="Calibri"/>
                <a:sym typeface="Calibri"/>
              </a:defRPr>
            </a:lvl4pPr>
            <a:lvl5pPr marL="2194560" indent="-365760">
              <a:buClrTx/>
              <a:buFont typeface="Arial"/>
              <a:defRPr sz="3200">
                <a:latin typeface="Calibri"/>
                <a:ea typeface="Calibri"/>
                <a:cs typeface="Calibri"/>
                <a:sym typeface="Calibri"/>
              </a:defRPr>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133" name="Shape 133"/>
          <p:cNvSpPr/>
          <p:nvPr/>
        </p:nvSpPr>
        <p:spPr>
          <a:xfrm>
            <a:off x="-1861" y="-5197"/>
            <a:ext cx="12193862" cy="12182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34" name="Shape 134"/>
          <p:cNvSpPr/>
          <p:nvPr/>
        </p:nvSpPr>
        <p:spPr>
          <a:xfrm>
            <a:off x="-1860" y="110124"/>
            <a:ext cx="12193859" cy="1950724"/>
          </a:xfrm>
          <a:prstGeom prst="rect">
            <a:avLst/>
          </a:prstGeom>
          <a:solidFill>
            <a:srgbClr val="9DC3E6"/>
          </a:solidFill>
          <a:ln w="12700">
            <a:miter lim="400000"/>
          </a:ln>
        </p:spPr>
        <p:txBody>
          <a:bodyPr lIns="0" tIns="0" rIns="0" bIns="0" anchor="ctr"/>
          <a:lstStyle/>
          <a:p>
            <a:pPr lvl="0" algn="ctr">
              <a:defRPr>
                <a:solidFill>
                  <a:srgbClr val="FFFFFF"/>
                </a:solidFill>
              </a:defRPr>
            </a:pPr>
          </a:p>
        </p:txBody>
      </p:sp>
      <p:grpSp>
        <p:nvGrpSpPr>
          <p:cNvPr id="137" name="Group 137"/>
          <p:cNvGrpSpPr/>
          <p:nvPr/>
        </p:nvGrpSpPr>
        <p:grpSpPr>
          <a:xfrm>
            <a:off x="5242538" y="6516537"/>
            <a:ext cx="6470087" cy="352584"/>
            <a:chOff x="0" y="0"/>
            <a:chExt cx="6470086" cy="352583"/>
          </a:xfrm>
        </p:grpSpPr>
        <p:sp>
          <p:nvSpPr>
            <p:cNvPr id="135" name="Shape 135"/>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136" name="Shape 136"/>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140" name="Group 140"/>
          <p:cNvGrpSpPr/>
          <p:nvPr/>
        </p:nvGrpSpPr>
        <p:grpSpPr>
          <a:xfrm>
            <a:off x="-1861" y="6517757"/>
            <a:ext cx="5305774" cy="350876"/>
            <a:chOff x="0" y="0"/>
            <a:chExt cx="5305772" cy="350874"/>
          </a:xfrm>
        </p:grpSpPr>
        <p:sp>
          <p:nvSpPr>
            <p:cNvPr id="138" name="Shape 138"/>
            <p:cNvSpPr/>
            <p:nvPr/>
          </p:nvSpPr>
          <p:spPr>
            <a:xfrm>
              <a:off x="-1" y="0"/>
              <a:ext cx="5305774" cy="350875"/>
            </a:xfrm>
            <a:prstGeom prst="rect">
              <a:avLst/>
            </a:prstGeom>
            <a:solidFill>
              <a:srgbClr val="62A0D8"/>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139" name="Shape 139"/>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141" name="Shape 141"/>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42" name="Shape 142"/>
          <p:cNvSpPr/>
          <p:nvPr/>
        </p:nvSpPr>
        <p:spPr>
          <a:xfrm>
            <a:off x="-2703" y="2060848"/>
            <a:ext cx="12193859" cy="2592289"/>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sp>
        <p:nvSpPr>
          <p:cNvPr id="143" name="Shape 143"/>
          <p:cNvSpPr/>
          <p:nvPr/>
        </p:nvSpPr>
        <p:spPr>
          <a:xfrm>
            <a:off x="119336" y="-5197"/>
            <a:ext cx="1440160" cy="2065558"/>
          </a:xfrm>
          <a:prstGeom prst="roundRect">
            <a:avLst>
              <a:gd name="adj" fmla="val 0"/>
            </a:avLst>
          </a:prstGeom>
          <a:solidFill>
            <a:srgbClr val="FFFFFF">
              <a:alpha val="25000"/>
            </a:srgbClr>
          </a:solidFill>
          <a:ln w="12700">
            <a:miter lim="400000"/>
          </a:ln>
        </p:spPr>
        <p:txBody>
          <a:bodyPr lIns="0" tIns="0" rIns="0" bIns="0" anchor="ctr"/>
          <a:lstStyle/>
          <a:p>
            <a:pPr lvl="0" algn="ctr">
              <a:defRPr>
                <a:solidFill>
                  <a:srgbClr val="FFFFFF"/>
                </a:solidFill>
              </a:defRPr>
            </a:pPr>
          </a:p>
        </p:txBody>
      </p:sp>
      <p:pic>
        <p:nvPicPr>
          <p:cNvPr id="144" name="image1.png" descr="C:\Users\BJIT_UJJAL\Desktop\bjit_logo_trans.png"/>
          <p:cNvPicPr/>
          <p:nvPr/>
        </p:nvPicPr>
        <p:blipFill>
          <a:blip r:embed="rId2">
            <a:extLst/>
          </a:blip>
          <a:stretch>
            <a:fillRect/>
          </a:stretch>
        </p:blipFill>
        <p:spPr>
          <a:xfrm>
            <a:off x="479376" y="692695"/>
            <a:ext cx="668339" cy="571501"/>
          </a:xfrm>
          <a:prstGeom prst="rect">
            <a:avLst/>
          </a:prstGeom>
          <a:ln w="12700">
            <a:miter lim="400000"/>
          </a:ln>
        </p:spPr>
      </p:pic>
      <p:sp>
        <p:nvSpPr>
          <p:cNvPr id="145" name="Shape 145"/>
          <p:cNvSpPr/>
          <p:nvPr>
            <p:ph type="title"/>
          </p:nvPr>
        </p:nvSpPr>
        <p:spPr>
          <a:xfrm>
            <a:off x="839787" y="0"/>
            <a:ext cx="3932239" cy="2057400"/>
          </a:xfrm>
          <a:prstGeom prst="rect">
            <a:avLst/>
          </a:prstGeom>
        </p:spPr>
        <p:txBody>
          <a:bodyPr anchor="b">
            <a:noAutofit/>
          </a:bodyPr>
          <a:lstStyle>
            <a:lvl1pPr>
              <a:defRPr>
                <a:solidFill>
                  <a:srgbClr val="000000"/>
                </a:solidFill>
                <a:latin typeface="Calibri Light"/>
                <a:ea typeface="Calibri Light"/>
                <a:cs typeface="Calibri Light"/>
                <a:sym typeface="Calibri Light"/>
              </a:defRPr>
            </a:lvl1pPr>
          </a:lstStyle>
          <a:p>
            <a:pPr lvl="0">
              <a:defRPr sz="1800"/>
            </a:pPr>
            <a:r>
              <a:rPr sz="3200"/>
              <a:t>Title Text</a:t>
            </a:r>
          </a:p>
        </p:txBody>
      </p:sp>
      <p:sp>
        <p:nvSpPr>
          <p:cNvPr id="146" name="Shape 146"/>
          <p:cNvSpPr/>
          <p:nvPr>
            <p:ph type="body" idx="1"/>
          </p:nvPr>
        </p:nvSpPr>
        <p:spPr>
          <a:xfrm>
            <a:off x="839787" y="2057400"/>
            <a:ext cx="3932239" cy="4800600"/>
          </a:xfrm>
          <a:prstGeom prst="rect">
            <a:avLst/>
          </a:prstGeom>
        </p:spPr>
        <p:txBody>
          <a:bodyPr>
            <a:noAutofit/>
          </a:bodyPr>
          <a:lstStyle>
            <a:lvl1pPr marL="0" indent="0">
              <a:buClrTx/>
              <a:buSzTx/>
              <a:buFontTx/>
              <a:buNone/>
              <a:defRPr sz="1600">
                <a:latin typeface="Calibri"/>
                <a:ea typeface="Calibri"/>
                <a:cs typeface="Calibri"/>
                <a:sym typeface="Calibri"/>
              </a:defRPr>
            </a:lvl1pPr>
            <a:lvl2pPr marL="0" indent="457200">
              <a:buClrTx/>
              <a:buSzTx/>
              <a:buFontTx/>
              <a:buNone/>
              <a:defRPr sz="1600">
                <a:latin typeface="Calibri"/>
                <a:ea typeface="Calibri"/>
                <a:cs typeface="Calibri"/>
                <a:sym typeface="Calibri"/>
              </a:defRPr>
            </a:lvl2pPr>
            <a:lvl3pPr marL="0" indent="914400">
              <a:buClrTx/>
              <a:buSzTx/>
              <a:buFontTx/>
              <a:buNone/>
              <a:defRPr sz="1600">
                <a:latin typeface="Calibri"/>
                <a:ea typeface="Calibri"/>
                <a:cs typeface="Calibri"/>
                <a:sym typeface="Calibri"/>
              </a:defRPr>
            </a:lvl3pPr>
            <a:lvl4pPr marL="0" indent="1371600">
              <a:buClrTx/>
              <a:buSzTx/>
              <a:buFontTx/>
              <a:buNone/>
              <a:defRPr sz="1600">
                <a:latin typeface="Calibri"/>
                <a:ea typeface="Calibri"/>
                <a:cs typeface="Calibri"/>
                <a:sym typeface="Calibri"/>
              </a:defRPr>
            </a:lvl4pPr>
            <a:lvl5pPr marL="0" indent="1828800">
              <a:buClrTx/>
              <a:buSzTx/>
              <a:buFontTx/>
              <a:buNone/>
              <a:defRPr sz="1600">
                <a:latin typeface="Calibri"/>
                <a:ea typeface="Calibri"/>
                <a:cs typeface="Calibri"/>
                <a:sym typeface="Calibri"/>
              </a:defRPr>
            </a:lvl5pPr>
          </a:lstStyle>
          <a:p>
            <a:pPr lvl="0">
              <a:defRPr sz="1800"/>
            </a:pPr>
            <a:r>
              <a:rPr sz="1600"/>
              <a:t>Body Level One</a:t>
            </a:r>
            <a:endParaRPr sz="1600"/>
          </a:p>
          <a:p>
            <a:pPr lvl="1">
              <a:defRPr sz="1800"/>
            </a:pPr>
            <a:r>
              <a:rPr sz="1600"/>
              <a:t>Body Level Two</a:t>
            </a:r>
            <a:endParaRPr sz="1600"/>
          </a:p>
          <a:p>
            <a:pPr lvl="2">
              <a:defRPr sz="1800"/>
            </a:pPr>
            <a:r>
              <a:rPr sz="1600"/>
              <a:t>Body Level Three</a:t>
            </a:r>
            <a:endParaRPr sz="1600"/>
          </a:p>
          <a:p>
            <a:pPr lvl="3">
              <a:defRPr sz="1800"/>
            </a:pPr>
            <a:r>
              <a:rPr sz="1600"/>
              <a:t>Body Level Four</a:t>
            </a:r>
            <a:endParaRPr sz="1600"/>
          </a:p>
          <a:p>
            <a:pPr lvl="4">
              <a:defRPr sz="1800"/>
            </a:pPr>
            <a:r>
              <a:rPr sz="1600"/>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2893"/>
            <a:ext cx="12193859" cy="737451"/>
          </a:xfrm>
          <a:prstGeom prst="rect">
            <a:avLst/>
          </a:prstGeom>
          <a:solidFill>
            <a:srgbClr val="5B9BD5"/>
          </a:solidFill>
          <a:ln w="12700">
            <a:miter lim="400000"/>
          </a:ln>
        </p:spPr>
        <p:txBody>
          <a:bodyPr lIns="0" tIns="0" rIns="0" bIns="0" anchor="ctr"/>
          <a:lstStyle/>
          <a:p>
            <a:pPr lvl="0" algn="ctr">
              <a:defRPr>
                <a:solidFill>
                  <a:srgbClr val="FFFFFF"/>
                </a:solidFill>
              </a:defRPr>
            </a:pPr>
          </a:p>
        </p:txBody>
      </p:sp>
      <p:grpSp>
        <p:nvGrpSpPr>
          <p:cNvPr id="5" name="Group 5"/>
          <p:cNvGrpSpPr/>
          <p:nvPr/>
        </p:nvGrpSpPr>
        <p:grpSpPr>
          <a:xfrm>
            <a:off x="5242538" y="6516537"/>
            <a:ext cx="6470087" cy="352584"/>
            <a:chOff x="0" y="0"/>
            <a:chExt cx="6470086" cy="352583"/>
          </a:xfrm>
        </p:grpSpPr>
        <p:sp>
          <p:nvSpPr>
            <p:cNvPr id="3" name="Shape 3"/>
            <p:cNvSpPr/>
            <p:nvPr/>
          </p:nvSpPr>
          <p:spPr>
            <a:xfrm>
              <a:off x="-1" y="-1"/>
              <a:ext cx="6470088" cy="352585"/>
            </a:xfrm>
            <a:prstGeom prst="rect">
              <a:avLst/>
            </a:prstGeom>
            <a:solidFill>
              <a:srgbClr val="5B9BD5">
                <a:alpha val="78000"/>
              </a:srgbClr>
            </a:solidFill>
            <a:ln w="12700" cap="flat">
              <a:noFill/>
              <a:miter lim="400000"/>
            </a:ln>
            <a:effectLst/>
          </p:spPr>
          <p:txBody>
            <a:bodyPr wrap="square" lIns="0" tIns="0" rIns="0" bIns="0" numCol="1" anchor="ctr">
              <a:noAutofit/>
            </a:bodyPr>
            <a:lstStyle/>
            <a:p>
              <a:pPr lvl="0" algn="r">
                <a:defRPr sz="1200"/>
              </a:pPr>
            </a:p>
          </p:txBody>
        </p:sp>
        <p:sp>
          <p:nvSpPr>
            <p:cNvPr id="4" name="Shape 4"/>
            <p:cNvSpPr/>
            <p:nvPr/>
          </p:nvSpPr>
          <p:spPr>
            <a:xfrm>
              <a:off x="-1" y="41671"/>
              <a:ext cx="64700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r">
                <a:defRPr sz="1200"/>
              </a:lvl1pPr>
            </a:lstStyle>
            <a:p>
              <a:pPr lvl="0">
                <a:defRPr sz="1800"/>
              </a:pPr>
              <a:r>
                <a:rPr sz="1200"/>
                <a:t>Copyright @2015, BJIT Group. All Rights Reserved</a:t>
              </a:r>
            </a:p>
          </p:txBody>
        </p:sp>
      </p:grpSp>
      <p:grpSp>
        <p:nvGrpSpPr>
          <p:cNvPr id="8" name="Group 8"/>
          <p:cNvGrpSpPr/>
          <p:nvPr/>
        </p:nvGrpSpPr>
        <p:grpSpPr>
          <a:xfrm>
            <a:off x="-1861" y="6517757"/>
            <a:ext cx="5305774" cy="350876"/>
            <a:chOff x="0" y="0"/>
            <a:chExt cx="5305772" cy="350874"/>
          </a:xfrm>
        </p:grpSpPr>
        <p:sp>
          <p:nvSpPr>
            <p:cNvPr id="6" name="Shape 6"/>
            <p:cNvSpPr/>
            <p:nvPr/>
          </p:nvSpPr>
          <p:spPr>
            <a:xfrm>
              <a:off x="-1" y="0"/>
              <a:ext cx="5305774" cy="350875"/>
            </a:xfrm>
            <a:prstGeom prst="rect">
              <a:avLst/>
            </a:prstGeom>
            <a:solidFill>
              <a:srgbClr val="5B9BD5"/>
            </a:solidFill>
            <a:ln w="12700" cap="flat">
              <a:noFill/>
              <a:miter lim="400000"/>
            </a:ln>
            <a:effectLst/>
          </p:spPr>
          <p:txBody>
            <a:bodyPr wrap="square" lIns="0" tIns="0" rIns="0" bIns="0" numCol="1" anchor="ctr">
              <a:noAutofit/>
            </a:bodyPr>
            <a:lstStyle/>
            <a:p>
              <a:pPr lvl="0">
                <a:defRPr sz="1200">
                  <a:solidFill>
                    <a:srgbClr val="FFFFFF"/>
                  </a:solidFill>
                </a:defRPr>
              </a:pPr>
            </a:p>
          </p:txBody>
        </p:sp>
        <p:sp>
          <p:nvSpPr>
            <p:cNvPr id="7" name="Shape 7"/>
            <p:cNvSpPr/>
            <p:nvPr/>
          </p:nvSpPr>
          <p:spPr>
            <a:xfrm>
              <a:off x="-1" y="40817"/>
              <a:ext cx="5305774"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1200">
                  <a:solidFill>
                    <a:srgbClr val="FFFFFF"/>
                  </a:solidFill>
                </a:defRPr>
              </a:lvl1pPr>
            </a:lstStyle>
            <a:p>
              <a:pPr lvl="0">
                <a:defRPr sz="1800">
                  <a:solidFill>
                    <a:srgbClr val="000000"/>
                  </a:solidFill>
                </a:defRPr>
              </a:pPr>
              <a:r>
                <a:rPr sz="1200">
                  <a:solidFill>
                    <a:srgbClr val="FFFFFF"/>
                  </a:solidFill>
                </a:rPr>
                <a:t>CONFIDENTIAL</a:t>
              </a:r>
            </a:p>
          </p:txBody>
        </p:sp>
      </p:grpSp>
      <p:sp>
        <p:nvSpPr>
          <p:cNvPr id="9" name="Shape 9"/>
          <p:cNvSpPr/>
          <p:nvPr/>
        </p:nvSpPr>
        <p:spPr>
          <a:xfrm>
            <a:off x="11712623" y="6516537"/>
            <a:ext cx="479377" cy="352584"/>
          </a:xfrm>
          <a:prstGeom prst="rect">
            <a:avLst/>
          </a:prstGeom>
          <a:solidFill>
            <a:srgbClr val="5B9BD5">
              <a:alpha val="78000"/>
            </a:srgbClr>
          </a:solidFill>
          <a:ln w="12700">
            <a:miter lim="400000"/>
          </a:ln>
        </p:spPr>
        <p:txBody>
          <a:bodyPr lIns="0" tIns="0" rIns="0" bIns="0" anchor="ctr"/>
          <a:lstStyle/>
          <a:p>
            <a:pPr lvl="0" algn="r">
              <a:defRPr sz="1200"/>
            </a:pPr>
          </a:p>
        </p:txBody>
      </p:sp>
      <p:sp>
        <p:nvSpPr>
          <p:cNvPr id="10" name="Shape 10"/>
          <p:cNvSpPr/>
          <p:nvPr/>
        </p:nvSpPr>
        <p:spPr>
          <a:xfrm>
            <a:off x="11802146" y="6560391"/>
            <a:ext cx="369961" cy="269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solidFill>
                  <a:srgbClr val="FFFFFF"/>
                </a:solidFill>
              </a:defRPr>
            </a:lvl1pPr>
          </a:lstStyle>
          <a:p>
            <a:pPr lvl="0">
              <a:defRPr sz="1800">
                <a:solidFill>
                  <a:srgbClr val="000000"/>
                </a:solidFill>
              </a:defRPr>
            </a:pPr>
            <a:r>
              <a:rPr sz="1200">
                <a:solidFill>
                  <a:srgbClr val="FFFFFF"/>
                </a:solidFill>
              </a:rPr>
              <a:t>‹#›</a:t>
            </a:r>
          </a:p>
        </p:txBody>
      </p:sp>
      <p:pic>
        <p:nvPicPr>
          <p:cNvPr id="11" name="image2.png" descr="C:\Users\Nazmul Alam\AppData\Local\Microsoft\Windows\Temporary Internet Files\Content.Outlook\48PIU9Q5\BJIT_Logo_White-100x100.png"/>
          <p:cNvPicPr/>
          <p:nvPr/>
        </p:nvPicPr>
        <p:blipFill>
          <a:blip r:embed="rId2">
            <a:extLst/>
          </a:blip>
          <a:stretch>
            <a:fillRect/>
          </a:stretch>
        </p:blipFill>
        <p:spPr>
          <a:xfrm>
            <a:off x="53683" y="-36794"/>
            <a:ext cx="801499" cy="801498"/>
          </a:xfrm>
          <a:prstGeom prst="rect">
            <a:avLst/>
          </a:prstGeom>
          <a:ln w="12700">
            <a:miter lim="400000"/>
          </a:ln>
        </p:spPr>
      </p:pic>
      <p:pic>
        <p:nvPicPr>
          <p:cNvPr id="12" name="image3.jpg"/>
          <p:cNvPicPr/>
          <p:nvPr/>
        </p:nvPicPr>
        <p:blipFill>
          <a:blip r:embed="rId3">
            <a:extLst/>
          </a:blip>
          <a:stretch>
            <a:fillRect/>
          </a:stretch>
        </p:blipFill>
        <p:spPr>
          <a:xfrm>
            <a:off x="-12155" y="3383564"/>
            <a:ext cx="12204156" cy="3158967"/>
          </a:xfrm>
          <a:prstGeom prst="rect">
            <a:avLst/>
          </a:prstGeom>
          <a:ln w="12700">
            <a:miter lim="400000"/>
          </a:ln>
        </p:spPr>
      </p:pic>
      <p:sp>
        <p:nvSpPr>
          <p:cNvPr id="13" name="Shape 13"/>
          <p:cNvSpPr/>
          <p:nvPr>
            <p:ph type="title"/>
          </p:nvPr>
        </p:nvSpPr>
        <p:spPr>
          <a:xfrm>
            <a:off x="895908" y="-2290"/>
            <a:ext cx="9998668" cy="73684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200">
                <a:solidFill>
                  <a:srgbClr val="FFFFFF"/>
                </a:solidFill>
              </a:rPr>
              <a:t>Title Text</a:t>
            </a:r>
          </a:p>
        </p:txBody>
      </p:sp>
      <p:sp>
        <p:nvSpPr>
          <p:cNvPr id="14" name="Shape 14"/>
          <p:cNvSpPr/>
          <p:nvPr>
            <p:ph type="body" idx="1"/>
          </p:nvPr>
        </p:nvSpPr>
        <p:spPr>
          <a:xfrm>
            <a:off x="264281" y="890413"/>
            <a:ext cx="11665296" cy="59675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Lst>
  <p:transition spd="med" advClick="1"/>
  <p:txStyles>
    <p:titleStyle>
      <a:lvl1pPr>
        <a:lnSpc>
          <a:spcPct val="90000"/>
        </a:lnSpc>
        <a:defRPr sz="3200">
          <a:solidFill>
            <a:srgbClr val="FFFFFF"/>
          </a:solidFill>
          <a:latin typeface="Arial"/>
          <a:ea typeface="Arial"/>
          <a:cs typeface="Arial"/>
          <a:sym typeface="Arial"/>
        </a:defRPr>
      </a:lvl1pPr>
      <a:lvl2pPr>
        <a:lnSpc>
          <a:spcPct val="90000"/>
        </a:lnSpc>
        <a:defRPr sz="3200">
          <a:solidFill>
            <a:srgbClr val="FFFFFF"/>
          </a:solidFill>
          <a:latin typeface="Arial"/>
          <a:ea typeface="Arial"/>
          <a:cs typeface="Arial"/>
          <a:sym typeface="Arial"/>
        </a:defRPr>
      </a:lvl2pPr>
      <a:lvl3pPr>
        <a:lnSpc>
          <a:spcPct val="90000"/>
        </a:lnSpc>
        <a:defRPr sz="3200">
          <a:solidFill>
            <a:srgbClr val="FFFFFF"/>
          </a:solidFill>
          <a:latin typeface="Arial"/>
          <a:ea typeface="Arial"/>
          <a:cs typeface="Arial"/>
          <a:sym typeface="Arial"/>
        </a:defRPr>
      </a:lvl3pPr>
      <a:lvl4pPr>
        <a:lnSpc>
          <a:spcPct val="90000"/>
        </a:lnSpc>
        <a:defRPr sz="3200">
          <a:solidFill>
            <a:srgbClr val="FFFFFF"/>
          </a:solidFill>
          <a:latin typeface="Arial"/>
          <a:ea typeface="Arial"/>
          <a:cs typeface="Arial"/>
          <a:sym typeface="Arial"/>
        </a:defRPr>
      </a:lvl4pPr>
      <a:lvl5pPr>
        <a:lnSpc>
          <a:spcPct val="90000"/>
        </a:lnSpc>
        <a:defRPr sz="3200">
          <a:solidFill>
            <a:srgbClr val="FFFFFF"/>
          </a:solidFill>
          <a:latin typeface="Arial"/>
          <a:ea typeface="Arial"/>
          <a:cs typeface="Arial"/>
          <a:sym typeface="Arial"/>
        </a:defRPr>
      </a:lvl5pPr>
      <a:lvl6pPr>
        <a:lnSpc>
          <a:spcPct val="90000"/>
        </a:lnSpc>
        <a:defRPr sz="3200">
          <a:solidFill>
            <a:srgbClr val="FFFFFF"/>
          </a:solidFill>
          <a:latin typeface="Arial"/>
          <a:ea typeface="Arial"/>
          <a:cs typeface="Arial"/>
          <a:sym typeface="Arial"/>
        </a:defRPr>
      </a:lvl6pPr>
      <a:lvl7pPr>
        <a:lnSpc>
          <a:spcPct val="90000"/>
        </a:lnSpc>
        <a:defRPr sz="3200">
          <a:solidFill>
            <a:srgbClr val="FFFFFF"/>
          </a:solidFill>
          <a:latin typeface="Arial"/>
          <a:ea typeface="Arial"/>
          <a:cs typeface="Arial"/>
          <a:sym typeface="Arial"/>
        </a:defRPr>
      </a:lvl7pPr>
      <a:lvl8pPr>
        <a:lnSpc>
          <a:spcPct val="90000"/>
        </a:lnSpc>
        <a:defRPr sz="3200">
          <a:solidFill>
            <a:srgbClr val="FFFFFF"/>
          </a:solidFill>
          <a:latin typeface="Arial"/>
          <a:ea typeface="Arial"/>
          <a:cs typeface="Arial"/>
          <a:sym typeface="Arial"/>
        </a:defRPr>
      </a:lvl8pPr>
      <a:lvl9pPr>
        <a:lnSpc>
          <a:spcPct val="90000"/>
        </a:lnSpc>
        <a:defRPr sz="3200">
          <a:solidFill>
            <a:srgbClr val="FFFFFF"/>
          </a:solidFill>
          <a:latin typeface="Arial"/>
          <a:ea typeface="Arial"/>
          <a:cs typeface="Arial"/>
          <a:sym typeface="Arial"/>
        </a:defRPr>
      </a:lvl9pPr>
    </p:titleStyle>
    <p:bodyStyle>
      <a:lvl1pPr marL="228600" indent="-288000">
        <a:lnSpc>
          <a:spcPct val="90000"/>
        </a:lnSpc>
        <a:spcBef>
          <a:spcPts val="1000"/>
        </a:spcBef>
        <a:buClr>
          <a:srgbClr val="5B9BD5"/>
        </a:buClr>
        <a:buSzPct val="75000"/>
        <a:buFont typeface="Wingdings"/>
        <a:buChar char="■"/>
        <a:defRPr sz="2800">
          <a:latin typeface="Arial"/>
          <a:ea typeface="Arial"/>
          <a:cs typeface="Arial"/>
          <a:sym typeface="Arial"/>
        </a:defRPr>
      </a:lvl1pPr>
      <a:lvl2pPr marL="733799" indent="-335999">
        <a:lnSpc>
          <a:spcPct val="90000"/>
        </a:lnSpc>
        <a:spcBef>
          <a:spcPts val="1000"/>
        </a:spcBef>
        <a:buClr>
          <a:srgbClr val="5B9BD5"/>
        </a:buClr>
        <a:buSzPct val="70000"/>
        <a:buFont typeface="Wingdings"/>
        <a:buChar char="p"/>
        <a:defRPr sz="2800">
          <a:latin typeface="Arial"/>
          <a:ea typeface="Arial"/>
          <a:cs typeface="Arial"/>
          <a:sym typeface="Arial"/>
        </a:defRPr>
      </a:lvl2pPr>
      <a:lvl3pPr marL="1234439" indent="-320039">
        <a:lnSpc>
          <a:spcPct val="90000"/>
        </a:lnSpc>
        <a:spcBef>
          <a:spcPts val="1000"/>
        </a:spcBef>
        <a:buClr>
          <a:srgbClr val="5B9BD5"/>
        </a:buClr>
        <a:buSzPct val="60000"/>
        <a:buFont typeface="Wingdings"/>
        <a:buChar char="●"/>
        <a:defRPr sz="2800">
          <a:latin typeface="Arial"/>
          <a:ea typeface="Arial"/>
          <a:cs typeface="Arial"/>
          <a:sym typeface="Arial"/>
        </a:defRPr>
      </a:lvl3pPr>
      <a:lvl4pPr marL="1727200" indent="-355600">
        <a:lnSpc>
          <a:spcPct val="90000"/>
        </a:lnSpc>
        <a:spcBef>
          <a:spcPts val="1000"/>
        </a:spcBef>
        <a:buClr>
          <a:srgbClr val="5B9BD5"/>
        </a:buClr>
        <a:buSzPct val="100000"/>
        <a:buFont typeface="Wingdings"/>
        <a:buChar char="•"/>
        <a:defRPr sz="2800">
          <a:latin typeface="Arial"/>
          <a:ea typeface="Arial"/>
          <a:cs typeface="Arial"/>
          <a:sym typeface="Arial"/>
        </a:defRPr>
      </a:lvl4pPr>
      <a:lvl5pPr marL="2184400" indent="-355600">
        <a:lnSpc>
          <a:spcPct val="90000"/>
        </a:lnSpc>
        <a:spcBef>
          <a:spcPts val="1000"/>
        </a:spcBef>
        <a:buClr>
          <a:srgbClr val="5B9BD5"/>
        </a:buClr>
        <a:buSzPct val="100000"/>
        <a:buFont typeface="Wingdings"/>
        <a:buChar char="•"/>
        <a:defRPr sz="2800">
          <a:latin typeface="Arial"/>
          <a:ea typeface="Arial"/>
          <a:cs typeface="Arial"/>
          <a:sym typeface="Arial"/>
        </a:defRPr>
      </a:lvl5pPr>
      <a:lvl6pPr marL="2641600" indent="-355600">
        <a:lnSpc>
          <a:spcPct val="90000"/>
        </a:lnSpc>
        <a:spcBef>
          <a:spcPts val="1000"/>
        </a:spcBef>
        <a:buClr>
          <a:srgbClr val="5B9BD5"/>
        </a:buClr>
        <a:buSzPct val="100000"/>
        <a:buFont typeface="Wingdings"/>
        <a:buChar char="•"/>
        <a:defRPr sz="2800">
          <a:latin typeface="Arial"/>
          <a:ea typeface="Arial"/>
          <a:cs typeface="Arial"/>
          <a:sym typeface="Arial"/>
        </a:defRPr>
      </a:lvl6pPr>
      <a:lvl7pPr marL="3098800" indent="-355600">
        <a:lnSpc>
          <a:spcPct val="90000"/>
        </a:lnSpc>
        <a:spcBef>
          <a:spcPts val="1000"/>
        </a:spcBef>
        <a:buClr>
          <a:srgbClr val="5B9BD5"/>
        </a:buClr>
        <a:buSzPct val="100000"/>
        <a:buFont typeface="Wingdings"/>
        <a:buChar char="•"/>
        <a:defRPr sz="2800">
          <a:latin typeface="Arial"/>
          <a:ea typeface="Arial"/>
          <a:cs typeface="Arial"/>
          <a:sym typeface="Arial"/>
        </a:defRPr>
      </a:lvl7pPr>
      <a:lvl8pPr marL="3556000" indent="-355600">
        <a:lnSpc>
          <a:spcPct val="90000"/>
        </a:lnSpc>
        <a:spcBef>
          <a:spcPts val="1000"/>
        </a:spcBef>
        <a:buClr>
          <a:srgbClr val="5B9BD5"/>
        </a:buClr>
        <a:buSzPct val="100000"/>
        <a:buFont typeface="Wingdings"/>
        <a:buChar char="•"/>
        <a:defRPr sz="2800">
          <a:latin typeface="Arial"/>
          <a:ea typeface="Arial"/>
          <a:cs typeface="Arial"/>
          <a:sym typeface="Arial"/>
        </a:defRPr>
      </a:lvl8pPr>
      <a:lvl9pPr marL="4013200" indent="-355600">
        <a:lnSpc>
          <a:spcPct val="90000"/>
        </a:lnSpc>
        <a:spcBef>
          <a:spcPts val="1000"/>
        </a:spcBef>
        <a:buClr>
          <a:srgbClr val="5B9BD5"/>
        </a:buClr>
        <a:buSzPct val="100000"/>
        <a:buFont typeface="Wingdings"/>
        <a:buChar char="•"/>
        <a:defRPr sz="2800">
          <a:latin typeface="Arial"/>
          <a:ea typeface="Arial"/>
          <a:cs typeface="Arial"/>
          <a:sym typeface="Arial"/>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bjitgroup.com"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hyperlink" Target="http://developer.apple.com/library/ios/#documentation/AVFoundation/Reference/AVAssetWriterInput_Class/Reference/Reference.html%23//apple_ref/doc/uid/TP40009519"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tackoverflow.com/questions/19715205/adding-cross-dissolve-effect-ios-video-creation" TargetMode="External"/><Relationship Id="rId3" Type="http://schemas.openxmlformats.org/officeDocument/2006/relationships/hyperlink" Target="https://github.com/BradLarson/GPUImage/tree/master/examples/iOS" TargetMode="External"/><Relationship Id="rId4" Type="http://schemas.openxmlformats.org/officeDocument/2006/relationships/hyperlink" Target="http://iphonedevsdk.com/forum/iphone-sdk-development/66085-avmutablecompositiontrack-combining-2-sound-tracks-issue.html" TargetMode="External"/><Relationship Id="rId5" Type="http://schemas.openxmlformats.org/officeDocument/2006/relationships/hyperlink" Target="http://tuohuang.info/video-merging-with-avfoundation-and-opengl-es-on-ios--multiple-audio-tracks-merge/#.VlbGc7yfcuU" TargetMode="External"/><Relationship Id="rId6" Type="http://schemas.openxmlformats.org/officeDocument/2006/relationships/hyperlink" Target="http://stackoverflow.com/questions/19622404/nsattributedstring-draws-no-stroke-with-nsstrokecolorattributename-and-nsstrokew"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xfrm>
            <a:off x="911423" y="1916832"/>
            <a:ext cx="10153130" cy="1368152"/>
          </a:xfrm>
          <a:prstGeom prst="rect">
            <a:avLst/>
          </a:prstGeom>
        </p:spPr>
        <p:txBody>
          <a:bodyPr lIns="0" tIns="0" rIns="0" bIns="0">
            <a:normAutofit fontScale="100000" lnSpcReduction="0"/>
          </a:bodyPr>
          <a:lstStyle>
            <a:lvl1pPr algn="ctr">
              <a:defRPr b="1" sz="4400">
                <a:latin typeface="Malgun Gothic"/>
                <a:ea typeface="Malgun Gothic"/>
                <a:cs typeface="Malgun Gothic"/>
                <a:sym typeface="Malgun Gothic"/>
              </a:defRPr>
            </a:lvl1pPr>
          </a:lstStyle>
          <a:p>
            <a:pPr lvl="0">
              <a:defRPr b="0" sz="1800">
                <a:solidFill>
                  <a:srgbClr val="000000"/>
                </a:solidFill>
              </a:defRPr>
            </a:pPr>
            <a:r>
              <a:rPr b="1" sz="4400">
                <a:solidFill>
                  <a:srgbClr val="FFFFFF"/>
                </a:solidFill>
              </a:rPr>
              <a:t>Create Video from Image/Audio/Text</a:t>
            </a:r>
          </a:p>
        </p:txBody>
      </p:sp>
      <p:sp>
        <p:nvSpPr>
          <p:cNvPr id="239" name="Shape 239"/>
          <p:cNvSpPr/>
          <p:nvPr/>
        </p:nvSpPr>
        <p:spPr>
          <a:xfrm>
            <a:off x="164046" y="4941168"/>
            <a:ext cx="4560939"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1400" u="sng"/>
              <a:t>Contact Detail</a:t>
            </a:r>
            <a:endParaRPr b="1" sz="1400" u="sng"/>
          </a:p>
          <a:p>
            <a:pPr lvl="0"/>
            <a:r>
              <a:rPr sz="1200"/>
              <a:t>Homepage : </a:t>
            </a:r>
            <a:r>
              <a:rPr sz="1200">
                <a:hlinkClick r:id="rId2" invalidUrl="" action="" tgtFrame="" tooltip="" history="1" highlightClick="0" endSnd="0"/>
              </a:rPr>
              <a:t>www.bjitgroup.com</a:t>
            </a:r>
            <a:r>
              <a:rPr sz="1200"/>
              <a:t>, Email: milan.mia@bjitgroup.com</a:t>
            </a:r>
            <a:endParaRPr sz="1200"/>
          </a:p>
          <a:p>
            <a:pPr lvl="0"/>
            <a:r>
              <a:rPr sz="1200"/>
              <a:t>BJIT Inc (Japan) , </a:t>
            </a:r>
            <a:r>
              <a:rPr sz="1200"/>
              <a:t>Tel : +813-3523-9137, Fax : +813-3523-9138</a:t>
            </a:r>
            <a:endParaRPr sz="1200"/>
          </a:p>
          <a:p>
            <a:pPr lvl="0"/>
            <a:r>
              <a:rPr sz="1200"/>
              <a:t>BJIT Ltd (Bangladesh), Tel : +8802-9889820, Fax : +8802-9889830</a:t>
            </a:r>
            <a:endParaRPr sz="1200"/>
          </a:p>
          <a:p>
            <a:pPr lvl="0"/>
            <a:r>
              <a:rPr sz="1200"/>
              <a:t>BJIT Oy (Finland), Tel : +8190-1555-8666</a:t>
            </a:r>
            <a:endParaRPr sz="1200"/>
          </a:p>
          <a:p>
            <a:pPr lvl="0"/>
            <a:r>
              <a:rPr sz="1200"/>
              <a:t>BJIT Singapore, Tel : +8190-4455-3569</a:t>
            </a:r>
          </a:p>
        </p:txBody>
      </p:sp>
      <p:sp>
        <p:nvSpPr>
          <p:cNvPr id="240" name="Shape 240"/>
          <p:cNvSpPr/>
          <p:nvPr/>
        </p:nvSpPr>
        <p:spPr>
          <a:xfrm>
            <a:off x="4007768" y="3477115"/>
            <a:ext cx="4248473" cy="52324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nSpc>
                <a:spcPct val="90000"/>
              </a:lnSpc>
              <a:defRPr b="1" sz="2800">
                <a:solidFill>
                  <a:srgbClr val="FFFFFF"/>
                </a:solidFill>
                <a:latin typeface="Malgun Gothic"/>
                <a:ea typeface="Malgun Gothic"/>
                <a:cs typeface="Malgun Gothic"/>
                <a:sym typeface="Malgun Gothic"/>
              </a:defRPr>
            </a:lvl1pPr>
          </a:lstStyle>
          <a:p>
            <a:pPr lvl="0">
              <a:defRPr b="0" sz="1800">
                <a:solidFill>
                  <a:srgbClr val="000000"/>
                </a:solidFill>
              </a:defRPr>
            </a:pPr>
            <a:r>
              <a:rPr b="1" sz="2800">
                <a:solidFill>
                  <a:srgbClr val="FFFFFF"/>
                </a:solidFill>
              </a:rPr>
              <a:t>Md. Milan Mia</a:t>
            </a:r>
          </a:p>
        </p:txBody>
      </p:sp>
      <p:sp>
        <p:nvSpPr>
          <p:cNvPr id="241" name="Shape 241"/>
          <p:cNvSpPr/>
          <p:nvPr/>
        </p:nvSpPr>
        <p:spPr>
          <a:xfrm>
            <a:off x="5087887" y="4160119"/>
            <a:ext cx="1656185" cy="33274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lnSpc>
                <a:spcPct val="90000"/>
              </a:lnSpc>
              <a:defRPr sz="1600">
                <a:solidFill>
                  <a:srgbClr val="FFFFFF"/>
                </a:solidFill>
                <a:latin typeface="Malgun Gothic"/>
                <a:ea typeface="Malgun Gothic"/>
                <a:cs typeface="Malgun Gothic"/>
                <a:sym typeface="Malgun Gothic"/>
              </a:defRPr>
            </a:lvl1pPr>
          </a:lstStyle>
          <a:p>
            <a:pPr lvl="0">
              <a:defRPr sz="1800">
                <a:solidFill>
                  <a:srgbClr val="000000"/>
                </a:solidFill>
              </a:defRPr>
            </a:pPr>
            <a:r>
              <a:rPr sz="1600">
                <a:solidFill>
                  <a:srgbClr val="FFFFFF"/>
                </a:solidFill>
              </a:rPr>
              <a:t>2015/11/26</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lvl="0">
              <a:defRPr sz="1800">
                <a:solidFill>
                  <a:srgbClr val="000000"/>
                </a:solidFill>
              </a:defRPr>
            </a:pPr>
            <a:r>
              <a:rPr sz="3200">
                <a:solidFill>
                  <a:srgbClr val="FFFFFF"/>
                </a:solidFill>
              </a:rPr>
              <a:t>Add text(Subtitle) to image</a:t>
            </a:r>
          </a:p>
        </p:txBody>
      </p:sp>
      <p:sp>
        <p:nvSpPr>
          <p:cNvPr id="285" name="Shape 285"/>
          <p:cNvSpPr/>
          <p:nvPr>
            <p:ph type="body" idx="1"/>
          </p:nvPr>
        </p:nvSpPr>
        <p:spPr>
          <a:prstGeom prst="rect">
            <a:avLst/>
          </a:prstGeom>
        </p:spPr>
        <p:txBody>
          <a:bodyPr/>
          <a:lstStyle/>
          <a:p>
            <a:pPr lvl="0">
              <a:defRPr sz="1800"/>
            </a:pPr>
            <a:r>
              <a:rPr sz="2800"/>
              <a:t>UIGraphicsImageContext</a:t>
            </a:r>
          </a:p>
        </p:txBody>
      </p:sp>
      <p:sp>
        <p:nvSpPr>
          <p:cNvPr id="286" name="Shape 286"/>
          <p:cNvSpPr/>
          <p:nvPr/>
        </p:nvSpPr>
        <p:spPr>
          <a:xfrm>
            <a:off x="905632" y="1408429"/>
            <a:ext cx="9998669" cy="406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UIGraphicsImageContext is used to edit images. We are going to add text over image using UIGraphicsImageContext. To do that we need to specify the size, text position and text attributes.</a:t>
            </a:r>
          </a:p>
          <a:p>
            <a:pPr lvl="0"/>
            <a:r>
              <a:t>Here is the method to add text over image:</a:t>
            </a:r>
          </a:p>
          <a:p>
            <a:pPr lvl="0"/>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UIImage</a:t>
            </a:r>
            <a:r>
              <a:rPr sz="1100">
                <a:latin typeface="Menlo"/>
                <a:ea typeface="Menlo"/>
                <a:cs typeface="Menlo"/>
                <a:sym typeface="Menlo"/>
              </a:rPr>
              <a:t>*)image:(</a:t>
            </a:r>
            <a:r>
              <a:rPr sz="1100">
                <a:solidFill>
                  <a:srgbClr val="3495AF"/>
                </a:solidFill>
                <a:latin typeface="Menlo"/>
                <a:ea typeface="Menlo"/>
                <a:cs typeface="Menlo"/>
                <a:sym typeface="Menlo"/>
              </a:rPr>
              <a:t>UIImage</a:t>
            </a:r>
            <a:r>
              <a:rPr sz="1100">
                <a:latin typeface="Menlo"/>
                <a:ea typeface="Menlo"/>
                <a:cs typeface="Menlo"/>
                <a:sym typeface="Menlo"/>
              </a:rPr>
              <a:t>*)image withText:(</a:t>
            </a:r>
            <a:r>
              <a:rPr sz="1100">
                <a:solidFill>
                  <a:srgbClr val="3495AF"/>
                </a:solidFill>
                <a:latin typeface="Menlo"/>
                <a:ea typeface="Menlo"/>
                <a:cs typeface="Menlo"/>
                <a:sym typeface="Menlo"/>
              </a:rPr>
              <a:t>NSString</a:t>
            </a:r>
            <a:r>
              <a:rPr sz="1100">
                <a:latin typeface="Menlo"/>
                <a:ea typeface="Menlo"/>
                <a:cs typeface="Menlo"/>
                <a:sym typeface="Menlo"/>
              </a:rPr>
              <a:t>*)text atPoint:(</a:t>
            </a:r>
            <a:r>
              <a:rPr sz="1100">
                <a:solidFill>
                  <a:srgbClr val="3495AF"/>
                </a:solidFill>
                <a:latin typeface="Menlo"/>
                <a:ea typeface="Menlo"/>
                <a:cs typeface="Menlo"/>
                <a:sym typeface="Menlo"/>
              </a:rPr>
              <a:t>CGPoint</a:t>
            </a:r>
            <a:r>
              <a:rPr sz="1100">
                <a:latin typeface="Menlo"/>
                <a:ea typeface="Menlo"/>
                <a:cs typeface="Menlo"/>
                <a:sym typeface="Menlo"/>
              </a:rPr>
              <a:t>)point {</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CGSize</a:t>
            </a:r>
            <a:r>
              <a:rPr sz="1100">
                <a:latin typeface="Menlo"/>
                <a:ea typeface="Menlo"/>
                <a:cs typeface="Menlo"/>
                <a:sym typeface="Menlo"/>
              </a:rPr>
              <a:t> size = </a:t>
            </a:r>
            <a:r>
              <a:rPr sz="1100">
                <a:solidFill>
                  <a:srgbClr val="3495AF"/>
                </a:solidFill>
                <a:latin typeface="Menlo"/>
                <a:ea typeface="Menlo"/>
                <a:cs typeface="Menlo"/>
                <a:sym typeface="Menlo"/>
              </a:rPr>
              <a:t>CGSizeMake</a:t>
            </a:r>
            <a:r>
              <a:rPr sz="1100">
                <a:latin typeface="Menlo"/>
                <a:ea typeface="Menlo"/>
                <a:cs typeface="Menlo"/>
                <a:sym typeface="Menlo"/>
              </a:rPr>
              <a:t>(640, 480);</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CGRect</a:t>
            </a:r>
            <a:r>
              <a:rPr sz="1100">
                <a:latin typeface="Menlo"/>
                <a:ea typeface="Menlo"/>
                <a:cs typeface="Menlo"/>
                <a:sym typeface="Menlo"/>
              </a:rPr>
              <a:t> rect = </a:t>
            </a:r>
            <a:r>
              <a:rPr sz="1100">
                <a:solidFill>
                  <a:srgbClr val="3495AF"/>
                </a:solidFill>
                <a:latin typeface="Menlo"/>
                <a:ea typeface="Menlo"/>
                <a:cs typeface="Menlo"/>
                <a:sym typeface="Menlo"/>
              </a:rPr>
              <a:t>CGRectMake</a:t>
            </a:r>
            <a:r>
              <a:rPr sz="1100">
                <a:latin typeface="Menlo"/>
                <a:ea typeface="Menlo"/>
                <a:cs typeface="Menlo"/>
                <a:sym typeface="Menlo"/>
              </a:rPr>
              <a:t>(0, 0, size.</a:t>
            </a:r>
            <a:r>
              <a:rPr sz="1100">
                <a:solidFill>
                  <a:srgbClr val="3495AF"/>
                </a:solidFill>
                <a:latin typeface="Menlo"/>
                <a:ea typeface="Menlo"/>
                <a:cs typeface="Menlo"/>
                <a:sym typeface="Menlo"/>
              </a:rPr>
              <a:t>width</a:t>
            </a:r>
            <a:r>
              <a:rPr sz="1100">
                <a:latin typeface="Menlo"/>
                <a:ea typeface="Menlo"/>
                <a:cs typeface="Menlo"/>
                <a:sym typeface="Menlo"/>
              </a:rPr>
              <a:t>, size.</a:t>
            </a:r>
            <a:r>
              <a:rPr sz="1100">
                <a:solidFill>
                  <a:srgbClr val="3495AF"/>
                </a:solidFill>
                <a:latin typeface="Menlo"/>
                <a:ea typeface="Menlo"/>
                <a:cs typeface="Menlo"/>
                <a:sym typeface="Menlo"/>
              </a:rPr>
              <a:t>height</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UIGraphicsBeginImageContextWithOptions</a:t>
            </a:r>
            <a:r>
              <a:rPr sz="1100">
                <a:latin typeface="Menlo"/>
                <a:ea typeface="Menlo"/>
                <a:cs typeface="Menlo"/>
                <a:sym typeface="Menlo"/>
              </a:rPr>
              <a:t>(rect.</a:t>
            </a:r>
            <a:r>
              <a:rPr sz="1100">
                <a:solidFill>
                  <a:srgbClr val="3495AF"/>
                </a:solidFill>
                <a:latin typeface="Menlo"/>
                <a:ea typeface="Menlo"/>
                <a:cs typeface="Menlo"/>
                <a:sym typeface="Menlo"/>
              </a:rPr>
              <a:t>size</a:t>
            </a:r>
            <a:r>
              <a:rPr sz="1100">
                <a:latin typeface="Menlo"/>
                <a:ea typeface="Menlo"/>
                <a:cs typeface="Menlo"/>
                <a:sym typeface="Menlo"/>
              </a:rPr>
              <a:t>, </a:t>
            </a:r>
            <a:r>
              <a:rPr sz="1100">
                <a:solidFill>
                  <a:srgbClr val="0433FF"/>
                </a:solidFill>
                <a:latin typeface="Menlo"/>
                <a:ea typeface="Menlo"/>
                <a:cs typeface="Menlo"/>
                <a:sym typeface="Menlo"/>
              </a:rPr>
              <a:t>NO</a:t>
            </a:r>
            <a:r>
              <a:rPr sz="1100">
                <a:latin typeface="Menlo"/>
                <a:ea typeface="Menlo"/>
                <a:cs typeface="Menlo"/>
                <a:sym typeface="Menlo"/>
              </a:rPr>
              <a:t>, 1.0);</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[image </a:t>
            </a:r>
            <a:r>
              <a:rPr sz="1100">
                <a:solidFill>
                  <a:srgbClr val="3495AF"/>
                </a:solidFill>
                <a:latin typeface="Menlo"/>
                <a:ea typeface="Menlo"/>
                <a:cs typeface="Menlo"/>
                <a:sym typeface="Menlo"/>
              </a:rPr>
              <a:t>drawInRect</a:t>
            </a:r>
            <a:r>
              <a:rPr sz="1100">
                <a:latin typeface="Menlo"/>
                <a:ea typeface="Menlo"/>
                <a:cs typeface="Menlo"/>
                <a:sym typeface="Menlo"/>
              </a:rPr>
              <a:t>:rect];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NSDictionary</a:t>
            </a:r>
            <a:r>
              <a:rPr sz="1100">
                <a:latin typeface="Menlo"/>
                <a:ea typeface="Menlo"/>
                <a:cs typeface="Menlo"/>
                <a:sym typeface="Menlo"/>
              </a:rPr>
              <a:t> *attributes = @{</a:t>
            </a:r>
            <a:r>
              <a:rPr sz="1100">
                <a:solidFill>
                  <a:srgbClr val="3495AF"/>
                </a:solidFill>
                <a:latin typeface="Menlo"/>
                <a:ea typeface="Menlo"/>
                <a:cs typeface="Menlo"/>
                <a:sym typeface="Menlo"/>
              </a:rPr>
              <a:t>NSFontAttributeName</a:t>
            </a:r>
            <a:r>
              <a:rPr sz="1100">
                <a:latin typeface="Menlo"/>
                <a:ea typeface="Menlo"/>
                <a:cs typeface="Menlo"/>
                <a:sym typeface="Menlo"/>
              </a:rPr>
              <a:t>: [</a:t>
            </a:r>
            <a:r>
              <a:rPr sz="1100">
                <a:solidFill>
                  <a:srgbClr val="3495AF"/>
                </a:solidFill>
                <a:latin typeface="Menlo"/>
                <a:ea typeface="Menlo"/>
                <a:cs typeface="Menlo"/>
                <a:sym typeface="Menlo"/>
              </a:rPr>
              <a:t>UIFont</a:t>
            </a:r>
            <a:r>
              <a:rPr sz="1100">
                <a:latin typeface="Menlo"/>
                <a:ea typeface="Menlo"/>
                <a:cs typeface="Menlo"/>
                <a:sym typeface="Menlo"/>
              </a:rPr>
              <a:t> </a:t>
            </a:r>
            <a:r>
              <a:rPr sz="1100">
                <a:solidFill>
                  <a:srgbClr val="3495AF"/>
                </a:solidFill>
                <a:latin typeface="Menlo"/>
                <a:ea typeface="Menlo"/>
                <a:cs typeface="Menlo"/>
                <a:sym typeface="Menlo"/>
              </a:rPr>
              <a:t>fontWithName</a:t>
            </a:r>
            <a:r>
              <a:rPr sz="1100">
                <a:latin typeface="Menlo"/>
                <a:ea typeface="Menlo"/>
                <a:cs typeface="Menlo"/>
                <a:sym typeface="Menlo"/>
              </a:rPr>
              <a:t>:</a:t>
            </a:r>
            <a:r>
              <a:rPr sz="1100">
                <a:solidFill>
                  <a:srgbClr val="B4261A"/>
                </a:solidFill>
                <a:latin typeface="Menlo"/>
                <a:ea typeface="Menlo"/>
                <a:cs typeface="Menlo"/>
                <a:sym typeface="Menlo"/>
              </a:rPr>
              <a:t>@"Helvetica-Bold"</a:t>
            </a:r>
            <a:r>
              <a:rPr sz="1100">
                <a:latin typeface="Menlo"/>
                <a:ea typeface="Menlo"/>
                <a:cs typeface="Menlo"/>
                <a:sym typeface="Menlo"/>
              </a:rPr>
              <a:t> </a:t>
            </a:r>
            <a:r>
              <a:rPr sz="1100">
                <a:solidFill>
                  <a:srgbClr val="3495AF"/>
                </a:solidFill>
                <a:latin typeface="Menlo"/>
                <a:ea typeface="Menlo"/>
                <a:cs typeface="Menlo"/>
                <a:sym typeface="Menlo"/>
              </a:rPr>
              <a:t>size</a:t>
            </a:r>
            <a:r>
              <a:rPr sz="1100">
                <a:latin typeface="Menlo"/>
                <a:ea typeface="Menlo"/>
                <a:cs typeface="Menlo"/>
                <a:sym typeface="Menlo"/>
              </a:rPr>
              <a:t>:36.0f],</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NSForegroundColorAttributeName</a:t>
            </a:r>
            <a:r>
              <a:rPr sz="1100">
                <a:latin typeface="Menlo"/>
                <a:ea typeface="Menlo"/>
                <a:cs typeface="Menlo"/>
                <a:sym typeface="Menlo"/>
              </a:rPr>
              <a:t> : [</a:t>
            </a:r>
            <a:r>
              <a:rPr sz="1100">
                <a:solidFill>
                  <a:srgbClr val="3495AF"/>
                </a:solidFill>
                <a:latin typeface="Menlo"/>
                <a:ea typeface="Menlo"/>
                <a:cs typeface="Menlo"/>
                <a:sym typeface="Menlo"/>
              </a:rPr>
              <a:t>UIColor</a:t>
            </a:r>
            <a:r>
              <a:rPr sz="1100">
                <a:latin typeface="Menlo"/>
                <a:ea typeface="Menlo"/>
                <a:cs typeface="Menlo"/>
                <a:sym typeface="Menlo"/>
              </a:rPr>
              <a:t> </a:t>
            </a:r>
            <a:r>
              <a:rPr sz="1100">
                <a:solidFill>
                  <a:srgbClr val="3495AF"/>
                </a:solidFill>
                <a:latin typeface="Menlo"/>
                <a:ea typeface="Menlo"/>
                <a:cs typeface="Menlo"/>
                <a:sym typeface="Menlo"/>
              </a:rPr>
              <a:t>redColor</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NSStrokeColorAttributeName</a:t>
            </a:r>
            <a:r>
              <a:rPr sz="1100">
                <a:latin typeface="Menlo"/>
                <a:ea typeface="Menlo"/>
                <a:cs typeface="Menlo"/>
                <a:sym typeface="Menlo"/>
              </a:rPr>
              <a:t> : [</a:t>
            </a:r>
            <a:r>
              <a:rPr sz="1100">
                <a:solidFill>
                  <a:srgbClr val="3495AF"/>
                </a:solidFill>
                <a:latin typeface="Menlo"/>
                <a:ea typeface="Menlo"/>
                <a:cs typeface="Menlo"/>
                <a:sym typeface="Menlo"/>
              </a:rPr>
              <a:t>UIColor</a:t>
            </a:r>
            <a:r>
              <a:rPr sz="1100">
                <a:latin typeface="Menlo"/>
                <a:ea typeface="Menlo"/>
                <a:cs typeface="Menlo"/>
                <a:sym typeface="Menlo"/>
              </a:rPr>
              <a:t> </a:t>
            </a:r>
            <a:r>
              <a:rPr sz="1100">
                <a:solidFill>
                  <a:srgbClr val="3495AF"/>
                </a:solidFill>
                <a:latin typeface="Menlo"/>
                <a:ea typeface="Menlo"/>
                <a:cs typeface="Menlo"/>
                <a:sym typeface="Menlo"/>
              </a:rPr>
              <a:t>whiteColor</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NSStrokeWidthAttributeName</a:t>
            </a:r>
            <a:r>
              <a:rPr sz="1100">
                <a:latin typeface="Menlo"/>
                <a:ea typeface="Menlo"/>
                <a:cs typeface="Menlo"/>
                <a:sym typeface="Menlo"/>
              </a:rPr>
              <a:t> : [</a:t>
            </a:r>
            <a:r>
              <a:rPr sz="1100">
                <a:solidFill>
                  <a:srgbClr val="3495AF"/>
                </a:solidFill>
                <a:latin typeface="Menlo"/>
                <a:ea typeface="Menlo"/>
                <a:cs typeface="Menlo"/>
                <a:sym typeface="Menlo"/>
              </a:rPr>
              <a:t>NSNumber</a:t>
            </a:r>
            <a:r>
              <a:rPr sz="1100">
                <a:latin typeface="Menlo"/>
                <a:ea typeface="Menlo"/>
                <a:cs typeface="Menlo"/>
                <a:sym typeface="Menlo"/>
              </a:rPr>
              <a:t> </a:t>
            </a:r>
            <a:r>
              <a:rPr sz="1100">
                <a:solidFill>
                  <a:srgbClr val="3495AF"/>
                </a:solidFill>
                <a:latin typeface="Menlo"/>
                <a:ea typeface="Menlo"/>
                <a:cs typeface="Menlo"/>
                <a:sym typeface="Menlo"/>
              </a:rPr>
              <a:t>numberWithFloat</a:t>
            </a:r>
            <a:r>
              <a:rPr sz="1100">
                <a:latin typeface="Menlo"/>
                <a:ea typeface="Menlo"/>
                <a:cs typeface="Menlo"/>
                <a:sym typeface="Menlo"/>
              </a:rPr>
              <a:t>:-2.0]};</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[text </a:t>
            </a:r>
            <a:r>
              <a:rPr sz="1100">
                <a:solidFill>
                  <a:srgbClr val="3495AF"/>
                </a:solidFill>
                <a:latin typeface="Menlo"/>
                <a:ea typeface="Menlo"/>
                <a:cs typeface="Menlo"/>
                <a:sym typeface="Menlo"/>
              </a:rPr>
              <a:t>drawAtPoint</a:t>
            </a:r>
            <a:r>
              <a:rPr sz="1100">
                <a:latin typeface="Menlo"/>
                <a:ea typeface="Menlo"/>
                <a:cs typeface="Menlo"/>
                <a:sym typeface="Menlo"/>
              </a:rPr>
              <a:t>:</a:t>
            </a:r>
            <a:r>
              <a:rPr sz="1100">
                <a:solidFill>
                  <a:srgbClr val="3495AF"/>
                </a:solidFill>
                <a:latin typeface="Menlo"/>
                <a:ea typeface="Menlo"/>
                <a:cs typeface="Menlo"/>
                <a:sym typeface="Menlo"/>
              </a:rPr>
              <a:t>CGPointMake</a:t>
            </a:r>
            <a:r>
              <a:rPr sz="1100">
                <a:latin typeface="Menlo"/>
                <a:ea typeface="Menlo"/>
                <a:cs typeface="Menlo"/>
                <a:sym typeface="Menlo"/>
              </a:rPr>
              <a:t>(size.</a:t>
            </a:r>
            <a:r>
              <a:rPr sz="1100">
                <a:solidFill>
                  <a:srgbClr val="3495AF"/>
                </a:solidFill>
                <a:latin typeface="Menlo"/>
                <a:ea typeface="Menlo"/>
                <a:cs typeface="Menlo"/>
                <a:sym typeface="Menlo"/>
              </a:rPr>
              <a:t>height</a:t>
            </a:r>
            <a:r>
              <a:rPr sz="1100">
                <a:latin typeface="Menlo"/>
                <a:ea typeface="Menlo"/>
                <a:cs typeface="Menlo"/>
                <a:sym typeface="Menlo"/>
              </a:rPr>
              <a:t>/2, size.</a:t>
            </a:r>
            <a:r>
              <a:rPr sz="1100">
                <a:solidFill>
                  <a:srgbClr val="3495AF"/>
                </a:solidFill>
                <a:latin typeface="Menlo"/>
                <a:ea typeface="Menlo"/>
                <a:cs typeface="Menlo"/>
                <a:sym typeface="Menlo"/>
              </a:rPr>
              <a:t>width</a:t>
            </a:r>
            <a:r>
              <a:rPr sz="1100">
                <a:latin typeface="Menlo"/>
                <a:ea typeface="Menlo"/>
                <a:cs typeface="Menlo"/>
                <a:sym typeface="Menlo"/>
              </a:rPr>
              <a:t>/2) </a:t>
            </a:r>
            <a:r>
              <a:rPr sz="1100">
                <a:solidFill>
                  <a:srgbClr val="3495AF"/>
                </a:solidFill>
                <a:latin typeface="Menlo"/>
                <a:ea typeface="Menlo"/>
                <a:cs typeface="Menlo"/>
                <a:sym typeface="Menlo"/>
              </a:rPr>
              <a:t>withAttributes</a:t>
            </a:r>
            <a:r>
              <a:rPr sz="1100">
                <a:latin typeface="Menlo"/>
                <a:ea typeface="Menlo"/>
                <a:cs typeface="Menlo"/>
                <a:sym typeface="Menlo"/>
              </a:rPr>
              <a:t>:attributes];</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UIImage</a:t>
            </a:r>
            <a:r>
              <a:rPr sz="1100">
                <a:latin typeface="Menlo"/>
                <a:ea typeface="Menlo"/>
                <a:cs typeface="Menlo"/>
                <a:sym typeface="Menlo"/>
              </a:rPr>
              <a:t> *newImage = </a:t>
            </a:r>
            <a:r>
              <a:rPr sz="1100">
                <a:solidFill>
                  <a:srgbClr val="3495AF"/>
                </a:solidFill>
                <a:latin typeface="Menlo"/>
                <a:ea typeface="Menlo"/>
                <a:cs typeface="Menlo"/>
                <a:sym typeface="Menlo"/>
              </a:rPr>
              <a:t>UIGraphicsGetImageFromCurrentImageContext</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newImage = [</a:t>
            </a:r>
            <a:r>
              <a:rPr sz="1100">
                <a:solidFill>
                  <a:srgbClr val="3495AF"/>
                </a:solidFill>
                <a:latin typeface="Menlo"/>
                <a:ea typeface="Menlo"/>
                <a:cs typeface="Menlo"/>
                <a:sym typeface="Menlo"/>
              </a:rPr>
              <a:t>UIImage</a:t>
            </a:r>
            <a:r>
              <a:rPr sz="1100">
                <a:latin typeface="Menlo"/>
                <a:ea typeface="Menlo"/>
                <a:cs typeface="Menlo"/>
                <a:sym typeface="Menlo"/>
              </a:rPr>
              <a:t> </a:t>
            </a:r>
            <a:r>
              <a:rPr sz="1100">
                <a:solidFill>
                  <a:srgbClr val="3495AF"/>
                </a:solidFill>
                <a:latin typeface="Menlo"/>
                <a:ea typeface="Menlo"/>
                <a:cs typeface="Menlo"/>
                <a:sym typeface="Menlo"/>
              </a:rPr>
              <a:t>imageWithCGImage</a:t>
            </a:r>
            <a:r>
              <a:rPr sz="1100">
                <a:latin typeface="Menlo"/>
                <a:ea typeface="Menlo"/>
                <a:cs typeface="Menlo"/>
                <a:sym typeface="Menlo"/>
              </a:rPr>
              <a:t>:newImage.</a:t>
            </a:r>
            <a:r>
              <a:rPr sz="1100">
                <a:solidFill>
                  <a:srgbClr val="3495AF"/>
                </a:solidFill>
                <a:latin typeface="Menlo"/>
                <a:ea typeface="Menlo"/>
                <a:cs typeface="Menlo"/>
                <a:sym typeface="Menlo"/>
              </a:rPr>
              <a:t>CGImage</a:t>
            </a:r>
            <a:r>
              <a:rPr sz="1100">
                <a:latin typeface="Menlo"/>
                <a:ea typeface="Menlo"/>
                <a:cs typeface="Menlo"/>
                <a:sym typeface="Menlo"/>
              </a:rPr>
              <a:t> </a:t>
            </a:r>
            <a:r>
              <a:rPr sz="1100">
                <a:solidFill>
                  <a:srgbClr val="3495AF"/>
                </a:solidFill>
                <a:latin typeface="Menlo"/>
                <a:ea typeface="Menlo"/>
                <a:cs typeface="Menlo"/>
                <a:sym typeface="Menlo"/>
              </a:rPr>
              <a:t>scale</a:t>
            </a:r>
            <a:r>
              <a:rPr sz="1100">
                <a:latin typeface="Menlo"/>
                <a:ea typeface="Menlo"/>
                <a:cs typeface="Menlo"/>
                <a:sym typeface="Menlo"/>
              </a:rPr>
              <a:t>:1.0 </a:t>
            </a:r>
            <a:r>
              <a:rPr sz="1100">
                <a:solidFill>
                  <a:srgbClr val="3495AF"/>
                </a:solidFill>
                <a:latin typeface="Menlo"/>
                <a:ea typeface="Menlo"/>
                <a:cs typeface="Menlo"/>
                <a:sym typeface="Menlo"/>
              </a:rPr>
              <a:t>orientation</a:t>
            </a:r>
            <a:r>
              <a:rPr sz="1100">
                <a:latin typeface="Menlo"/>
                <a:ea typeface="Menlo"/>
                <a:cs typeface="Menlo"/>
                <a:sym typeface="Menlo"/>
              </a:rPr>
              <a:t>:</a:t>
            </a:r>
            <a:r>
              <a:rPr sz="1100">
                <a:solidFill>
                  <a:srgbClr val="3495AF"/>
                </a:solidFill>
                <a:latin typeface="Menlo"/>
                <a:ea typeface="Menlo"/>
                <a:cs typeface="Menlo"/>
                <a:sym typeface="Menlo"/>
              </a:rPr>
              <a:t>UIImageOrientationRight</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UIGraphicsEndImageContext</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0433FF"/>
                </a:solidFill>
                <a:latin typeface="Menlo"/>
                <a:ea typeface="Menlo"/>
                <a:cs typeface="Menlo"/>
                <a:sym typeface="Menlo"/>
              </a:rPr>
              <a:t>return</a:t>
            </a:r>
            <a:r>
              <a:rPr sz="1100">
                <a:latin typeface="Menlo"/>
                <a:ea typeface="Menlo"/>
                <a:cs typeface="Menlo"/>
                <a:sym typeface="Menlo"/>
              </a:rPr>
              <a:t> newImage;</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//This will return a image with text.</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pPr lvl="0">
              <a:defRPr sz="1800">
                <a:solidFill>
                  <a:srgbClr val="000000"/>
                </a:solidFill>
              </a:defRPr>
            </a:pPr>
            <a:r>
              <a:rPr sz="3200">
                <a:solidFill>
                  <a:srgbClr val="FFFFFF"/>
                </a:solidFill>
              </a:rPr>
              <a:t>Create Video from image</a:t>
            </a:r>
          </a:p>
        </p:txBody>
      </p:sp>
      <p:sp>
        <p:nvSpPr>
          <p:cNvPr id="289" name="Shape 289"/>
          <p:cNvSpPr/>
          <p:nvPr>
            <p:ph type="body" idx="1"/>
          </p:nvPr>
        </p:nvSpPr>
        <p:spPr>
          <a:prstGeom prst="rect">
            <a:avLst/>
          </a:prstGeom>
        </p:spPr>
        <p:txBody>
          <a:bodyPr/>
          <a:lstStyle/>
          <a:p>
            <a:pPr lvl="0">
              <a:defRPr sz="1800"/>
            </a:pPr>
            <a:r>
              <a:rPr sz="2800"/>
              <a:t>Initializing AVAssetWriter</a:t>
            </a:r>
          </a:p>
        </p:txBody>
      </p:sp>
      <p:sp>
        <p:nvSpPr>
          <p:cNvPr id="290" name="Shape 290"/>
          <p:cNvSpPr/>
          <p:nvPr/>
        </p:nvSpPr>
        <p:spPr>
          <a:xfrm>
            <a:off x="905632" y="1332229"/>
            <a:ext cx="9998669" cy="411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r>
              <a:rPr sz="1500">
                <a:solidFill>
                  <a:srgbClr val="232323"/>
                </a:solidFill>
                <a:latin typeface="Arial"/>
                <a:ea typeface="Arial"/>
                <a:cs typeface="Arial"/>
                <a:sym typeface="Arial"/>
              </a:rPr>
              <a:t>The writer has an input of type </a:t>
            </a:r>
            <a:r>
              <a:rPr sz="1500">
                <a:solidFill>
                  <a:srgbClr val="0077CC"/>
                </a:solidFill>
                <a:latin typeface="Arial"/>
                <a:ea typeface="Arial"/>
                <a:cs typeface="Arial"/>
                <a:sym typeface="Arial"/>
                <a:hlinkClick r:id="rId2" invalidUrl="" action="" tgtFrame="" tooltip="" history="1" highlightClick="0" endSnd="0"/>
              </a:rPr>
              <a:t>AVAssetWriterInput</a:t>
            </a:r>
            <a:r>
              <a:rPr sz="1500">
                <a:solidFill>
                  <a:srgbClr val="232323"/>
                </a:solidFill>
                <a:latin typeface="Arial"/>
                <a:ea typeface="Arial"/>
                <a:cs typeface="Arial"/>
                <a:sym typeface="Arial"/>
              </a:rPr>
              <a:t>, which in turn has a method called </a:t>
            </a:r>
            <a:r>
              <a:rPr sz="1500">
                <a:solidFill>
                  <a:srgbClr val="0077CC"/>
                </a:solidFill>
                <a:latin typeface="Arial"/>
                <a:ea typeface="Arial"/>
                <a:cs typeface="Arial"/>
                <a:sym typeface="Arial"/>
                <a:hlinkClick r:id="rId2" invalidUrl="" action="" tgtFrame="" tooltip="" history="1" highlightClick="0" endSnd="0"/>
              </a:rPr>
              <a:t>appendSampleBuffer:</a:t>
            </a:r>
            <a:r>
              <a:rPr sz="1500">
                <a:solidFill>
                  <a:srgbClr val="232323"/>
                </a:solidFill>
                <a:latin typeface="Arial"/>
                <a:ea typeface="Arial"/>
                <a:cs typeface="Arial"/>
                <a:sym typeface="Arial"/>
              </a:rPr>
              <a:t> that lets you add individual frames to a video stream. Essentially you’ll have to:</a:t>
            </a:r>
            <a:endParaRPr sz="1500">
              <a:solidFill>
                <a:srgbClr val="232323"/>
              </a:solidFill>
              <a:latin typeface="Arial"/>
              <a:ea typeface="Arial"/>
              <a:cs typeface="Arial"/>
              <a:sym typeface="Arial"/>
            </a:endParaRPr>
          </a:p>
          <a:p>
            <a:pPr lvl="0" defTabSz="457200">
              <a:tabLst>
                <a:tab pos="330200" algn="l"/>
              </a:tabLst>
            </a:pPr>
            <a:endParaRPr sz="1100">
              <a:solidFill>
                <a:srgbClr val="3495AF"/>
              </a:solidFill>
              <a:latin typeface="Menlo"/>
              <a:ea typeface="Menlo"/>
              <a:cs typeface="Menlo"/>
              <a:sym typeface="Menlo"/>
            </a:endParaRPr>
          </a:p>
          <a:p>
            <a:pPr lvl="0" defTabSz="457200"/>
            <a:r>
              <a:rPr sz="1300">
                <a:solidFill>
                  <a:srgbClr val="2C91AF"/>
                </a:solidFill>
                <a:latin typeface="Menlo"/>
                <a:ea typeface="Menlo"/>
                <a:cs typeface="Menlo"/>
                <a:sym typeface="Menlo"/>
              </a:rPr>
              <a:t>NSError</a:t>
            </a:r>
            <a:r>
              <a:rPr sz="1300">
                <a:solidFill>
                  <a:srgbClr val="393318"/>
                </a:solidFill>
                <a:latin typeface="Menlo"/>
                <a:ea typeface="Menlo"/>
                <a:cs typeface="Menlo"/>
                <a:sym typeface="Menlo"/>
              </a:rPr>
              <a:t> *error = </a:t>
            </a:r>
            <a:r>
              <a:rPr sz="1300">
                <a:solidFill>
                  <a:srgbClr val="01178B"/>
                </a:solidFill>
                <a:latin typeface="Menlo"/>
                <a:ea typeface="Menlo"/>
                <a:cs typeface="Menlo"/>
                <a:sym typeface="Menlo"/>
              </a:rPr>
              <a:t>nil</a:t>
            </a:r>
            <a:r>
              <a:rPr sz="1300">
                <a:solidFill>
                  <a:srgbClr val="393318"/>
                </a:solidFill>
                <a:latin typeface="Menlo"/>
                <a:ea typeface="Menlo"/>
                <a:cs typeface="Menlo"/>
                <a:sym typeface="Menlo"/>
              </a:rPr>
              <a:t>;</a:t>
            </a:r>
            <a:endParaRPr sz="1300">
              <a:solidFill>
                <a:srgbClr val="393318"/>
              </a:solidFill>
              <a:latin typeface="Menlo"/>
              <a:ea typeface="Menlo"/>
              <a:cs typeface="Menlo"/>
              <a:sym typeface="Menlo"/>
            </a:endParaRPr>
          </a:p>
          <a:p>
            <a:pPr lvl="0" defTabSz="457200"/>
            <a:r>
              <a:rPr sz="1300">
                <a:solidFill>
                  <a:srgbClr val="2C91AF"/>
                </a:solidFill>
                <a:latin typeface="Menlo"/>
                <a:ea typeface="Menlo"/>
                <a:cs typeface="Menlo"/>
                <a:sym typeface="Menlo"/>
              </a:rPr>
              <a:t>AVAssetWriter</a:t>
            </a:r>
            <a:r>
              <a:rPr sz="1300">
                <a:solidFill>
                  <a:srgbClr val="393318"/>
                </a:solidFill>
                <a:latin typeface="Menlo"/>
                <a:ea typeface="Menlo"/>
                <a:cs typeface="Menlo"/>
                <a:sym typeface="Menlo"/>
              </a:rPr>
              <a:t> *videoWriter = [[</a:t>
            </a:r>
            <a:r>
              <a:rPr sz="1300">
                <a:solidFill>
                  <a:srgbClr val="2C91AF"/>
                </a:solidFill>
                <a:latin typeface="Menlo"/>
                <a:ea typeface="Menlo"/>
                <a:cs typeface="Menlo"/>
                <a:sym typeface="Menlo"/>
              </a:rPr>
              <a:t>AVAssetWriter</a:t>
            </a:r>
            <a:r>
              <a:rPr sz="1300">
                <a:solidFill>
                  <a:srgbClr val="393318"/>
                </a:solidFill>
                <a:latin typeface="Menlo"/>
                <a:ea typeface="Menlo"/>
                <a:cs typeface="Menlo"/>
                <a:sym typeface="Menlo"/>
              </a:rPr>
              <a:t> alloc] initWithURL:</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[NSURL fileURLWithPath:somePath] fileType:</a:t>
            </a:r>
            <a:r>
              <a:rPr sz="1300">
                <a:solidFill>
                  <a:srgbClr val="2C91AF"/>
                </a:solidFill>
                <a:latin typeface="Menlo"/>
                <a:ea typeface="Menlo"/>
                <a:cs typeface="Menlo"/>
                <a:sym typeface="Menlo"/>
              </a:rPr>
              <a:t>AVFileTypeQuickTimeMovie</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error:&amp;error];</a:t>
            </a:r>
            <a:endParaRPr sz="1300">
              <a:solidFill>
                <a:srgbClr val="393318"/>
              </a:solidFill>
              <a:latin typeface="Menlo"/>
              <a:ea typeface="Menlo"/>
              <a:cs typeface="Menlo"/>
              <a:sym typeface="Menlo"/>
            </a:endParaRPr>
          </a:p>
          <a:p>
            <a:pPr lvl="0" defTabSz="457200"/>
            <a:r>
              <a:rPr sz="1300">
                <a:solidFill>
                  <a:srgbClr val="2C91AF"/>
                </a:solidFill>
                <a:latin typeface="Menlo"/>
                <a:ea typeface="Menlo"/>
                <a:cs typeface="Menlo"/>
                <a:sym typeface="Menlo"/>
              </a:rPr>
              <a:t>NSParameterAssert</a:t>
            </a:r>
            <a:r>
              <a:rPr sz="1300">
                <a:solidFill>
                  <a:srgbClr val="393318"/>
                </a:solidFill>
                <a:latin typeface="Menlo"/>
                <a:ea typeface="Menlo"/>
                <a:cs typeface="Menlo"/>
                <a:sym typeface="Menlo"/>
              </a:rPr>
              <a:t>(videoWriter);</a:t>
            </a:r>
            <a:endParaRPr sz="1300">
              <a:solidFill>
                <a:srgbClr val="393318"/>
              </a:solidFill>
              <a:latin typeface="Menlo"/>
              <a:ea typeface="Menlo"/>
              <a:cs typeface="Menlo"/>
              <a:sym typeface="Menlo"/>
            </a:endParaRPr>
          </a:p>
          <a:p>
            <a:pPr lvl="0" defTabSz="457200"/>
            <a:endParaRPr sz="1300">
              <a:solidFill>
                <a:srgbClr val="393318"/>
              </a:solidFill>
              <a:latin typeface="Menlo"/>
              <a:ea typeface="Menlo"/>
              <a:cs typeface="Menlo"/>
              <a:sym typeface="Menlo"/>
            </a:endParaRPr>
          </a:p>
          <a:p>
            <a:pPr lvl="0" defTabSz="457200"/>
            <a:r>
              <a:rPr sz="1300">
                <a:solidFill>
                  <a:srgbClr val="2C91AF"/>
                </a:solidFill>
                <a:latin typeface="Menlo"/>
                <a:ea typeface="Menlo"/>
                <a:cs typeface="Menlo"/>
                <a:sym typeface="Menlo"/>
              </a:rPr>
              <a:t>NSDictionary</a:t>
            </a:r>
            <a:r>
              <a:rPr sz="1300">
                <a:solidFill>
                  <a:srgbClr val="393318"/>
                </a:solidFill>
                <a:latin typeface="Menlo"/>
                <a:ea typeface="Menlo"/>
                <a:cs typeface="Menlo"/>
                <a:sym typeface="Menlo"/>
              </a:rPr>
              <a:t> *videoSettings = [</a:t>
            </a:r>
            <a:r>
              <a:rPr sz="1300">
                <a:solidFill>
                  <a:srgbClr val="2C91AF"/>
                </a:solidFill>
                <a:latin typeface="Menlo"/>
                <a:ea typeface="Menlo"/>
                <a:cs typeface="Menlo"/>
                <a:sym typeface="Menlo"/>
              </a:rPr>
              <a:t>NSDictionary</a:t>
            </a:r>
            <a:r>
              <a:rPr sz="1300">
                <a:solidFill>
                  <a:srgbClr val="393318"/>
                </a:solidFill>
                <a:latin typeface="Menlo"/>
                <a:ea typeface="Menlo"/>
                <a:cs typeface="Menlo"/>
                <a:sym typeface="Menlo"/>
              </a:rPr>
              <a:t> dictionaryWithObjectsAndKeys:</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a:t>
            </a:r>
            <a:r>
              <a:rPr sz="1300">
                <a:solidFill>
                  <a:srgbClr val="2C91AF"/>
                </a:solidFill>
                <a:latin typeface="Menlo"/>
                <a:ea typeface="Menlo"/>
                <a:cs typeface="Menlo"/>
                <a:sym typeface="Menlo"/>
              </a:rPr>
              <a:t>AVVideoCodecH264</a:t>
            </a:r>
            <a:r>
              <a:rPr sz="1300">
                <a:solidFill>
                  <a:srgbClr val="393318"/>
                </a:solidFill>
                <a:latin typeface="Menlo"/>
                <a:ea typeface="Menlo"/>
                <a:cs typeface="Menlo"/>
                <a:sym typeface="Menlo"/>
              </a:rPr>
              <a:t>, </a:t>
            </a:r>
            <a:r>
              <a:rPr sz="1300">
                <a:solidFill>
                  <a:srgbClr val="2C91AF"/>
                </a:solidFill>
                <a:latin typeface="Menlo"/>
                <a:ea typeface="Menlo"/>
                <a:cs typeface="Menlo"/>
                <a:sym typeface="Menlo"/>
              </a:rPr>
              <a:t>AVVideoCodecKey</a:t>
            </a:r>
            <a:r>
              <a:rPr sz="1300">
                <a:solidFill>
                  <a:srgbClr val="393318"/>
                </a:solidFill>
                <a:latin typeface="Menlo"/>
                <a:ea typeface="Menlo"/>
                <a:cs typeface="Menlo"/>
                <a:sym typeface="Menlo"/>
              </a:rPr>
              <a:t>,</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a:t>
            </a:r>
            <a:r>
              <a:rPr sz="1300">
                <a:solidFill>
                  <a:srgbClr val="2C91AF"/>
                </a:solidFill>
                <a:latin typeface="Menlo"/>
                <a:ea typeface="Menlo"/>
                <a:cs typeface="Menlo"/>
                <a:sym typeface="Menlo"/>
              </a:rPr>
              <a:t>NSNumber</a:t>
            </a:r>
            <a:r>
              <a:rPr sz="1300">
                <a:solidFill>
                  <a:srgbClr val="393318"/>
                </a:solidFill>
                <a:latin typeface="Menlo"/>
                <a:ea typeface="Menlo"/>
                <a:cs typeface="Menlo"/>
                <a:sym typeface="Menlo"/>
              </a:rPr>
              <a:t> numberWithInt:</a:t>
            </a:r>
            <a:r>
              <a:rPr sz="1300">
                <a:solidFill>
                  <a:srgbClr val="800D00"/>
                </a:solidFill>
                <a:latin typeface="Menlo"/>
                <a:ea typeface="Menlo"/>
                <a:cs typeface="Menlo"/>
                <a:sym typeface="Menlo"/>
              </a:rPr>
              <a:t>640</a:t>
            </a:r>
            <a:r>
              <a:rPr sz="1300">
                <a:solidFill>
                  <a:srgbClr val="393318"/>
                </a:solidFill>
                <a:latin typeface="Menlo"/>
                <a:ea typeface="Menlo"/>
                <a:cs typeface="Menlo"/>
                <a:sym typeface="Menlo"/>
              </a:rPr>
              <a:t>], </a:t>
            </a:r>
            <a:r>
              <a:rPr sz="1300">
                <a:solidFill>
                  <a:srgbClr val="2C91AF"/>
                </a:solidFill>
                <a:latin typeface="Menlo"/>
                <a:ea typeface="Menlo"/>
                <a:cs typeface="Menlo"/>
                <a:sym typeface="Menlo"/>
              </a:rPr>
              <a:t>AVVideoWidthKey</a:t>
            </a:r>
            <a:r>
              <a:rPr sz="1300">
                <a:solidFill>
                  <a:srgbClr val="393318"/>
                </a:solidFill>
                <a:latin typeface="Menlo"/>
                <a:ea typeface="Menlo"/>
                <a:cs typeface="Menlo"/>
                <a:sym typeface="Menlo"/>
              </a:rPr>
              <a:t>,</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a:t>
            </a:r>
            <a:r>
              <a:rPr sz="1300">
                <a:solidFill>
                  <a:srgbClr val="2C91AF"/>
                </a:solidFill>
                <a:latin typeface="Menlo"/>
                <a:ea typeface="Menlo"/>
                <a:cs typeface="Menlo"/>
                <a:sym typeface="Menlo"/>
              </a:rPr>
              <a:t>NSNumber</a:t>
            </a:r>
            <a:r>
              <a:rPr sz="1300">
                <a:solidFill>
                  <a:srgbClr val="393318"/>
                </a:solidFill>
                <a:latin typeface="Menlo"/>
                <a:ea typeface="Menlo"/>
                <a:cs typeface="Menlo"/>
                <a:sym typeface="Menlo"/>
              </a:rPr>
              <a:t> numberWithInt:</a:t>
            </a:r>
            <a:r>
              <a:rPr sz="1300">
                <a:solidFill>
                  <a:srgbClr val="800D00"/>
                </a:solidFill>
                <a:latin typeface="Menlo"/>
                <a:ea typeface="Menlo"/>
                <a:cs typeface="Menlo"/>
                <a:sym typeface="Menlo"/>
              </a:rPr>
              <a:t>480</a:t>
            </a:r>
            <a:r>
              <a:rPr sz="1300">
                <a:solidFill>
                  <a:srgbClr val="393318"/>
                </a:solidFill>
                <a:latin typeface="Menlo"/>
                <a:ea typeface="Menlo"/>
                <a:cs typeface="Menlo"/>
                <a:sym typeface="Menlo"/>
              </a:rPr>
              <a:t>], </a:t>
            </a:r>
            <a:r>
              <a:rPr sz="1300">
                <a:solidFill>
                  <a:srgbClr val="2C91AF"/>
                </a:solidFill>
                <a:latin typeface="Menlo"/>
                <a:ea typeface="Menlo"/>
                <a:cs typeface="Menlo"/>
                <a:sym typeface="Menlo"/>
              </a:rPr>
              <a:t>AVVideoHeightKey</a:t>
            </a:r>
            <a:r>
              <a:rPr sz="1300">
                <a:solidFill>
                  <a:srgbClr val="393318"/>
                </a:solidFill>
                <a:latin typeface="Menlo"/>
                <a:ea typeface="Menlo"/>
                <a:cs typeface="Menlo"/>
                <a:sym typeface="Menlo"/>
              </a:rPr>
              <a:t>,</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a:t>
            </a:r>
            <a:r>
              <a:rPr sz="1300">
                <a:solidFill>
                  <a:srgbClr val="01178B"/>
                </a:solidFill>
                <a:latin typeface="Menlo"/>
                <a:ea typeface="Menlo"/>
                <a:cs typeface="Menlo"/>
                <a:sym typeface="Menlo"/>
              </a:rPr>
              <a:t>nil</a:t>
            </a:r>
            <a:r>
              <a:rPr sz="1300">
                <a:solidFill>
                  <a:srgbClr val="393318"/>
                </a:solidFill>
                <a:latin typeface="Menlo"/>
                <a:ea typeface="Menlo"/>
                <a:cs typeface="Menlo"/>
                <a:sym typeface="Menlo"/>
              </a:rPr>
              <a:t>];</a:t>
            </a:r>
            <a:endParaRPr sz="1300">
              <a:solidFill>
                <a:srgbClr val="393318"/>
              </a:solidFill>
              <a:latin typeface="Menlo"/>
              <a:ea typeface="Menlo"/>
              <a:cs typeface="Menlo"/>
              <a:sym typeface="Menlo"/>
            </a:endParaRPr>
          </a:p>
          <a:p>
            <a:pPr lvl="0" defTabSz="457200"/>
            <a:r>
              <a:rPr sz="1300">
                <a:solidFill>
                  <a:srgbClr val="2C91AF"/>
                </a:solidFill>
                <a:latin typeface="Menlo"/>
                <a:ea typeface="Menlo"/>
                <a:cs typeface="Menlo"/>
                <a:sym typeface="Menlo"/>
              </a:rPr>
              <a:t>AVAssetWriterInput</a:t>
            </a:r>
            <a:r>
              <a:rPr sz="1300">
                <a:solidFill>
                  <a:srgbClr val="393318"/>
                </a:solidFill>
                <a:latin typeface="Menlo"/>
                <a:ea typeface="Menlo"/>
                <a:cs typeface="Menlo"/>
                <a:sym typeface="Menlo"/>
              </a:rPr>
              <a:t>* writerInput = [[</a:t>
            </a:r>
            <a:r>
              <a:rPr sz="1300">
                <a:solidFill>
                  <a:srgbClr val="2C91AF"/>
                </a:solidFill>
                <a:latin typeface="Menlo"/>
                <a:ea typeface="Menlo"/>
                <a:cs typeface="Menlo"/>
                <a:sym typeface="Menlo"/>
              </a:rPr>
              <a:t>AVAssetWriterInput</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assetWriterInputWithMediaType:</a:t>
            </a:r>
            <a:r>
              <a:rPr sz="1300">
                <a:solidFill>
                  <a:srgbClr val="2C91AF"/>
                </a:solidFill>
                <a:latin typeface="Menlo"/>
                <a:ea typeface="Menlo"/>
                <a:cs typeface="Menlo"/>
                <a:sym typeface="Menlo"/>
              </a:rPr>
              <a:t>AVMediaTypeVideo</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    outputSettings:videoSettings] retain]; </a:t>
            </a:r>
            <a:r>
              <a:rPr sz="1300">
                <a:solidFill>
                  <a:srgbClr val="808080"/>
                </a:solidFill>
                <a:latin typeface="Menlo"/>
                <a:ea typeface="Menlo"/>
                <a:cs typeface="Menlo"/>
                <a:sym typeface="Menlo"/>
              </a:rPr>
              <a:t>//retain should be removed if ARC</a:t>
            </a:r>
            <a:endParaRPr sz="1300">
              <a:solidFill>
                <a:srgbClr val="393318"/>
              </a:solidFill>
              <a:latin typeface="Menlo"/>
              <a:ea typeface="Menlo"/>
              <a:cs typeface="Menlo"/>
              <a:sym typeface="Menlo"/>
            </a:endParaRPr>
          </a:p>
          <a:p>
            <a:pPr lvl="0" defTabSz="457200"/>
            <a:endParaRPr sz="1300">
              <a:solidFill>
                <a:srgbClr val="393318"/>
              </a:solidFill>
              <a:latin typeface="Menlo"/>
              <a:ea typeface="Menlo"/>
              <a:cs typeface="Menlo"/>
              <a:sym typeface="Menlo"/>
            </a:endParaRPr>
          </a:p>
          <a:p>
            <a:pPr lvl="0" defTabSz="457200"/>
            <a:r>
              <a:rPr sz="1300">
                <a:solidFill>
                  <a:srgbClr val="2C91AF"/>
                </a:solidFill>
                <a:latin typeface="Menlo"/>
                <a:ea typeface="Menlo"/>
                <a:cs typeface="Menlo"/>
                <a:sym typeface="Menlo"/>
              </a:rPr>
              <a:t>NSParameterAssert</a:t>
            </a:r>
            <a:r>
              <a:rPr sz="1300">
                <a:solidFill>
                  <a:srgbClr val="393318"/>
                </a:solidFill>
                <a:latin typeface="Menlo"/>
                <a:ea typeface="Menlo"/>
                <a:cs typeface="Menlo"/>
                <a:sym typeface="Menlo"/>
              </a:rPr>
              <a:t>(writerInput);</a:t>
            </a:r>
            <a:endParaRPr sz="1300">
              <a:solidFill>
                <a:srgbClr val="393318"/>
              </a:solidFill>
              <a:latin typeface="Menlo"/>
              <a:ea typeface="Menlo"/>
              <a:cs typeface="Menlo"/>
              <a:sym typeface="Menlo"/>
            </a:endParaRPr>
          </a:p>
          <a:p>
            <a:pPr lvl="0" defTabSz="457200"/>
            <a:r>
              <a:rPr sz="1300">
                <a:solidFill>
                  <a:srgbClr val="2C91AF"/>
                </a:solidFill>
                <a:latin typeface="Menlo"/>
                <a:ea typeface="Menlo"/>
                <a:cs typeface="Menlo"/>
                <a:sym typeface="Menlo"/>
              </a:rPr>
              <a:t>NSParameterAssert</a:t>
            </a:r>
            <a:r>
              <a:rPr sz="1300">
                <a:solidFill>
                  <a:srgbClr val="393318"/>
                </a:solidFill>
                <a:latin typeface="Menlo"/>
                <a:ea typeface="Menlo"/>
                <a:cs typeface="Menlo"/>
                <a:sym typeface="Menlo"/>
              </a:rPr>
              <a:t>([videoWriter canAddInput:writerInput]);</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[videoWriter addInput:writerInput];</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p>
            <a:pPr lvl="0">
              <a:defRPr sz="1800">
                <a:solidFill>
                  <a:srgbClr val="000000"/>
                </a:solidFill>
              </a:defRPr>
            </a:pPr>
            <a:r>
              <a:rPr sz="3200">
                <a:solidFill>
                  <a:srgbClr val="FFFFFF"/>
                </a:solidFill>
              </a:rPr>
              <a:t>Create video from image</a:t>
            </a:r>
          </a:p>
        </p:txBody>
      </p:sp>
      <p:sp>
        <p:nvSpPr>
          <p:cNvPr id="293" name="Shape 293"/>
          <p:cNvSpPr/>
          <p:nvPr>
            <p:ph type="body" idx="1"/>
          </p:nvPr>
        </p:nvSpPr>
        <p:spPr>
          <a:prstGeom prst="rect">
            <a:avLst/>
          </a:prstGeom>
        </p:spPr>
        <p:txBody>
          <a:bodyPr/>
          <a:lstStyle/>
          <a:p>
            <a:pPr lvl="0">
              <a:defRPr sz="1800"/>
            </a:pPr>
            <a:r>
              <a:rPr sz="2800"/>
              <a:t>Start a Session</a:t>
            </a:r>
            <a:endParaRPr sz="2800"/>
          </a:p>
          <a:p>
            <a:pPr lvl="0">
              <a:defRPr sz="1800"/>
            </a:pPr>
            <a:endParaRPr sz="2800"/>
          </a:p>
          <a:p>
            <a:pPr lvl="0">
              <a:defRPr sz="1800"/>
            </a:pPr>
            <a:r>
              <a:rPr sz="2800"/>
              <a:t>Write some samples</a:t>
            </a:r>
            <a:endParaRPr sz="2800"/>
          </a:p>
          <a:p>
            <a:pPr lvl="0">
              <a:defRPr sz="1800"/>
            </a:pPr>
            <a:endParaRPr sz="2800"/>
          </a:p>
          <a:p>
            <a:pPr lvl="0">
              <a:defRPr sz="1800"/>
            </a:pPr>
            <a:endParaRPr sz="2800"/>
          </a:p>
          <a:p>
            <a:pPr lvl="0">
              <a:defRPr sz="1800"/>
            </a:pPr>
            <a:r>
              <a:rPr sz="2800"/>
              <a:t>Finish the Session</a:t>
            </a:r>
          </a:p>
        </p:txBody>
      </p:sp>
      <p:sp>
        <p:nvSpPr>
          <p:cNvPr id="294" name="Shape 294"/>
          <p:cNvSpPr/>
          <p:nvPr/>
        </p:nvSpPr>
        <p:spPr>
          <a:xfrm>
            <a:off x="905632" y="1421129"/>
            <a:ext cx="9979220"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r>
              <a:rPr sz="1300">
                <a:solidFill>
                  <a:srgbClr val="393318"/>
                </a:solidFill>
                <a:latin typeface="Menlo"/>
                <a:ea typeface="Menlo"/>
                <a:cs typeface="Menlo"/>
                <a:sym typeface="Menlo"/>
              </a:rPr>
              <a:t>[videoWriter startWriting];</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[videoWriter startSessionAtSourceTime:…] </a:t>
            </a:r>
            <a:r>
              <a:rPr sz="1300">
                <a:solidFill>
                  <a:srgbClr val="808080"/>
                </a:solidFill>
                <a:latin typeface="Menlo"/>
                <a:ea typeface="Menlo"/>
                <a:cs typeface="Menlo"/>
                <a:sym typeface="Menlo"/>
              </a:rPr>
              <a:t>//use kCMTimeZero if unsure</a:t>
            </a:r>
          </a:p>
        </p:txBody>
      </p:sp>
      <p:sp>
        <p:nvSpPr>
          <p:cNvPr id="295" name="Shape 295"/>
          <p:cNvSpPr/>
          <p:nvPr/>
        </p:nvSpPr>
        <p:spPr>
          <a:xfrm>
            <a:off x="905632" y="2459496"/>
            <a:ext cx="9979219"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r>
              <a:rPr sz="1300">
                <a:solidFill>
                  <a:srgbClr val="808080"/>
                </a:solidFill>
                <a:latin typeface="Menlo"/>
                <a:ea typeface="Menlo"/>
                <a:cs typeface="Menlo"/>
                <a:sym typeface="Menlo"/>
              </a:rPr>
              <a:t>// Or you can use AVAssetWriterInputPixelBufferAdaptor.</a:t>
            </a:r>
            <a:endParaRPr sz="1300">
              <a:solidFill>
                <a:srgbClr val="393318"/>
              </a:solidFill>
              <a:latin typeface="Menlo"/>
              <a:ea typeface="Menlo"/>
              <a:cs typeface="Menlo"/>
              <a:sym typeface="Menlo"/>
            </a:endParaRPr>
          </a:p>
          <a:p>
            <a:pPr lvl="0" defTabSz="457200"/>
            <a:r>
              <a:rPr sz="1300">
                <a:solidFill>
                  <a:srgbClr val="808080"/>
                </a:solidFill>
                <a:latin typeface="Menlo"/>
                <a:ea typeface="Menlo"/>
                <a:cs typeface="Menlo"/>
                <a:sym typeface="Menlo"/>
              </a:rPr>
              <a:t>// That lets you feed the writer input data from a CVPixelBuffer</a:t>
            </a:r>
            <a:endParaRPr sz="1300">
              <a:solidFill>
                <a:srgbClr val="393318"/>
              </a:solidFill>
              <a:latin typeface="Menlo"/>
              <a:ea typeface="Menlo"/>
              <a:cs typeface="Menlo"/>
              <a:sym typeface="Menlo"/>
            </a:endParaRPr>
          </a:p>
          <a:p>
            <a:pPr lvl="0" defTabSz="457200"/>
            <a:r>
              <a:rPr sz="1300">
                <a:solidFill>
                  <a:srgbClr val="808080"/>
                </a:solidFill>
                <a:latin typeface="Menlo"/>
                <a:ea typeface="Menlo"/>
                <a:cs typeface="Menlo"/>
                <a:sym typeface="Menlo"/>
              </a:rPr>
              <a:t>// that’s quite easy to create from a CGImage.</a:t>
            </a:r>
            <a:endParaRPr sz="1300">
              <a:solidFill>
                <a:srgbClr val="808080"/>
              </a:solidFill>
              <a:latin typeface="Menlo"/>
              <a:ea typeface="Menlo"/>
              <a:cs typeface="Menlo"/>
              <a:sym typeface="Menlo"/>
            </a:endParaRPr>
          </a:p>
          <a:p>
            <a:pPr lvl="0" defTabSz="457200"/>
            <a:r>
              <a:rPr sz="1300">
                <a:solidFill>
                  <a:srgbClr val="393318"/>
                </a:solidFill>
                <a:latin typeface="Menlo"/>
                <a:ea typeface="Menlo"/>
                <a:cs typeface="Menlo"/>
                <a:sym typeface="Menlo"/>
              </a:rPr>
              <a:t>[writerInput appendSampleBuffer:sampleBuffer];</a:t>
            </a:r>
          </a:p>
        </p:txBody>
      </p:sp>
      <p:sp>
        <p:nvSpPr>
          <p:cNvPr id="296" name="Shape 296"/>
          <p:cNvSpPr/>
          <p:nvPr/>
        </p:nvSpPr>
        <p:spPr>
          <a:xfrm>
            <a:off x="905632" y="3878863"/>
            <a:ext cx="9979220" cy="142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r>
              <a:rPr sz="1300">
                <a:solidFill>
                  <a:srgbClr val="393318"/>
                </a:solidFill>
                <a:latin typeface="Menlo"/>
                <a:ea typeface="Menlo"/>
                <a:cs typeface="Menlo"/>
                <a:sym typeface="Menlo"/>
              </a:rPr>
              <a:t>[writerInput markAsFinished];</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[videoWriter endSessionAtSourceTime:…]; </a:t>
            </a:r>
            <a:r>
              <a:rPr sz="1300">
                <a:solidFill>
                  <a:srgbClr val="808080"/>
                </a:solidFill>
                <a:latin typeface="Menlo"/>
                <a:ea typeface="Menlo"/>
                <a:cs typeface="Menlo"/>
                <a:sym typeface="Menlo"/>
              </a:rPr>
              <a:t>//optional can call finishWriting without specifiying endTime</a:t>
            </a:r>
            <a:endParaRPr sz="1300">
              <a:solidFill>
                <a:srgbClr val="393318"/>
              </a:solidFill>
              <a:latin typeface="Menlo"/>
              <a:ea typeface="Menlo"/>
              <a:cs typeface="Menlo"/>
              <a:sym typeface="Menlo"/>
            </a:endParaRPr>
          </a:p>
          <a:p>
            <a:pPr lvl="0" defTabSz="457200"/>
            <a:r>
              <a:rPr sz="1300">
                <a:solidFill>
                  <a:srgbClr val="393318"/>
                </a:solidFill>
                <a:latin typeface="Menlo"/>
                <a:ea typeface="Menlo"/>
                <a:cs typeface="Menlo"/>
                <a:sym typeface="Menlo"/>
              </a:rPr>
              <a:t>[videoWriter finishWriting]; </a:t>
            </a:r>
            <a:r>
              <a:rPr sz="1300">
                <a:solidFill>
                  <a:srgbClr val="808080"/>
                </a:solidFill>
                <a:latin typeface="Menlo"/>
                <a:ea typeface="Menlo"/>
                <a:cs typeface="Menlo"/>
                <a:sym typeface="Menlo"/>
              </a:rPr>
              <a:t>//deprecated in ios6</a:t>
            </a:r>
            <a:endParaRPr sz="1300">
              <a:solidFill>
                <a:srgbClr val="393318"/>
              </a:solidFill>
              <a:latin typeface="Menlo"/>
              <a:ea typeface="Menlo"/>
              <a:cs typeface="Menlo"/>
              <a:sym typeface="Menlo"/>
            </a:endParaRPr>
          </a:p>
          <a:p>
            <a:pPr lvl="0" defTabSz="457200"/>
            <a:r>
              <a:rPr sz="1300">
                <a:solidFill>
                  <a:srgbClr val="808080"/>
                </a:solidFill>
                <a:latin typeface="Menlo"/>
                <a:ea typeface="Menlo"/>
                <a:cs typeface="Menlo"/>
                <a:sym typeface="Menlo"/>
              </a:rPr>
              <a:t>/*</a:t>
            </a:r>
            <a:endParaRPr sz="1300">
              <a:solidFill>
                <a:srgbClr val="808080"/>
              </a:solidFill>
              <a:latin typeface="Menlo"/>
              <a:ea typeface="Menlo"/>
              <a:cs typeface="Menlo"/>
              <a:sym typeface="Menlo"/>
            </a:endParaRPr>
          </a:p>
          <a:p>
            <a:pPr lvl="0" defTabSz="457200"/>
            <a:r>
              <a:rPr sz="1300">
                <a:solidFill>
                  <a:srgbClr val="808080"/>
                </a:solidFill>
                <a:latin typeface="Menlo"/>
                <a:ea typeface="Menlo"/>
                <a:cs typeface="Menlo"/>
                <a:sym typeface="Menlo"/>
              </a:rPr>
              <a:t>[videoWriter finishWritingWithCompletionHandler:...]; //ios 6.0+</a:t>
            </a:r>
            <a:endParaRPr sz="1300">
              <a:solidFill>
                <a:srgbClr val="808080"/>
              </a:solidFill>
              <a:latin typeface="Menlo"/>
              <a:ea typeface="Menlo"/>
              <a:cs typeface="Menlo"/>
              <a:sym typeface="Menlo"/>
            </a:endParaRPr>
          </a:p>
          <a:p>
            <a:pPr lvl="0" defTabSz="457200"/>
            <a:r>
              <a:rPr sz="1300">
                <a:solidFill>
                  <a:srgbClr val="808080"/>
                </a:solidFill>
                <a:latin typeface="Menlo"/>
                <a:ea typeface="Menlo"/>
                <a:cs typeface="Menlo"/>
                <a:sym typeface="Menlo"/>
              </a:rPr>
              <a: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prstGeom prst="rect">
            <a:avLst/>
          </a:prstGeom>
        </p:spPr>
        <p:txBody>
          <a:bodyPr/>
          <a:lstStyle/>
          <a:p>
            <a:pPr lvl="0">
              <a:defRPr sz="1800">
                <a:solidFill>
                  <a:srgbClr val="000000"/>
                </a:solidFill>
              </a:defRPr>
            </a:pPr>
            <a:r>
              <a:rPr sz="3200">
                <a:solidFill>
                  <a:srgbClr val="FFFFFF"/>
                </a:solidFill>
              </a:rPr>
              <a:t>Create video from images</a:t>
            </a:r>
          </a:p>
        </p:txBody>
      </p:sp>
      <p:sp>
        <p:nvSpPr>
          <p:cNvPr id="299" name="Shape 299"/>
          <p:cNvSpPr/>
          <p:nvPr>
            <p:ph type="body" idx="1"/>
          </p:nvPr>
        </p:nvSpPr>
        <p:spPr>
          <a:prstGeom prst="rect">
            <a:avLst/>
          </a:prstGeom>
        </p:spPr>
        <p:txBody>
          <a:bodyPr/>
          <a:lstStyle/>
          <a:p>
            <a:pPr lvl="0">
              <a:defRPr sz="1800"/>
            </a:pPr>
            <a:r>
              <a:rPr sz="2800"/>
              <a:t>Pixel Buffer</a:t>
            </a:r>
          </a:p>
        </p:txBody>
      </p:sp>
      <p:sp>
        <p:nvSpPr>
          <p:cNvPr id="300" name="Shape 300"/>
          <p:cNvSpPr/>
          <p:nvPr/>
        </p:nvSpPr>
        <p:spPr>
          <a:xfrm>
            <a:off x="892932" y="1433829"/>
            <a:ext cx="10004619" cy="507482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r>
              <a:rPr sz="1200">
                <a:solidFill>
                  <a:srgbClr val="232323"/>
                </a:solidFill>
                <a:latin typeface="Arial"/>
                <a:ea typeface="Arial"/>
                <a:cs typeface="Arial"/>
                <a:sym typeface="Arial"/>
              </a:rPr>
              <a:t>I think that the only really hard remaining part is getting a pixel buffer from a </a:t>
            </a:r>
            <a:r>
              <a:rPr sz="1200">
                <a:solidFill>
                  <a:srgbClr val="232323"/>
                </a:solidFill>
                <a:latin typeface="Menlo"/>
                <a:ea typeface="Menlo"/>
                <a:cs typeface="Menlo"/>
                <a:sym typeface="Menlo"/>
              </a:rPr>
              <a:t>CGImage</a:t>
            </a:r>
            <a:r>
              <a:rPr sz="1200">
                <a:solidFill>
                  <a:srgbClr val="232323"/>
                </a:solidFill>
                <a:latin typeface="Arial"/>
                <a:ea typeface="Arial"/>
                <a:cs typeface="Arial"/>
                <a:sym typeface="Arial"/>
              </a:rPr>
              <a:t>:</a:t>
            </a:r>
            <a:endParaRPr sz="1200">
              <a:solidFill>
                <a:srgbClr val="232323"/>
              </a:solidFill>
              <a:latin typeface="Arial"/>
              <a:ea typeface="Arial"/>
              <a:cs typeface="Arial"/>
              <a:sym typeface="Arial"/>
            </a:endParaRPr>
          </a:p>
          <a:p>
            <a:pPr lvl="0" defTabSz="457200"/>
            <a:endParaRPr sz="1200">
              <a:solidFill>
                <a:srgbClr val="232323"/>
              </a:solidFill>
              <a:latin typeface="Arial"/>
              <a:ea typeface="Arial"/>
              <a:cs typeface="Arial"/>
              <a:sym typeface="Arial"/>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CVPixelBufferRef</a:t>
            </a:r>
            <a:r>
              <a:rPr sz="1200">
                <a:solidFill>
                  <a:srgbClr val="393318"/>
                </a:solidFill>
                <a:latin typeface="Menlo"/>
                <a:ea typeface="Menlo"/>
                <a:cs typeface="Menlo"/>
                <a:sym typeface="Menlo"/>
              </a:rPr>
              <a:t>) newPixelBufferFromCGImage: (</a:t>
            </a:r>
            <a:r>
              <a:rPr sz="1200">
                <a:solidFill>
                  <a:srgbClr val="2C91AF"/>
                </a:solidFill>
                <a:latin typeface="Menlo"/>
                <a:ea typeface="Menlo"/>
                <a:cs typeface="Menlo"/>
                <a:sym typeface="Menlo"/>
              </a:rPr>
              <a:t>CGImageRef</a:t>
            </a:r>
            <a:r>
              <a:rPr sz="1200">
                <a:solidFill>
                  <a:srgbClr val="393318"/>
                </a:solidFill>
                <a:latin typeface="Menlo"/>
                <a:ea typeface="Menlo"/>
                <a:cs typeface="Menlo"/>
                <a:sym typeface="Menlo"/>
              </a:rPr>
              <a:t>) image{</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NSDictionary</a:t>
            </a:r>
            <a:r>
              <a:rPr sz="1200">
                <a:solidFill>
                  <a:srgbClr val="393318"/>
                </a:solidFill>
                <a:latin typeface="Menlo"/>
                <a:ea typeface="Menlo"/>
                <a:cs typeface="Menlo"/>
                <a:sym typeface="Menlo"/>
              </a:rPr>
              <a:t> *options = [</a:t>
            </a:r>
            <a:r>
              <a:rPr sz="1200">
                <a:solidFill>
                  <a:srgbClr val="2C91AF"/>
                </a:solidFill>
                <a:latin typeface="Menlo"/>
                <a:ea typeface="Menlo"/>
                <a:cs typeface="Menlo"/>
                <a:sym typeface="Menlo"/>
              </a:rPr>
              <a:t>NSDictionary</a:t>
            </a:r>
            <a:r>
              <a:rPr sz="1200">
                <a:solidFill>
                  <a:srgbClr val="393318"/>
                </a:solidFill>
                <a:latin typeface="Menlo"/>
                <a:ea typeface="Menlo"/>
                <a:cs typeface="Menlo"/>
                <a:sym typeface="Menlo"/>
              </a:rPr>
              <a:t> dictionaryWithObjectsAndKeys:</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NSNumber</a:t>
            </a:r>
            <a:r>
              <a:rPr sz="1200">
                <a:solidFill>
                  <a:srgbClr val="393318"/>
                </a:solidFill>
                <a:latin typeface="Menlo"/>
                <a:ea typeface="Menlo"/>
                <a:cs typeface="Menlo"/>
                <a:sym typeface="Menlo"/>
              </a:rPr>
              <a:t> numberWithBool:YES], kCVPixelBufferCGImageCompatibilityKey,</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NSNumber</a:t>
            </a:r>
            <a:r>
              <a:rPr sz="1200">
                <a:solidFill>
                  <a:srgbClr val="393318"/>
                </a:solidFill>
                <a:latin typeface="Menlo"/>
                <a:ea typeface="Menlo"/>
                <a:cs typeface="Menlo"/>
                <a:sym typeface="Menlo"/>
              </a:rPr>
              <a:t> numberWithBool:YES], kCVPixelBufferCGBitmapContextCompatibilityKey,</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01178B"/>
                </a:solidFill>
                <a:latin typeface="Menlo"/>
                <a:ea typeface="Menlo"/>
                <a:cs typeface="Menlo"/>
                <a:sym typeface="Menlo"/>
              </a:rPr>
              <a:t>nil</a:t>
            </a:r>
            <a:r>
              <a:rPr sz="1200">
                <a:solidFill>
                  <a:srgbClr val="393318"/>
                </a:solidFill>
                <a:latin typeface="Menlo"/>
                <a:ea typeface="Menlo"/>
                <a:cs typeface="Menlo"/>
                <a:sym typeface="Menlo"/>
              </a:rPr>
              <a:t>];</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CVPixelBufferRef</a:t>
            </a:r>
            <a:r>
              <a:rPr sz="1200">
                <a:solidFill>
                  <a:srgbClr val="393318"/>
                </a:solidFill>
                <a:latin typeface="Menlo"/>
                <a:ea typeface="Menlo"/>
                <a:cs typeface="Menlo"/>
                <a:sym typeface="Menlo"/>
              </a:rPr>
              <a:t> pxbuffer = NULL;</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CVReturn</a:t>
            </a:r>
            <a:r>
              <a:rPr sz="1200">
                <a:solidFill>
                  <a:srgbClr val="393318"/>
                </a:solidFill>
                <a:latin typeface="Menlo"/>
                <a:ea typeface="Menlo"/>
                <a:cs typeface="Menlo"/>
                <a:sym typeface="Menlo"/>
              </a:rPr>
              <a:t> status = </a:t>
            </a:r>
            <a:r>
              <a:rPr sz="1200">
                <a:solidFill>
                  <a:srgbClr val="2C91AF"/>
                </a:solidFill>
                <a:latin typeface="Menlo"/>
                <a:ea typeface="Menlo"/>
                <a:cs typeface="Menlo"/>
                <a:sym typeface="Menlo"/>
              </a:rPr>
              <a:t>CVPixelBufferCreate</a:t>
            </a:r>
            <a:r>
              <a:rPr sz="1200">
                <a:solidFill>
                  <a:srgbClr val="393318"/>
                </a:solidFill>
                <a:latin typeface="Menlo"/>
                <a:ea typeface="Menlo"/>
                <a:cs typeface="Menlo"/>
                <a:sym typeface="Menlo"/>
              </a:rPr>
              <a:t>(kCFAllocatorDefault, frameSize.width,</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frameSize.height, kCVPixelFormatType_32ARGB, (</a:t>
            </a:r>
            <a:r>
              <a:rPr sz="1200">
                <a:solidFill>
                  <a:srgbClr val="2C91AF"/>
                </a:solidFill>
                <a:latin typeface="Menlo"/>
                <a:ea typeface="Menlo"/>
                <a:cs typeface="Menlo"/>
                <a:sym typeface="Menlo"/>
              </a:rPr>
              <a:t>CFDictionaryRef</a:t>
            </a:r>
            <a:r>
              <a:rPr sz="1200">
                <a:solidFill>
                  <a:srgbClr val="393318"/>
                </a:solidFill>
                <a:latin typeface="Menlo"/>
                <a:ea typeface="Menlo"/>
                <a:cs typeface="Menlo"/>
                <a:sym typeface="Menlo"/>
              </a:rPr>
              <a:t>) options, </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&amp;pxbuffer);</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NSParameterAssert</a:t>
            </a:r>
            <a:r>
              <a:rPr sz="1200">
                <a:solidFill>
                  <a:srgbClr val="393318"/>
                </a:solidFill>
                <a:latin typeface="Menlo"/>
                <a:ea typeface="Menlo"/>
                <a:cs typeface="Menlo"/>
                <a:sym typeface="Menlo"/>
              </a:rPr>
              <a:t>(status == kCVReturnSuccess &amp;&amp; pxbuffer != NULL);</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CVPixelBufferLockBaseAddress</a:t>
            </a:r>
            <a:r>
              <a:rPr sz="1200">
                <a:solidFill>
                  <a:srgbClr val="393318"/>
                </a:solidFill>
                <a:latin typeface="Menlo"/>
                <a:ea typeface="Menlo"/>
                <a:cs typeface="Menlo"/>
                <a:sym typeface="Menlo"/>
              </a:rPr>
              <a:t>(pxbuffer, </a:t>
            </a:r>
            <a:r>
              <a:rPr sz="1200">
                <a:solidFill>
                  <a:srgbClr val="800D00"/>
                </a:solidFill>
                <a:latin typeface="Menlo"/>
                <a:ea typeface="Menlo"/>
                <a:cs typeface="Menlo"/>
                <a:sym typeface="Menlo"/>
              </a:rPr>
              <a:t>0</a:t>
            </a:r>
            <a:r>
              <a:rPr sz="1200">
                <a:solidFill>
                  <a:srgbClr val="393318"/>
                </a:solidFill>
                <a:latin typeface="Menlo"/>
                <a:ea typeface="Menlo"/>
                <a:cs typeface="Menlo"/>
                <a:sym typeface="Menlo"/>
              </a:rPr>
              <a:t>);</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01178B"/>
                </a:solidFill>
                <a:latin typeface="Menlo"/>
                <a:ea typeface="Menlo"/>
                <a:cs typeface="Menlo"/>
                <a:sym typeface="Menlo"/>
              </a:rPr>
              <a:t>void</a:t>
            </a:r>
            <a:r>
              <a:rPr sz="1200">
                <a:solidFill>
                  <a:srgbClr val="393318"/>
                </a:solidFill>
                <a:latin typeface="Menlo"/>
                <a:ea typeface="Menlo"/>
                <a:cs typeface="Menlo"/>
                <a:sym typeface="Menlo"/>
              </a:rPr>
              <a:t> *pxdata = </a:t>
            </a:r>
            <a:r>
              <a:rPr sz="1200">
                <a:solidFill>
                  <a:srgbClr val="2C91AF"/>
                </a:solidFill>
                <a:latin typeface="Menlo"/>
                <a:ea typeface="Menlo"/>
                <a:cs typeface="Menlo"/>
                <a:sym typeface="Menlo"/>
              </a:rPr>
              <a:t>CVPixelBufferGetBaseAddress</a:t>
            </a:r>
            <a:r>
              <a:rPr sz="1200">
                <a:solidFill>
                  <a:srgbClr val="393318"/>
                </a:solidFill>
                <a:latin typeface="Menlo"/>
                <a:ea typeface="Menlo"/>
                <a:cs typeface="Menlo"/>
                <a:sym typeface="Menlo"/>
              </a:rPr>
              <a:t>(pxbuffer);</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NSParameterAssert</a:t>
            </a:r>
            <a:r>
              <a:rPr sz="1200">
                <a:solidFill>
                  <a:srgbClr val="393318"/>
                </a:solidFill>
                <a:latin typeface="Menlo"/>
                <a:ea typeface="Menlo"/>
                <a:cs typeface="Menlo"/>
                <a:sym typeface="Menlo"/>
              </a:rPr>
              <a:t>(pxdata != NULL);</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CGColorSpaceRef</a:t>
            </a:r>
            <a:r>
              <a:rPr sz="1200">
                <a:solidFill>
                  <a:srgbClr val="393318"/>
                </a:solidFill>
                <a:latin typeface="Menlo"/>
                <a:ea typeface="Menlo"/>
                <a:cs typeface="Menlo"/>
                <a:sym typeface="Menlo"/>
              </a:rPr>
              <a:t> rgbColorSpace = </a:t>
            </a:r>
            <a:r>
              <a:rPr sz="1200">
                <a:solidFill>
                  <a:srgbClr val="2C91AF"/>
                </a:solidFill>
                <a:latin typeface="Menlo"/>
                <a:ea typeface="Menlo"/>
                <a:cs typeface="Menlo"/>
                <a:sym typeface="Menlo"/>
              </a:rPr>
              <a:t>CGColorSpaceCreateDeviceRGB</a:t>
            </a:r>
            <a:r>
              <a:rPr sz="1200">
                <a:solidFill>
                  <a:srgbClr val="393318"/>
                </a:solidFill>
                <a:latin typeface="Menlo"/>
                <a:ea typeface="Menlo"/>
                <a:cs typeface="Menlo"/>
                <a:sym typeface="Menlo"/>
              </a:rPr>
              <a:t>();</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CGContextRef</a:t>
            </a:r>
            <a:r>
              <a:rPr sz="1200">
                <a:solidFill>
                  <a:srgbClr val="393318"/>
                </a:solidFill>
                <a:latin typeface="Menlo"/>
                <a:ea typeface="Menlo"/>
                <a:cs typeface="Menlo"/>
                <a:sym typeface="Menlo"/>
              </a:rPr>
              <a:t> context = </a:t>
            </a:r>
            <a:r>
              <a:rPr sz="1200">
                <a:solidFill>
                  <a:srgbClr val="2C91AF"/>
                </a:solidFill>
                <a:latin typeface="Menlo"/>
                <a:ea typeface="Menlo"/>
                <a:cs typeface="Menlo"/>
                <a:sym typeface="Menlo"/>
              </a:rPr>
              <a:t>CGBitmapContextCreate</a:t>
            </a:r>
            <a:r>
              <a:rPr sz="1200">
                <a:solidFill>
                  <a:srgbClr val="393318"/>
                </a:solidFill>
                <a:latin typeface="Menlo"/>
                <a:ea typeface="Menlo"/>
                <a:cs typeface="Menlo"/>
                <a:sym typeface="Menlo"/>
              </a:rPr>
              <a:t>(pxdata, frameSize.width,</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frameSize.height, </a:t>
            </a:r>
            <a:r>
              <a:rPr sz="1200">
                <a:solidFill>
                  <a:srgbClr val="800D00"/>
                </a:solidFill>
                <a:latin typeface="Menlo"/>
                <a:ea typeface="Menlo"/>
                <a:cs typeface="Menlo"/>
                <a:sym typeface="Menlo"/>
              </a:rPr>
              <a:t>8</a:t>
            </a:r>
            <a:r>
              <a:rPr sz="1200">
                <a:solidFill>
                  <a:srgbClr val="393318"/>
                </a:solidFill>
                <a:latin typeface="Menlo"/>
                <a:ea typeface="Menlo"/>
                <a:cs typeface="Menlo"/>
                <a:sym typeface="Menlo"/>
              </a:rPr>
              <a:t>, </a:t>
            </a:r>
            <a:r>
              <a:rPr sz="1200">
                <a:solidFill>
                  <a:srgbClr val="800D00"/>
                </a:solidFill>
                <a:latin typeface="Menlo"/>
                <a:ea typeface="Menlo"/>
                <a:cs typeface="Menlo"/>
                <a:sym typeface="Menlo"/>
              </a:rPr>
              <a:t>4</a:t>
            </a:r>
            <a:r>
              <a:rPr sz="1200">
                <a:solidFill>
                  <a:srgbClr val="393318"/>
                </a:solidFill>
                <a:latin typeface="Menlo"/>
                <a:ea typeface="Menlo"/>
                <a:cs typeface="Menlo"/>
                <a:sym typeface="Menlo"/>
              </a:rPr>
              <a:t>*frameSize.width, rgbColorSpace, </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kCGImageAlphaNoneSkipFirst);</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NSParameterAssert</a:t>
            </a:r>
            <a:r>
              <a:rPr sz="1200">
                <a:solidFill>
                  <a:srgbClr val="393318"/>
                </a:solidFill>
                <a:latin typeface="Menlo"/>
                <a:ea typeface="Menlo"/>
                <a:cs typeface="Menlo"/>
                <a:sym typeface="Menlo"/>
              </a:rPr>
              <a:t>(context);</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CGContextConcatCTM</a:t>
            </a:r>
            <a:r>
              <a:rPr sz="1200">
                <a:solidFill>
                  <a:srgbClr val="393318"/>
                </a:solidFill>
                <a:latin typeface="Menlo"/>
                <a:ea typeface="Menlo"/>
                <a:cs typeface="Menlo"/>
                <a:sym typeface="Menlo"/>
              </a:rPr>
              <a:t>(context, frameTransform);</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CGContextDrawImage</a:t>
            </a:r>
            <a:r>
              <a:rPr sz="1200">
                <a:solidFill>
                  <a:srgbClr val="393318"/>
                </a:solidFill>
                <a:latin typeface="Menlo"/>
                <a:ea typeface="Menlo"/>
                <a:cs typeface="Menlo"/>
                <a:sym typeface="Menlo"/>
              </a:rPr>
              <a:t>(context, </a:t>
            </a:r>
            <a:r>
              <a:rPr sz="1200">
                <a:solidFill>
                  <a:srgbClr val="2C91AF"/>
                </a:solidFill>
                <a:latin typeface="Menlo"/>
                <a:ea typeface="Menlo"/>
                <a:cs typeface="Menlo"/>
                <a:sym typeface="Menlo"/>
              </a:rPr>
              <a:t>CGRectMake</a:t>
            </a:r>
            <a:r>
              <a:rPr sz="1200">
                <a:solidFill>
                  <a:srgbClr val="393318"/>
                </a:solidFill>
                <a:latin typeface="Menlo"/>
                <a:ea typeface="Menlo"/>
                <a:cs typeface="Menlo"/>
                <a:sym typeface="Menlo"/>
              </a:rPr>
              <a:t>(</a:t>
            </a:r>
            <a:r>
              <a:rPr sz="1200">
                <a:solidFill>
                  <a:srgbClr val="800D00"/>
                </a:solidFill>
                <a:latin typeface="Menlo"/>
                <a:ea typeface="Menlo"/>
                <a:cs typeface="Menlo"/>
                <a:sym typeface="Menlo"/>
              </a:rPr>
              <a:t>0</a:t>
            </a:r>
            <a:r>
              <a:rPr sz="1200">
                <a:solidFill>
                  <a:srgbClr val="393318"/>
                </a:solidFill>
                <a:latin typeface="Menlo"/>
                <a:ea typeface="Menlo"/>
                <a:cs typeface="Menlo"/>
                <a:sym typeface="Menlo"/>
              </a:rPr>
              <a:t>, </a:t>
            </a:r>
            <a:r>
              <a:rPr sz="1200">
                <a:solidFill>
                  <a:srgbClr val="800D00"/>
                </a:solidFill>
                <a:latin typeface="Menlo"/>
                <a:ea typeface="Menlo"/>
                <a:cs typeface="Menlo"/>
                <a:sym typeface="Menlo"/>
              </a:rPr>
              <a:t>0</a:t>
            </a:r>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CGImageGetWidth</a:t>
            </a:r>
            <a:r>
              <a:rPr sz="1200">
                <a:solidFill>
                  <a:srgbClr val="393318"/>
                </a:solidFill>
                <a:latin typeface="Menlo"/>
                <a:ea typeface="Menlo"/>
                <a:cs typeface="Menlo"/>
                <a:sym typeface="Menlo"/>
              </a:rPr>
              <a:t>(image), </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CGImageGetHeight</a:t>
            </a:r>
            <a:r>
              <a:rPr sz="1200">
                <a:solidFill>
                  <a:srgbClr val="393318"/>
                </a:solidFill>
                <a:latin typeface="Menlo"/>
                <a:ea typeface="Menlo"/>
                <a:cs typeface="Menlo"/>
                <a:sym typeface="Menlo"/>
              </a:rPr>
              <a:t>(image)), image);</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CGColorSpaceRelease</a:t>
            </a:r>
            <a:r>
              <a:rPr sz="1200">
                <a:solidFill>
                  <a:srgbClr val="393318"/>
                </a:solidFill>
                <a:latin typeface="Menlo"/>
                <a:ea typeface="Menlo"/>
                <a:cs typeface="Menlo"/>
                <a:sym typeface="Menlo"/>
              </a:rPr>
              <a:t>(rgbColorSpace);</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CGContextRelease</a:t>
            </a:r>
            <a:r>
              <a:rPr sz="1200">
                <a:solidFill>
                  <a:srgbClr val="393318"/>
                </a:solidFill>
                <a:latin typeface="Menlo"/>
                <a:ea typeface="Menlo"/>
                <a:cs typeface="Menlo"/>
                <a:sym typeface="Menlo"/>
              </a:rPr>
              <a:t>(context);</a:t>
            </a:r>
            <a:endParaRPr sz="1200">
              <a:solidFill>
                <a:srgbClr val="2C91AF"/>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2C91AF"/>
                </a:solidFill>
                <a:latin typeface="Menlo"/>
                <a:ea typeface="Menlo"/>
                <a:cs typeface="Menlo"/>
                <a:sym typeface="Menlo"/>
              </a:rPr>
              <a:t>CVPixelBufferUnlockBaseAddress</a:t>
            </a:r>
            <a:r>
              <a:rPr sz="1200">
                <a:solidFill>
                  <a:srgbClr val="393318"/>
                </a:solidFill>
                <a:latin typeface="Menlo"/>
                <a:ea typeface="Menlo"/>
                <a:cs typeface="Menlo"/>
                <a:sym typeface="Menlo"/>
              </a:rPr>
              <a:t>(pxbuffer, </a:t>
            </a:r>
            <a:r>
              <a:rPr sz="1200">
                <a:solidFill>
                  <a:srgbClr val="800D00"/>
                </a:solidFill>
                <a:latin typeface="Menlo"/>
                <a:ea typeface="Menlo"/>
                <a:cs typeface="Menlo"/>
                <a:sym typeface="Menlo"/>
              </a:rPr>
              <a:t>0</a:t>
            </a:r>
            <a:r>
              <a:rPr sz="1200">
                <a:solidFill>
                  <a:srgbClr val="393318"/>
                </a:solidFill>
                <a:latin typeface="Menlo"/>
                <a:ea typeface="Menlo"/>
                <a:cs typeface="Menlo"/>
                <a:sym typeface="Menlo"/>
              </a:rPr>
              <a:t>);</a:t>
            </a:r>
            <a:endParaRPr sz="1200">
              <a:solidFill>
                <a:srgbClr val="2C91AF"/>
              </a:solidFill>
              <a:latin typeface="Menlo"/>
              <a:ea typeface="Menlo"/>
              <a:cs typeface="Menlo"/>
              <a:sym typeface="Menlo"/>
            </a:endParaRPr>
          </a:p>
          <a:p>
            <a:pPr lvl="0" defTabSz="457200"/>
            <a:r>
              <a:rPr sz="1200">
                <a:solidFill>
                  <a:srgbClr val="393318"/>
                </a:solidFill>
                <a:latin typeface="Menlo"/>
                <a:ea typeface="Menlo"/>
                <a:cs typeface="Menlo"/>
                <a:sym typeface="Menlo"/>
              </a:rPr>
              <a:t>    </a:t>
            </a:r>
            <a:r>
              <a:rPr sz="1200">
                <a:solidFill>
                  <a:srgbClr val="01178B"/>
                </a:solidFill>
                <a:latin typeface="Menlo"/>
                <a:ea typeface="Menlo"/>
                <a:cs typeface="Menlo"/>
                <a:sym typeface="Menlo"/>
              </a:rPr>
              <a:t>return</a:t>
            </a:r>
            <a:r>
              <a:rPr sz="1200">
                <a:solidFill>
                  <a:srgbClr val="393318"/>
                </a:solidFill>
                <a:latin typeface="Menlo"/>
                <a:ea typeface="Menlo"/>
                <a:cs typeface="Menlo"/>
                <a:sym typeface="Menlo"/>
              </a:rPr>
              <a:t> pxbuffer;</a:t>
            </a:r>
            <a:endParaRPr sz="1200">
              <a:solidFill>
                <a:srgbClr val="393318"/>
              </a:solidFill>
              <a:latin typeface="Menlo"/>
              <a:ea typeface="Menlo"/>
              <a:cs typeface="Menlo"/>
              <a:sym typeface="Menlo"/>
            </a:endParaRPr>
          </a:p>
          <a:p>
            <a:pPr lvl="0" defTabSz="457200"/>
            <a:r>
              <a:rPr sz="1200">
                <a:solidFill>
                  <a:srgbClr val="393318"/>
                </a:solidFill>
                <a:latin typeface="Menlo"/>
                <a:ea typeface="Menlo"/>
                <a:cs typeface="Menlo"/>
                <a:sym typeface="Menlo"/>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pPr lvl="0">
              <a:defRPr sz="1800">
                <a:solidFill>
                  <a:srgbClr val="000000"/>
                </a:solidFill>
              </a:defRPr>
            </a:pPr>
            <a:r>
              <a:rPr sz="3200">
                <a:solidFill>
                  <a:srgbClr val="FFFFFF"/>
                </a:solidFill>
              </a:rPr>
              <a:t>Add audio to video</a:t>
            </a:r>
          </a:p>
        </p:txBody>
      </p:sp>
      <p:sp>
        <p:nvSpPr>
          <p:cNvPr id="303" name="Shape 303"/>
          <p:cNvSpPr/>
          <p:nvPr>
            <p:ph type="body" idx="1"/>
          </p:nvPr>
        </p:nvSpPr>
        <p:spPr>
          <a:prstGeom prst="rect">
            <a:avLst/>
          </a:prstGeom>
        </p:spPr>
        <p:txBody>
          <a:bodyPr/>
          <a:lstStyle/>
          <a:p>
            <a:pPr lvl="0">
              <a:defRPr sz="1800"/>
            </a:pPr>
            <a:r>
              <a:rPr sz="2800"/>
              <a:t>AVMutableComposition</a:t>
            </a:r>
            <a:endParaRPr sz="2800"/>
          </a:p>
          <a:p>
            <a:pPr lvl="0">
              <a:defRPr sz="1800"/>
            </a:pPr>
            <a:endParaRPr sz="2800"/>
          </a:p>
          <a:p>
            <a:pPr lvl="0">
              <a:defRPr sz="1800"/>
            </a:pPr>
            <a:endParaRPr sz="2800"/>
          </a:p>
          <a:p>
            <a:pPr lvl="0">
              <a:defRPr sz="1800"/>
            </a:pPr>
            <a:endParaRPr sz="2800"/>
          </a:p>
          <a:p>
            <a:pPr lvl="0">
              <a:defRPr sz="1800"/>
            </a:pPr>
            <a:endParaRPr sz="2800"/>
          </a:p>
          <a:p>
            <a:pPr lvl="0">
              <a:defRPr sz="1800"/>
            </a:pPr>
            <a:endParaRPr sz="2800"/>
          </a:p>
          <a:p>
            <a:pPr lvl="0">
              <a:defRPr sz="1800"/>
            </a:pPr>
            <a:r>
              <a:rPr sz="2800"/>
              <a:t>Adding the Assets</a:t>
            </a:r>
          </a:p>
        </p:txBody>
      </p:sp>
      <p:sp>
        <p:nvSpPr>
          <p:cNvPr id="304" name="Shape 304"/>
          <p:cNvSpPr/>
          <p:nvPr/>
        </p:nvSpPr>
        <p:spPr>
          <a:xfrm>
            <a:off x="892932" y="1408429"/>
            <a:ext cx="10004620" cy="27518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lnSpc>
                <a:spcPts val="3700"/>
              </a:lnSpc>
              <a:spcBef>
                <a:spcPts val="1200"/>
              </a:spcBef>
            </a:pPr>
            <a:r>
              <a:rPr sz="1700">
                <a:latin typeface="Times"/>
                <a:ea typeface="Times"/>
                <a:cs typeface="Times"/>
                <a:sym typeface="Times"/>
              </a:rPr>
              <a:t>To create your own composition, you use the </a:t>
            </a:r>
            <a:r>
              <a:rPr sz="1700">
                <a:solidFill>
                  <a:srgbClr val="444444"/>
                </a:solidFill>
                <a:latin typeface="Menlo"/>
                <a:ea typeface="Menlo"/>
                <a:cs typeface="Menlo"/>
                <a:sym typeface="Menlo"/>
              </a:rPr>
              <a:t>AVMutableComposition </a:t>
            </a:r>
            <a:r>
              <a:rPr sz="1700">
                <a:latin typeface="Times"/>
                <a:ea typeface="Times"/>
                <a:cs typeface="Times"/>
                <a:sym typeface="Times"/>
              </a:rPr>
              <a:t>class. To add media data to your composition, you must add one or more composition tracks, represented by the </a:t>
            </a:r>
            <a:r>
              <a:rPr sz="1700">
                <a:solidFill>
                  <a:srgbClr val="444444"/>
                </a:solidFill>
                <a:latin typeface="Menlo"/>
                <a:ea typeface="Menlo"/>
                <a:cs typeface="Menlo"/>
                <a:sym typeface="Menlo"/>
              </a:rPr>
              <a:t>AVMutableCompositionTrack </a:t>
            </a:r>
            <a:r>
              <a:rPr sz="1700">
                <a:latin typeface="Times"/>
                <a:ea typeface="Times"/>
                <a:cs typeface="Times"/>
                <a:sym typeface="Times"/>
              </a:rPr>
              <a:t>class. The simplest case is creating a mutable composition with one video track and one audio track: </a:t>
            </a:r>
            <a:endParaRPr sz="1700">
              <a:latin typeface="Times"/>
              <a:ea typeface="Times"/>
              <a:cs typeface="Times"/>
              <a:sym typeface="Times"/>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AVMutableComposition</a:t>
            </a:r>
            <a:r>
              <a:rPr sz="1100">
                <a:latin typeface="Menlo"/>
                <a:ea typeface="Menlo"/>
                <a:cs typeface="Menlo"/>
                <a:sym typeface="Menlo"/>
              </a:rPr>
              <a:t> *mutableComposition = [</a:t>
            </a:r>
            <a:r>
              <a:rPr sz="1100">
                <a:solidFill>
                  <a:srgbClr val="3495AF"/>
                </a:solidFill>
                <a:latin typeface="Menlo"/>
                <a:ea typeface="Menlo"/>
                <a:cs typeface="Menlo"/>
                <a:sym typeface="Menlo"/>
              </a:rPr>
              <a:t>AVMutableComposition</a:t>
            </a:r>
            <a:r>
              <a:rPr sz="1100">
                <a:latin typeface="Menlo"/>
                <a:ea typeface="Menlo"/>
                <a:cs typeface="Menlo"/>
                <a:sym typeface="Menlo"/>
              </a:rPr>
              <a:t> </a:t>
            </a:r>
            <a:r>
              <a:rPr sz="1100">
                <a:solidFill>
                  <a:srgbClr val="3495AF"/>
                </a:solidFill>
                <a:latin typeface="Menlo"/>
                <a:ea typeface="Menlo"/>
                <a:cs typeface="Menlo"/>
                <a:sym typeface="Menlo"/>
              </a:rPr>
              <a:t>composition</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008F00"/>
                </a:solidFill>
                <a:latin typeface="Menlo"/>
                <a:ea typeface="Menlo"/>
                <a:cs typeface="Menlo"/>
                <a:sym typeface="Menlo"/>
              </a:rPr>
              <a:t>// Create the video composition track.</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AVMutableCompositionTrack</a:t>
            </a:r>
            <a:r>
              <a:rPr sz="1100">
                <a:latin typeface="Menlo"/>
                <a:ea typeface="Menlo"/>
                <a:cs typeface="Menlo"/>
                <a:sym typeface="Menlo"/>
              </a:rPr>
              <a:t> *mutableCompositionVideoTrack = [mutableComposition</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addMutableTrackWithMediaType</a:t>
            </a:r>
            <a:r>
              <a:rPr sz="1100">
                <a:latin typeface="Menlo"/>
                <a:ea typeface="Menlo"/>
                <a:cs typeface="Menlo"/>
                <a:sym typeface="Menlo"/>
              </a:rPr>
              <a:t>:</a:t>
            </a:r>
            <a:r>
              <a:rPr sz="1100">
                <a:solidFill>
                  <a:srgbClr val="3495AF"/>
                </a:solidFill>
                <a:latin typeface="Menlo"/>
                <a:ea typeface="Menlo"/>
                <a:cs typeface="Menlo"/>
                <a:sym typeface="Menlo"/>
              </a:rPr>
              <a:t>AVMediaTypeVideo</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preferredTrackID</a:t>
            </a:r>
            <a:r>
              <a:rPr sz="1100">
                <a:latin typeface="Menlo"/>
                <a:ea typeface="Menlo"/>
                <a:cs typeface="Menlo"/>
                <a:sym typeface="Menlo"/>
              </a:rPr>
              <a:t>:</a:t>
            </a:r>
            <a:r>
              <a:rPr sz="1100">
                <a:solidFill>
                  <a:srgbClr val="3495AF"/>
                </a:solidFill>
                <a:latin typeface="Menlo"/>
                <a:ea typeface="Menlo"/>
                <a:cs typeface="Menlo"/>
                <a:sym typeface="Menlo"/>
              </a:rPr>
              <a:t>kCMPersistentTrackID_Invalid</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008F00"/>
                </a:solidFill>
                <a:latin typeface="Menlo"/>
                <a:ea typeface="Menlo"/>
                <a:cs typeface="Menlo"/>
                <a:sym typeface="Menlo"/>
              </a:rPr>
              <a:t>// Create the audio composition track.</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AVMutableCompositionTrack</a:t>
            </a:r>
            <a:r>
              <a:rPr sz="1100">
                <a:latin typeface="Menlo"/>
                <a:ea typeface="Menlo"/>
                <a:cs typeface="Menlo"/>
                <a:sym typeface="Menlo"/>
              </a:rPr>
              <a:t> *mutableCompositionAudioTrack = [mutableComposition</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addMutableTrackWithMediaType</a:t>
            </a:r>
            <a:r>
              <a:rPr sz="1100">
                <a:latin typeface="Menlo"/>
                <a:ea typeface="Menlo"/>
                <a:cs typeface="Menlo"/>
                <a:sym typeface="Menlo"/>
              </a:rPr>
              <a:t>:</a:t>
            </a:r>
            <a:r>
              <a:rPr sz="1100">
                <a:solidFill>
                  <a:srgbClr val="3495AF"/>
                </a:solidFill>
                <a:latin typeface="Menlo"/>
                <a:ea typeface="Menlo"/>
                <a:cs typeface="Menlo"/>
                <a:sym typeface="Menlo"/>
              </a:rPr>
              <a:t>AVMediaTypeAudio</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preferredTrackID</a:t>
            </a:r>
            <a:r>
              <a:rPr sz="1100">
                <a:latin typeface="Menlo"/>
                <a:ea typeface="Menlo"/>
                <a:cs typeface="Menlo"/>
                <a:sym typeface="Menlo"/>
              </a:rPr>
              <a:t>:</a:t>
            </a:r>
            <a:r>
              <a:rPr sz="1100">
                <a:solidFill>
                  <a:srgbClr val="3495AF"/>
                </a:solidFill>
                <a:latin typeface="Menlo"/>
                <a:ea typeface="Menlo"/>
                <a:cs typeface="Menlo"/>
                <a:sym typeface="Menlo"/>
              </a:rPr>
              <a:t>kCMPersistentTrackID_Invalid</a:t>
            </a:r>
            <a:r>
              <a:rPr sz="1100">
                <a:latin typeface="Menlo"/>
                <a:ea typeface="Menlo"/>
                <a:cs typeface="Menlo"/>
                <a:sym typeface="Menlo"/>
              </a:rPr>
              <a:t>];</a:t>
            </a:r>
          </a:p>
        </p:txBody>
      </p:sp>
      <p:sp>
        <p:nvSpPr>
          <p:cNvPr id="305" name="Shape 305"/>
          <p:cNvSpPr/>
          <p:nvPr/>
        </p:nvSpPr>
        <p:spPr>
          <a:xfrm>
            <a:off x="905632" y="4291329"/>
            <a:ext cx="10380735"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lnSpc>
                <a:spcPts val="3500"/>
              </a:lnSpc>
              <a:spcBef>
                <a:spcPts val="1200"/>
              </a:spcBef>
            </a:pPr>
            <a:r>
              <a:rPr sz="1500">
                <a:latin typeface="Times"/>
                <a:ea typeface="Times"/>
                <a:cs typeface="Times"/>
                <a:sym typeface="Times"/>
              </a:rPr>
              <a:t>An empty composition does you no good. Add the two video asset tracks and the audio asset track to the composition. </a:t>
            </a:r>
            <a:endParaRPr sz="1200">
              <a:latin typeface="Times"/>
              <a:ea typeface="Times"/>
              <a:cs typeface="Times"/>
              <a:sym typeface="Times"/>
            </a:endParaRPr>
          </a:p>
          <a:p>
            <a:pPr lvl="1" indent="228600" defTabSz="457200">
              <a:tabLst>
                <a:tab pos="330200" algn="l"/>
              </a:tabLst>
            </a:pPr>
            <a:r>
              <a:rPr sz="1200">
                <a:latin typeface="Menlo"/>
                <a:ea typeface="Menlo"/>
                <a:cs typeface="Menlo"/>
                <a:sym typeface="Menlo"/>
              </a:rPr>
              <a:t> </a:t>
            </a:r>
            <a:r>
              <a:rPr sz="1100">
                <a:solidFill>
                  <a:srgbClr val="3495AF"/>
                </a:solidFill>
                <a:latin typeface="Menlo"/>
                <a:ea typeface="Menlo"/>
                <a:cs typeface="Menlo"/>
                <a:sym typeface="Menlo"/>
              </a:rPr>
              <a:t>AVAssetTrack</a:t>
            </a:r>
            <a:r>
              <a:rPr sz="1100">
                <a:latin typeface="Menlo"/>
                <a:ea typeface="Menlo"/>
                <a:cs typeface="Menlo"/>
                <a:sym typeface="Menlo"/>
              </a:rPr>
              <a:t> *firstVideoAssetTrack = [[firstVideoAsset tracksWithMediaType:AVMediaTypeVideo] objectAtIndex:0];</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AVAssetTrack</a:t>
            </a:r>
            <a:r>
              <a:rPr sz="1100">
                <a:latin typeface="Menlo"/>
                <a:ea typeface="Menlo"/>
                <a:cs typeface="Menlo"/>
                <a:sym typeface="Menlo"/>
              </a:rPr>
              <a:t> *secondVideoAssetTrack = [[secondVideoAsset tracksWithMediaType:AVMediaTypeVideo] objectAtIndex:0];</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videoCompositionTrack</a:t>
            </a:r>
            <a:r>
              <a:rPr sz="1100">
                <a:latin typeface="Menlo"/>
                <a:ea typeface="Menlo"/>
                <a:cs typeface="Menlo"/>
                <a:sym typeface="Menlo"/>
              </a:rPr>
              <a:t> insertTimeRange:</a:t>
            </a:r>
            <a:r>
              <a:rPr sz="1100">
                <a:solidFill>
                  <a:srgbClr val="3495AF"/>
                </a:solidFill>
                <a:latin typeface="Menlo"/>
                <a:ea typeface="Menlo"/>
                <a:cs typeface="Menlo"/>
                <a:sym typeface="Menlo"/>
              </a:rPr>
              <a:t>CMTimeRangeMake</a:t>
            </a:r>
            <a:r>
              <a:rPr sz="1100">
                <a:latin typeface="Menlo"/>
                <a:ea typeface="Menlo"/>
                <a:cs typeface="Menlo"/>
                <a:sym typeface="Menlo"/>
              </a:rPr>
              <a:t>(</a:t>
            </a:r>
            <a:r>
              <a:rPr sz="1100">
                <a:solidFill>
                  <a:srgbClr val="3495AF"/>
                </a:solidFill>
                <a:latin typeface="Menlo"/>
                <a:ea typeface="Menlo"/>
                <a:cs typeface="Menlo"/>
                <a:sym typeface="Menlo"/>
              </a:rPr>
              <a:t>kCMTimeZero</a:t>
            </a:r>
            <a:r>
              <a:rPr sz="1100">
                <a:latin typeface="Menlo"/>
                <a:ea typeface="Menlo"/>
                <a:cs typeface="Menlo"/>
                <a:sym typeface="Menlo"/>
              </a:rPr>
              <a:t>, </a:t>
            </a:r>
            <a:r>
              <a:rPr sz="1100">
                <a:solidFill>
                  <a:srgbClr val="3495AF"/>
                </a:solidFill>
                <a:latin typeface="Menlo"/>
                <a:ea typeface="Menlo"/>
                <a:cs typeface="Menlo"/>
                <a:sym typeface="Menlo"/>
              </a:rPr>
              <a:t>firstVideoAssetTrack.</a:t>
            </a:r>
            <a:r>
              <a:rPr sz="1100">
                <a:solidFill>
                  <a:srgbClr val="3495AF"/>
                </a:solidFill>
                <a:latin typeface="Menlo"/>
                <a:ea typeface="Menlo"/>
                <a:cs typeface="Menlo"/>
                <a:sym typeface="Menlo"/>
              </a:rPr>
              <a:t>timeRange</a:t>
            </a:r>
            <a:r>
              <a:rPr sz="1100">
                <a:solidFill>
                  <a:srgbClr val="3495AF"/>
                </a:solidFill>
                <a:latin typeface="Menlo"/>
                <a:ea typeface="Menlo"/>
                <a:cs typeface="Menlo"/>
                <a:sym typeface="Menlo"/>
              </a:rPr>
              <a:t>.</a:t>
            </a:r>
            <a:r>
              <a:rPr sz="1100">
                <a:solidFill>
                  <a:srgbClr val="3495AF"/>
                </a:solidFill>
                <a:latin typeface="Menlo"/>
                <a:ea typeface="Menlo"/>
                <a:cs typeface="Menlo"/>
                <a:sym typeface="Menlo"/>
              </a:rPr>
              <a:t>duration</a:t>
            </a:r>
            <a:r>
              <a:rPr sz="1100">
                <a:solidFill>
                  <a:srgbClr val="3495AF"/>
                </a:solidFill>
                <a:latin typeface="Menlo"/>
                <a:ea typeface="Menlo"/>
                <a:cs typeface="Menlo"/>
                <a:sym typeface="Menlo"/>
              </a:rPr>
              <a:t>)</a:t>
            </a:r>
            <a:endParaRPr sz="1100">
              <a:solidFill>
                <a:srgbClr val="3495AF"/>
              </a:solidFill>
              <a:latin typeface="Menlo"/>
              <a:ea typeface="Menlo"/>
              <a:cs typeface="Menlo"/>
              <a:sym typeface="Menlo"/>
            </a:endParaRPr>
          </a:p>
          <a:p>
            <a:pPr lvl="8" indent="1828800" defTabSz="457200">
              <a:tabLst>
                <a:tab pos="330200" algn="l"/>
              </a:tabLst>
            </a:pPr>
            <a:r>
              <a:rPr sz="1100">
                <a:solidFill>
                  <a:srgbClr val="3495AF"/>
                </a:solidFill>
                <a:latin typeface="Menlo"/>
                <a:ea typeface="Menlo"/>
                <a:cs typeface="Menlo"/>
                <a:sym typeface="Menlo"/>
              </a:rPr>
              <a:t>                                   ofTrack:firstVideoAssetTrack atTime:</a:t>
            </a:r>
            <a:r>
              <a:rPr sz="1100">
                <a:solidFill>
                  <a:srgbClr val="3495AF"/>
                </a:solidFill>
                <a:latin typeface="Menlo"/>
                <a:ea typeface="Menlo"/>
                <a:cs typeface="Menlo"/>
                <a:sym typeface="Menlo"/>
              </a:rPr>
              <a:t>kCMTimeZero</a:t>
            </a:r>
            <a:r>
              <a:rPr sz="1100">
                <a:solidFill>
                  <a:srgbClr val="3495AF"/>
                </a:solidFill>
                <a:latin typeface="Menlo"/>
                <a:ea typeface="Menlo"/>
                <a:cs typeface="Menlo"/>
                <a:sym typeface="Menlo"/>
              </a:rPr>
              <a:t> error:</a:t>
            </a:r>
            <a:r>
              <a:rPr sz="1100">
                <a:solidFill>
                  <a:srgbClr val="0433FF"/>
                </a:solidFill>
                <a:latin typeface="Menlo"/>
                <a:ea typeface="Menlo"/>
                <a:cs typeface="Menlo"/>
                <a:sym typeface="Menlo"/>
              </a:rPr>
              <a:t>nil</a:t>
            </a:r>
            <a:r>
              <a:rPr sz="1100">
                <a:solidFill>
                  <a:srgbClr val="3495AF"/>
                </a:solidFill>
                <a:latin typeface="Menlo"/>
                <a:ea typeface="Menlo"/>
                <a:cs typeface="Menlo"/>
                <a:sym typeface="Menlo"/>
              </a:rPr>
              <a:t>];</a:t>
            </a:r>
            <a:endParaRPr sz="1100">
              <a:solidFill>
                <a:srgbClr val="3495AF"/>
              </a:solidFill>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videoCompositionTrack</a:t>
            </a:r>
            <a:r>
              <a:rPr sz="1100">
                <a:latin typeface="Menlo"/>
                <a:ea typeface="Menlo"/>
                <a:cs typeface="Menlo"/>
                <a:sym typeface="Menlo"/>
              </a:rPr>
              <a:t> insertTimeRange:</a:t>
            </a:r>
            <a:r>
              <a:rPr sz="1100">
                <a:solidFill>
                  <a:srgbClr val="3495AF"/>
                </a:solidFill>
                <a:latin typeface="Menlo"/>
                <a:ea typeface="Menlo"/>
                <a:cs typeface="Menlo"/>
                <a:sym typeface="Menlo"/>
              </a:rPr>
              <a:t>CMTimeRangeMake</a:t>
            </a:r>
            <a:r>
              <a:rPr sz="1100">
                <a:latin typeface="Menlo"/>
                <a:ea typeface="Menlo"/>
                <a:cs typeface="Menlo"/>
                <a:sym typeface="Menlo"/>
              </a:rPr>
              <a:t>(</a:t>
            </a:r>
            <a:r>
              <a:rPr sz="1100">
                <a:solidFill>
                  <a:srgbClr val="3495AF"/>
                </a:solidFill>
                <a:latin typeface="Menlo"/>
                <a:ea typeface="Menlo"/>
                <a:cs typeface="Menlo"/>
                <a:sym typeface="Menlo"/>
              </a:rPr>
              <a:t>kCMTimeZero</a:t>
            </a:r>
            <a:r>
              <a:rPr sz="1100">
                <a:latin typeface="Menlo"/>
                <a:ea typeface="Menlo"/>
                <a:cs typeface="Menlo"/>
                <a:sym typeface="Menlo"/>
              </a:rPr>
              <a:t>, </a:t>
            </a:r>
            <a:r>
              <a:rPr sz="1100">
                <a:solidFill>
                  <a:srgbClr val="3495AF"/>
                </a:solidFill>
                <a:latin typeface="Menlo"/>
                <a:ea typeface="Menlo"/>
                <a:cs typeface="Menlo"/>
                <a:sym typeface="Menlo"/>
              </a:rPr>
              <a:t>secondVideoAssetTrack.</a:t>
            </a:r>
            <a:r>
              <a:rPr sz="1100">
                <a:solidFill>
                  <a:srgbClr val="3495AF"/>
                </a:solidFill>
                <a:latin typeface="Menlo"/>
                <a:ea typeface="Menlo"/>
                <a:cs typeface="Menlo"/>
                <a:sym typeface="Menlo"/>
              </a:rPr>
              <a:t>timeRange</a:t>
            </a:r>
            <a:r>
              <a:rPr sz="1100">
                <a:solidFill>
                  <a:srgbClr val="3495AF"/>
                </a:solidFill>
                <a:latin typeface="Menlo"/>
                <a:ea typeface="Menlo"/>
                <a:cs typeface="Menlo"/>
                <a:sym typeface="Menlo"/>
              </a:rPr>
              <a:t>.</a:t>
            </a:r>
            <a:r>
              <a:rPr sz="1100">
                <a:solidFill>
                  <a:srgbClr val="3495AF"/>
                </a:solidFill>
                <a:latin typeface="Menlo"/>
                <a:ea typeface="Menlo"/>
                <a:cs typeface="Menlo"/>
                <a:sym typeface="Menlo"/>
              </a:rPr>
              <a:t>duration</a:t>
            </a:r>
            <a:r>
              <a:rPr sz="1100">
                <a:solidFill>
                  <a:srgbClr val="3495AF"/>
                </a:solidFill>
                <a:latin typeface="Menlo"/>
                <a:ea typeface="Menlo"/>
                <a:cs typeface="Menlo"/>
                <a:sym typeface="Menlo"/>
              </a:rPr>
              <a:t>)</a:t>
            </a:r>
            <a:endParaRPr sz="1100">
              <a:solidFill>
                <a:srgbClr val="3495AF"/>
              </a:solidFill>
              <a:latin typeface="Menlo"/>
              <a:ea typeface="Menlo"/>
              <a:cs typeface="Menlo"/>
              <a:sym typeface="Menlo"/>
            </a:endParaRPr>
          </a:p>
          <a:p>
            <a:pPr lvl="8" indent="1828800" defTabSz="457200">
              <a:tabLst>
                <a:tab pos="330200" algn="l"/>
              </a:tabLst>
            </a:pPr>
            <a:r>
              <a:rPr sz="1100">
                <a:solidFill>
                  <a:srgbClr val="3495AF"/>
                </a:solidFill>
                <a:latin typeface="Menlo"/>
                <a:ea typeface="Menlo"/>
                <a:cs typeface="Menlo"/>
                <a:sym typeface="Menlo"/>
              </a:rPr>
              <a:t>                                    ofTrack:secondVideoAssetTrack</a:t>
            </a:r>
            <a:endParaRPr sz="1100">
              <a:solidFill>
                <a:srgbClr val="3495AF"/>
              </a:solidFill>
              <a:latin typeface="Menlo"/>
              <a:ea typeface="Menlo"/>
              <a:cs typeface="Menlo"/>
              <a:sym typeface="Menlo"/>
            </a:endParaRPr>
          </a:p>
          <a:p>
            <a:pPr lvl="8" indent="1828800" defTabSz="457200">
              <a:tabLst>
                <a:tab pos="330200" algn="l"/>
              </a:tabLst>
            </a:pPr>
            <a:r>
              <a:rPr sz="1100">
                <a:latin typeface="Menlo"/>
                <a:ea typeface="Menlo"/>
                <a:cs typeface="Menlo"/>
                <a:sym typeface="Menlo"/>
              </a:rPr>
              <a:t>                                    atTime:firstVideoAssetTrack.</a:t>
            </a:r>
            <a:r>
              <a:rPr sz="1100">
                <a:solidFill>
                  <a:srgbClr val="3495AF"/>
                </a:solidFill>
                <a:latin typeface="Menlo"/>
                <a:ea typeface="Menlo"/>
                <a:cs typeface="Menlo"/>
                <a:sym typeface="Menlo"/>
              </a:rPr>
              <a:t>timeRange</a:t>
            </a:r>
            <a:r>
              <a:rPr sz="1100">
                <a:latin typeface="Menlo"/>
                <a:ea typeface="Menlo"/>
                <a:cs typeface="Menlo"/>
                <a:sym typeface="Menlo"/>
              </a:rPr>
              <a:t>.</a:t>
            </a:r>
            <a:r>
              <a:rPr sz="1100">
                <a:solidFill>
                  <a:srgbClr val="3495AF"/>
                </a:solidFill>
                <a:latin typeface="Menlo"/>
                <a:ea typeface="Menlo"/>
                <a:cs typeface="Menlo"/>
                <a:sym typeface="Menlo"/>
              </a:rPr>
              <a:t>duration</a:t>
            </a:r>
            <a:r>
              <a:rPr sz="1100">
                <a:latin typeface="Menlo"/>
                <a:ea typeface="Menlo"/>
                <a:cs typeface="Menlo"/>
                <a:sym typeface="Menlo"/>
              </a:rPr>
              <a:t> error:</a:t>
            </a:r>
            <a:r>
              <a:rPr sz="1100">
                <a:solidFill>
                  <a:srgbClr val="0433FF"/>
                </a:solidFill>
                <a:latin typeface="Menlo"/>
                <a:ea typeface="Menlo"/>
                <a:cs typeface="Menlo"/>
                <a:sym typeface="Menlo"/>
              </a:rPr>
              <a:t>nil</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[audioCompositionTrack insertTimeRange:CMTimeRangeMake(kCMTimeZero, CMTimeAdd(firstVideoAssetTrack.timeRange.duration, secondVideoAssetTrack.timeRange.duration)) ofTrack:[[audioAsset tracksWithMediaType:AVMediaTypeAudio] objectAtIndex:0] atTime:kCMTimeZero error:</a:t>
            </a:r>
            <a:r>
              <a:rPr sz="1100">
                <a:solidFill>
                  <a:srgbClr val="0433FF"/>
                </a:solidFill>
                <a:latin typeface="Menlo"/>
                <a:ea typeface="Menlo"/>
                <a:cs typeface="Menlo"/>
                <a:sym typeface="Menlo"/>
              </a:rPr>
              <a:t>nil</a:t>
            </a:r>
            <a:r>
              <a:rPr sz="1100">
                <a:latin typeface="Menlo"/>
                <a:ea typeface="Menlo"/>
                <a:cs typeface="Menlo"/>
                <a:sym typeface="Menlo"/>
              </a:rPr>
              <a:t>];</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prstGeom prst="rect">
            <a:avLst/>
          </a:prstGeom>
        </p:spPr>
        <p:txBody>
          <a:bodyPr/>
          <a:lstStyle/>
          <a:p>
            <a:pPr lvl="0">
              <a:defRPr sz="1800">
                <a:solidFill>
                  <a:srgbClr val="000000"/>
                </a:solidFill>
              </a:defRPr>
            </a:pPr>
            <a:r>
              <a:rPr sz="3200">
                <a:solidFill>
                  <a:srgbClr val="FFFFFF"/>
                </a:solidFill>
              </a:rPr>
              <a:t>Export</a:t>
            </a:r>
          </a:p>
        </p:txBody>
      </p:sp>
      <p:sp>
        <p:nvSpPr>
          <p:cNvPr id="308" name="Shape 308"/>
          <p:cNvSpPr/>
          <p:nvPr>
            <p:ph type="body" idx="1"/>
          </p:nvPr>
        </p:nvSpPr>
        <p:spPr>
          <a:prstGeom prst="rect">
            <a:avLst/>
          </a:prstGeom>
        </p:spPr>
        <p:txBody>
          <a:bodyPr/>
          <a:lstStyle/>
          <a:p>
            <a:pPr lvl="0">
              <a:defRPr sz="1800"/>
            </a:pPr>
            <a:r>
              <a:rPr sz="2800"/>
              <a:t>AVExportSession</a:t>
            </a:r>
          </a:p>
        </p:txBody>
      </p:sp>
      <p:sp>
        <p:nvSpPr>
          <p:cNvPr id="309" name="Shape 309"/>
          <p:cNvSpPr/>
          <p:nvPr/>
        </p:nvSpPr>
        <p:spPr>
          <a:xfrm>
            <a:off x="905632" y="1459229"/>
            <a:ext cx="9998669" cy="2237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tabLst>
                <a:tab pos="330200" algn="l"/>
              </a:tabLst>
            </a:pPr>
            <a:r>
              <a:rPr sz="1100">
                <a:solidFill>
                  <a:srgbClr val="008F00"/>
                </a:solidFill>
                <a:latin typeface="Menlo"/>
                <a:ea typeface="Menlo"/>
                <a:cs typeface="Menlo"/>
                <a:sym typeface="Menlo"/>
              </a:rPr>
              <a:t>//Export Session</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AVAssetExportSession</a:t>
            </a:r>
            <a:r>
              <a:rPr sz="1100">
                <a:latin typeface="Menlo"/>
                <a:ea typeface="Menlo"/>
                <a:cs typeface="Menlo"/>
                <a:sym typeface="Menlo"/>
              </a:rPr>
              <a:t>* _assetExport = [[</a:t>
            </a:r>
            <a:r>
              <a:rPr sz="1100">
                <a:solidFill>
                  <a:srgbClr val="3495AF"/>
                </a:solidFill>
                <a:latin typeface="Menlo"/>
                <a:ea typeface="Menlo"/>
                <a:cs typeface="Menlo"/>
                <a:sym typeface="Menlo"/>
              </a:rPr>
              <a:t>AVAssetExportSession</a:t>
            </a:r>
            <a:r>
              <a:rPr sz="1100">
                <a:latin typeface="Menlo"/>
                <a:ea typeface="Menlo"/>
                <a:cs typeface="Menlo"/>
                <a:sym typeface="Menlo"/>
              </a:rPr>
              <a:t> </a:t>
            </a:r>
            <a:r>
              <a:rPr sz="1100">
                <a:solidFill>
                  <a:srgbClr val="3495AF"/>
                </a:solidFill>
                <a:latin typeface="Menlo"/>
                <a:ea typeface="Menlo"/>
                <a:cs typeface="Menlo"/>
                <a:sym typeface="Menlo"/>
              </a:rPr>
              <a:t>alloc</a:t>
            </a:r>
            <a:r>
              <a:rPr sz="1100">
                <a:latin typeface="Menlo"/>
                <a:ea typeface="Menlo"/>
                <a:cs typeface="Menlo"/>
                <a:sym typeface="Menlo"/>
              </a:rPr>
              <a:t>] </a:t>
            </a:r>
            <a:r>
              <a:rPr sz="1100">
                <a:solidFill>
                  <a:srgbClr val="3495AF"/>
                </a:solidFill>
                <a:latin typeface="Menlo"/>
                <a:ea typeface="Menlo"/>
                <a:cs typeface="Menlo"/>
                <a:sym typeface="Menlo"/>
              </a:rPr>
              <a:t>initWithAsset</a:t>
            </a:r>
            <a:r>
              <a:rPr sz="1100">
                <a:latin typeface="Menlo"/>
                <a:ea typeface="Menlo"/>
                <a:cs typeface="Menlo"/>
                <a:sym typeface="Menlo"/>
              </a:rPr>
              <a:t>:mixComposition </a:t>
            </a:r>
            <a:r>
              <a:rPr sz="1100">
                <a:solidFill>
                  <a:srgbClr val="3495AF"/>
                </a:solidFill>
                <a:latin typeface="Menlo"/>
                <a:ea typeface="Menlo"/>
                <a:cs typeface="Menlo"/>
                <a:sym typeface="Menlo"/>
              </a:rPr>
              <a:t>presetName</a:t>
            </a:r>
            <a:r>
              <a:rPr sz="1100">
                <a:latin typeface="Menlo"/>
                <a:ea typeface="Menlo"/>
                <a:cs typeface="Menlo"/>
                <a:sym typeface="Menlo"/>
              </a:rPr>
              <a:t>:</a:t>
            </a:r>
            <a:r>
              <a:rPr sz="1100">
                <a:solidFill>
                  <a:srgbClr val="3495AF"/>
                </a:solidFill>
                <a:latin typeface="Menlo"/>
                <a:ea typeface="Menlo"/>
                <a:cs typeface="Menlo"/>
                <a:sym typeface="Menlo"/>
              </a:rPr>
              <a:t>AVAssetExportPresetHighestQuality</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008F00"/>
                </a:solidFill>
                <a:latin typeface="Menlo"/>
                <a:ea typeface="Menlo"/>
                <a:cs typeface="Menlo"/>
                <a:sym typeface="Menlo"/>
              </a:rPr>
              <a:t>//Export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_assetExport.</a:t>
            </a:r>
            <a:r>
              <a:rPr sz="1100">
                <a:solidFill>
                  <a:srgbClr val="3495AF"/>
                </a:solidFill>
                <a:latin typeface="Menlo"/>
                <a:ea typeface="Menlo"/>
                <a:cs typeface="Menlo"/>
                <a:sym typeface="Menlo"/>
              </a:rPr>
              <a:t>outputURL</a:t>
            </a:r>
            <a:r>
              <a:rPr sz="1100">
                <a:latin typeface="Menlo"/>
                <a:ea typeface="Menlo"/>
                <a:cs typeface="Menlo"/>
                <a:sym typeface="Menlo"/>
              </a:rPr>
              <a:t>=outputFileUrl;</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_assetExport.</a:t>
            </a:r>
            <a:r>
              <a:rPr sz="1100">
                <a:solidFill>
                  <a:srgbClr val="3495AF"/>
                </a:solidFill>
                <a:latin typeface="Menlo"/>
                <a:ea typeface="Menlo"/>
                <a:cs typeface="Menlo"/>
                <a:sym typeface="Menlo"/>
              </a:rPr>
              <a:t>outputFileType</a:t>
            </a:r>
            <a:r>
              <a:rPr sz="1100">
                <a:latin typeface="Menlo"/>
                <a:ea typeface="Menlo"/>
                <a:cs typeface="Menlo"/>
                <a:sym typeface="Menlo"/>
              </a:rPr>
              <a:t> = </a:t>
            </a:r>
            <a:r>
              <a:rPr sz="1100">
                <a:solidFill>
                  <a:srgbClr val="3495AF"/>
                </a:solidFill>
                <a:latin typeface="Menlo"/>
                <a:ea typeface="Menlo"/>
                <a:cs typeface="Menlo"/>
                <a:sym typeface="Menlo"/>
              </a:rPr>
              <a:t>AVFileTypeQuickTimeMovie</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_assetExport.</a:t>
            </a:r>
            <a:r>
              <a:rPr sz="1100">
                <a:solidFill>
                  <a:srgbClr val="3495AF"/>
                </a:solidFill>
                <a:latin typeface="Menlo"/>
                <a:ea typeface="Menlo"/>
                <a:cs typeface="Menlo"/>
                <a:sym typeface="Menlo"/>
              </a:rPr>
              <a:t>shouldOptimizeForNetworkUse</a:t>
            </a:r>
            <a:r>
              <a:rPr sz="1100">
                <a:latin typeface="Menlo"/>
                <a:ea typeface="Menlo"/>
                <a:cs typeface="Menlo"/>
                <a:sym typeface="Menlo"/>
              </a:rPr>
              <a:t> = </a:t>
            </a:r>
            <a:r>
              <a:rPr sz="1100">
                <a:solidFill>
                  <a:srgbClr val="0433FF"/>
                </a:solidFill>
                <a:latin typeface="Menlo"/>
                <a:ea typeface="Menlo"/>
                <a:cs typeface="Menlo"/>
                <a:sym typeface="Menlo"/>
              </a:rPr>
              <a:t>YES</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[_assetExport </a:t>
            </a:r>
            <a:r>
              <a:rPr sz="1100">
                <a:solidFill>
                  <a:srgbClr val="3495AF"/>
                </a:solidFill>
                <a:latin typeface="Menlo"/>
                <a:ea typeface="Menlo"/>
                <a:cs typeface="Menlo"/>
                <a:sym typeface="Menlo"/>
              </a:rPr>
              <a:t>exportAsynchronouslyWithCompletionHandler</a:t>
            </a:r>
            <a:r>
              <a:rPr sz="1100">
                <a:latin typeface="Menlo"/>
                <a:ea typeface="Menlo"/>
                <a:cs typeface="Menlo"/>
                <a:sym typeface="Menlo"/>
              </a:rPr>
              <a: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3495AF"/>
                </a:solidFill>
                <a:latin typeface="Menlo"/>
                <a:ea typeface="Menlo"/>
                <a:cs typeface="Menlo"/>
                <a:sym typeface="Menlo"/>
              </a:rPr>
              <a:t>dispatch_async</a:t>
            </a:r>
            <a:r>
              <a:rPr sz="1100">
                <a:latin typeface="Menlo"/>
                <a:ea typeface="Menlo"/>
                <a:cs typeface="Menlo"/>
                <a:sym typeface="Menlo"/>
              </a:rPr>
              <a:t>(</a:t>
            </a:r>
            <a:r>
              <a:rPr sz="1100">
                <a:solidFill>
                  <a:srgbClr val="3495AF"/>
                </a:solidFill>
                <a:latin typeface="Menlo"/>
                <a:ea typeface="Menlo"/>
                <a:cs typeface="Menlo"/>
                <a:sym typeface="Menlo"/>
              </a:rPr>
              <a:t>dispatch_get_main_queue</a:t>
            </a:r>
            <a:r>
              <a:rPr sz="1100">
                <a:latin typeface="Menlo"/>
                <a:ea typeface="Menlo"/>
                <a:cs typeface="Menlo"/>
                <a:sym typeface="Menlo"/>
              </a:rPr>
              <a:t>(), ^{</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r>
              <a:rPr sz="1100">
                <a:solidFill>
                  <a:srgbClr val="0433FF"/>
                </a:solidFill>
                <a:latin typeface="Menlo"/>
                <a:ea typeface="Menlo"/>
                <a:cs typeface="Menlo"/>
                <a:sym typeface="Menlo"/>
              </a:rPr>
              <a:t>self</a:t>
            </a:r>
            <a:r>
              <a:rPr sz="1100">
                <a:latin typeface="Menlo"/>
                <a:ea typeface="Menlo"/>
                <a:cs typeface="Menlo"/>
                <a:sym typeface="Menlo"/>
              </a:rPr>
              <a:t> </a:t>
            </a:r>
            <a:r>
              <a:rPr sz="1100">
                <a:solidFill>
                  <a:srgbClr val="3495AF"/>
                </a:solidFill>
                <a:latin typeface="Menlo"/>
                <a:ea typeface="Menlo"/>
                <a:cs typeface="Menlo"/>
                <a:sym typeface="Menlo"/>
              </a:rPr>
              <a:t>exportDidFinish</a:t>
            </a:r>
            <a:r>
              <a:rPr sz="1100">
                <a:latin typeface="Menlo"/>
                <a:ea typeface="Menlo"/>
                <a:cs typeface="Menlo"/>
                <a:sym typeface="Menlo"/>
              </a:rPr>
              <a:t>:_assetExport];</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endParaRPr sz="1100">
              <a:latin typeface="Menlo"/>
              <a:ea typeface="Menlo"/>
              <a:cs typeface="Menlo"/>
              <a:sym typeface="Menlo"/>
            </a:endParaRPr>
          </a:p>
          <a:p>
            <a:pPr lvl="0" defTabSz="457200">
              <a:tabLst>
                <a:tab pos="330200" algn="l"/>
              </a:tabLst>
            </a:pPr>
            <a:r>
              <a:rPr sz="1100">
                <a:latin typeface="Menlo"/>
                <a:ea typeface="Menlo"/>
                <a:cs typeface="Menlo"/>
                <a:sym typeface="Menlo"/>
              </a:rPr>
              <a:t>    }];</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xfrm>
            <a:off x="895908" y="-2290"/>
            <a:ext cx="9998668" cy="736848"/>
          </a:xfrm>
          <a:prstGeom prst="rect">
            <a:avLst/>
          </a:prstGeom>
        </p:spPr>
        <p:txBody>
          <a:bodyPr/>
          <a:lstStyle/>
          <a:p>
            <a:pPr lvl="0">
              <a:defRPr sz="1800">
                <a:solidFill>
                  <a:srgbClr val="000000"/>
                </a:solidFill>
              </a:defRPr>
            </a:pPr>
            <a:r>
              <a:rPr sz="3200">
                <a:solidFill>
                  <a:srgbClr val="FFFFFF"/>
                </a:solidFill>
              </a:rPr>
              <a:t>References</a:t>
            </a:r>
          </a:p>
        </p:txBody>
      </p:sp>
      <p:sp>
        <p:nvSpPr>
          <p:cNvPr id="312" name="Shape 312"/>
          <p:cNvSpPr/>
          <p:nvPr>
            <p:ph type="body" idx="1"/>
          </p:nvPr>
        </p:nvSpPr>
        <p:spPr>
          <a:xfrm>
            <a:off x="264280" y="890413"/>
            <a:ext cx="11665298" cy="5490916"/>
          </a:xfrm>
          <a:prstGeom prst="rect">
            <a:avLst/>
          </a:prstGeom>
        </p:spPr>
        <p:txBody>
          <a:bodyPr/>
          <a:lstStyle/>
          <a:p>
            <a:pPr lvl="0">
              <a:defRPr sz="1800"/>
            </a:pPr>
            <a:r>
              <a:rPr sz="2800"/>
              <a:t>Web references:</a:t>
            </a:r>
          </a:p>
        </p:txBody>
      </p:sp>
      <p:sp>
        <p:nvSpPr>
          <p:cNvPr id="313" name="Shape 313"/>
          <p:cNvSpPr/>
          <p:nvPr/>
        </p:nvSpPr>
        <p:spPr>
          <a:xfrm>
            <a:off x="905632" y="1541780"/>
            <a:ext cx="9979219" cy="275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240631" indent="-240631">
              <a:buSzPct val="100000"/>
              <a:buAutoNum type="arabicPeriod" startAt="1"/>
            </a:pPr>
            <a:r>
              <a:rPr u="sng">
                <a:solidFill>
                  <a:srgbClr val="0563C1"/>
                </a:solidFill>
                <a:uFill>
                  <a:solidFill>
                    <a:srgbClr val="0563C1"/>
                  </a:solidFill>
                </a:uFill>
                <a:hlinkClick r:id="rId2" invalidUrl="" action="" tgtFrame="" tooltip="" history="1" highlightClick="0" endSnd="0"/>
              </a:rPr>
              <a:t>http://stackoverflow.com/questions/19715205/adding-cross-dissolve-effect-ios-video-creation</a:t>
            </a:r>
          </a:p>
          <a:p>
            <a:pPr lvl="0" marL="240631" indent="-240631">
              <a:buSzPct val="100000"/>
              <a:buAutoNum type="arabicPeriod" startAt="1"/>
            </a:pPr>
            <a:r>
              <a:rPr u="sng">
                <a:solidFill>
                  <a:srgbClr val="0563C1"/>
                </a:solidFill>
                <a:uFill>
                  <a:solidFill>
                    <a:srgbClr val="0563C1"/>
                  </a:solidFill>
                </a:uFill>
                <a:hlinkClick r:id="rId3" invalidUrl="" action="" tgtFrame="" tooltip="" history="1" highlightClick="0" endSnd="0"/>
              </a:rPr>
              <a:t>https://github.com/BradLarson/GPUImage/tree/master/examples/iOS</a:t>
            </a:r>
          </a:p>
          <a:p>
            <a:pPr lvl="0" marL="240631" indent="-240631">
              <a:buSzPct val="100000"/>
              <a:buAutoNum type="arabicPeriod" startAt="1"/>
            </a:pPr>
            <a:r>
              <a:t>Apple documentation</a:t>
            </a:r>
          </a:p>
          <a:p>
            <a:pPr lvl="0" marL="240631" indent="-240631">
              <a:buSzPct val="100000"/>
              <a:buAutoNum type="arabicPeriod" startAt="1"/>
            </a:pPr>
            <a:r>
              <a:rPr u="sng">
                <a:solidFill>
                  <a:srgbClr val="0563C1"/>
                </a:solidFill>
                <a:uFill>
                  <a:solidFill>
                    <a:srgbClr val="0563C1"/>
                  </a:solidFill>
                </a:uFill>
                <a:hlinkClick r:id="rId4" invalidUrl="" action="" tgtFrame="" tooltip="" history="1" highlightClick="0" endSnd="0"/>
              </a:rPr>
              <a:t>http://iphonedevsdk.com/forum/iphone-sdk-development/66085-avmutablecompositiontrack-combining-2-sound-tracks-issue.html</a:t>
            </a:r>
            <a:r>
              <a:t> </a:t>
            </a:r>
          </a:p>
          <a:p>
            <a:pPr lvl="0" marL="240631" indent="-240631">
              <a:buSzPct val="100000"/>
              <a:buAutoNum type="arabicPeriod" startAt="1"/>
            </a:pPr>
            <a:r>
              <a:rPr u="sng">
                <a:solidFill>
                  <a:srgbClr val="0563C1"/>
                </a:solidFill>
                <a:uFill>
                  <a:solidFill>
                    <a:srgbClr val="0563C1"/>
                  </a:solidFill>
                </a:uFill>
                <a:hlinkClick r:id="rId5" invalidUrl="" action="" tgtFrame="" tooltip="" history="1" highlightClick="0" endSnd="0"/>
              </a:rPr>
              <a:t>http://tuohuang.info/video-merging-with-avfoundation-and-opengl-es-on-ios--multiple-audio-tracks-merge/#.VlbGc7yfcuU</a:t>
            </a:r>
          </a:p>
          <a:p>
            <a:pPr lvl="0" marL="240631" indent="-240631">
              <a:buSzPct val="100000"/>
              <a:buAutoNum type="arabicPeriod" startAt="1"/>
            </a:pPr>
            <a:r>
              <a:rPr u="sng">
                <a:solidFill>
                  <a:srgbClr val="0563C1"/>
                </a:solidFill>
                <a:uFill>
                  <a:solidFill>
                    <a:srgbClr val="0563C1"/>
                  </a:solidFill>
                </a:uFill>
                <a:hlinkClick r:id="rId6" invalidUrl="" action="" tgtFrame="" tooltip="" history="1" highlightClick="0" endSnd="0"/>
              </a:rPr>
              <a:t>http://stackoverflow.com/questions/19622404/nsattributedstring-draws-no-stroke-with-nsstrokecolorattributename-and-nsstrokew</a:t>
            </a:r>
            <a:r>
              <a:t>  </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xfrm>
            <a:off x="895908" y="-2290"/>
            <a:ext cx="9998668" cy="736848"/>
          </a:xfrm>
          <a:prstGeom prst="rect">
            <a:avLst/>
          </a:prstGeom>
        </p:spPr>
        <p:txBody>
          <a:bodyPr/>
          <a:lstStyle/>
          <a:p>
            <a:pPr lvl="0">
              <a:defRPr sz="1800">
                <a:solidFill>
                  <a:srgbClr val="000000"/>
                </a:solidFill>
              </a:defRPr>
            </a:pPr>
            <a:r>
              <a:rPr sz="3200">
                <a:solidFill>
                  <a:srgbClr val="FFFFFF"/>
                </a:solidFill>
              </a:rPr>
              <a:t>Agenda</a:t>
            </a:r>
          </a:p>
        </p:txBody>
      </p:sp>
      <p:sp>
        <p:nvSpPr>
          <p:cNvPr id="244" name="Shape 244"/>
          <p:cNvSpPr/>
          <p:nvPr>
            <p:ph type="body" idx="1"/>
          </p:nvPr>
        </p:nvSpPr>
        <p:spPr>
          <a:xfrm>
            <a:off x="264280" y="890413"/>
            <a:ext cx="11665298" cy="5490916"/>
          </a:xfrm>
          <a:prstGeom prst="rect">
            <a:avLst/>
          </a:prstGeom>
        </p:spPr>
        <p:txBody>
          <a:bodyPr/>
          <a:lstStyle/>
          <a:p>
            <a:pPr lvl="0">
              <a:defRPr sz="1800"/>
            </a:pPr>
            <a:r>
              <a:rPr sz="2800"/>
              <a:t>Create video merging images, audio and text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lvl="0">
              <a:defRPr sz="1800">
                <a:solidFill>
                  <a:srgbClr val="000000"/>
                </a:solidFill>
              </a:defRPr>
            </a:pPr>
            <a:r>
              <a:rPr sz="3200">
                <a:solidFill>
                  <a:srgbClr val="FFFFFF"/>
                </a:solidFill>
              </a:rPr>
              <a:t>What we are going to do?</a:t>
            </a:r>
          </a:p>
        </p:txBody>
      </p:sp>
      <p:sp>
        <p:nvSpPr>
          <p:cNvPr id="247" name="Shape 247"/>
          <p:cNvSpPr/>
          <p:nvPr>
            <p:ph type="body" idx="1"/>
          </p:nvPr>
        </p:nvSpPr>
        <p:spPr>
          <a:prstGeom prst="rect">
            <a:avLst/>
          </a:prstGeom>
        </p:spPr>
        <p:txBody>
          <a:bodyPr/>
          <a:lstStyle/>
          <a:p>
            <a:pPr lvl="0">
              <a:defRPr sz="1800"/>
            </a:pPr>
            <a:r>
              <a:rPr sz="2800"/>
              <a:t>Description of project</a:t>
            </a:r>
          </a:p>
        </p:txBody>
      </p:sp>
      <p:sp>
        <p:nvSpPr>
          <p:cNvPr id="248" name="Shape 248"/>
          <p:cNvSpPr/>
          <p:nvPr/>
        </p:nvSpPr>
        <p:spPr>
          <a:xfrm>
            <a:off x="905632" y="1433830"/>
            <a:ext cx="3727276" cy="249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stStyle>
          <a:p>
            <a:pPr lvl="0"/>
            <a:r>
              <a:t>We are going to create a application that will take images, Audio and array of string as input and output a video file. In our testing app we took 10 image, 10 audio, 10 string and output a video of length 1.40min. Each image run for 10sec and so the audio and subtitle string.</a:t>
            </a:r>
          </a:p>
        </p:txBody>
      </p:sp>
      <p:pic>
        <p:nvPicPr>
          <p:cNvPr id="249" name="appScreen.png"/>
          <p:cNvPicPr/>
          <p:nvPr/>
        </p:nvPicPr>
        <p:blipFill>
          <a:blip r:embed="rId2">
            <a:extLst/>
          </a:blip>
          <a:stretch>
            <a:fillRect/>
          </a:stretch>
        </p:blipFill>
        <p:spPr>
          <a:xfrm>
            <a:off x="4783611" y="1468160"/>
            <a:ext cx="2624778" cy="4812094"/>
          </a:xfrm>
          <a:prstGeom prst="rect">
            <a:avLst/>
          </a:prstGeom>
          <a:ln w="12700">
            <a:miter lim="400000"/>
          </a:ln>
        </p:spPr>
      </p:pic>
      <p:pic>
        <p:nvPicPr>
          <p:cNvPr id="250" name="finalScreen.png"/>
          <p:cNvPicPr/>
          <p:nvPr/>
        </p:nvPicPr>
        <p:blipFill>
          <a:blip r:embed="rId3">
            <a:extLst/>
          </a:blip>
          <a:stretch>
            <a:fillRect/>
          </a:stretch>
        </p:blipFill>
        <p:spPr>
          <a:xfrm>
            <a:off x="7795580" y="1468160"/>
            <a:ext cx="2589249" cy="4812094"/>
          </a:xfrm>
          <a:prstGeom prst="rect">
            <a:avLst/>
          </a:prstGeom>
          <a:ln w="12700">
            <a:miter lim="400000"/>
          </a:ln>
        </p:spPr>
      </p:pic>
      <p:sp>
        <p:nvSpPr>
          <p:cNvPr id="251" name="Shape 251"/>
          <p:cNvSpPr/>
          <p:nvPr/>
        </p:nvSpPr>
        <p:spPr>
          <a:xfrm>
            <a:off x="5416284" y="1071879"/>
            <a:ext cx="135943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Start Screen</a:t>
            </a:r>
          </a:p>
        </p:txBody>
      </p:sp>
      <p:sp>
        <p:nvSpPr>
          <p:cNvPr id="252" name="Shape 252"/>
          <p:cNvSpPr/>
          <p:nvPr/>
        </p:nvSpPr>
        <p:spPr>
          <a:xfrm>
            <a:off x="8411772" y="1071879"/>
            <a:ext cx="135686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Final Screen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lvl="1">
              <a:defRPr sz="1800">
                <a:solidFill>
                  <a:srgbClr val="000000"/>
                </a:solidFill>
              </a:defRPr>
            </a:pPr>
            <a:r>
              <a:rPr sz="3200">
                <a:solidFill>
                  <a:srgbClr val="FFFFFF"/>
                </a:solidFill>
              </a:rPr>
              <a:t>AVFoundation</a:t>
            </a:r>
          </a:p>
        </p:txBody>
      </p:sp>
      <p:sp>
        <p:nvSpPr>
          <p:cNvPr id="255" name="Shape 255"/>
          <p:cNvSpPr/>
          <p:nvPr>
            <p:ph type="body" idx="1"/>
          </p:nvPr>
        </p:nvSpPr>
        <p:spPr>
          <a:prstGeom prst="rect">
            <a:avLst/>
          </a:prstGeom>
        </p:spPr>
        <p:txBody>
          <a:bodyPr/>
          <a:lstStyle/>
          <a:p>
            <a:pPr lvl="0">
              <a:defRPr sz="1800"/>
            </a:pPr>
            <a:r>
              <a:rPr sz="2800"/>
              <a:t>Basics of AVFoundation</a:t>
            </a:r>
          </a:p>
        </p:txBody>
      </p:sp>
      <p:sp>
        <p:nvSpPr>
          <p:cNvPr id="256" name="Shape 256"/>
          <p:cNvSpPr/>
          <p:nvPr/>
        </p:nvSpPr>
        <p:spPr>
          <a:xfrm>
            <a:off x="905632" y="1452879"/>
            <a:ext cx="10380735"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lnSpc>
                <a:spcPts val="3700"/>
              </a:lnSpc>
              <a:spcBef>
                <a:spcPts val="1200"/>
              </a:spcBef>
              <a:defRPr sz="1700">
                <a:latin typeface="Times"/>
                <a:ea typeface="Times"/>
                <a:cs typeface="Times"/>
                <a:sym typeface="Times"/>
              </a:defRPr>
            </a:lvl1pPr>
          </a:lstStyle>
          <a:p>
            <a:pPr lvl="0">
              <a:defRPr sz="1800"/>
            </a:pPr>
            <a:r>
              <a:rPr sz="1700"/>
              <a:t>AVFoundation is one of several frameworks that you can use to play and create time-based audiovisual media. It provides an Objective-C interface you use to work on a detailed level with time-based audiovisual data. For example, you can use it to examine, create, edit, or reencode media files. </a:t>
            </a:r>
          </a:p>
        </p:txBody>
      </p:sp>
      <p:sp>
        <p:nvSpPr>
          <p:cNvPr id="257" name="Shape 257"/>
          <p:cNvSpPr/>
          <p:nvPr/>
        </p:nvSpPr>
        <p:spPr>
          <a:xfrm>
            <a:off x="696475" y="2507121"/>
            <a:ext cx="2765826" cy="675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3500"/>
              </a:lnSpc>
              <a:spcBef>
                <a:spcPts val="1200"/>
              </a:spcBef>
              <a:defRPr b="1" sz="1700">
                <a:latin typeface="Times"/>
                <a:ea typeface="Times"/>
                <a:cs typeface="Times"/>
                <a:sym typeface="Times"/>
              </a:defRPr>
            </a:lvl1pPr>
          </a:lstStyle>
          <a:p>
            <a:pPr lvl="0">
              <a:defRPr b="0" sz="1800"/>
            </a:pPr>
            <a:r>
              <a:rPr b="1" sz="1700"/>
              <a:t>AVFoundation stack on iOS </a:t>
            </a:r>
            <a:endParaRPr b="1" sz="1200"/>
          </a:p>
        </p:txBody>
      </p:sp>
      <p:pic>
        <p:nvPicPr>
          <p:cNvPr id="258" name="AVfoundation.png"/>
          <p:cNvPicPr/>
          <p:nvPr/>
        </p:nvPicPr>
        <p:blipFill>
          <a:blip r:embed="rId2">
            <a:extLst/>
          </a:blip>
          <a:stretch>
            <a:fillRect/>
          </a:stretch>
        </p:blipFill>
        <p:spPr>
          <a:xfrm>
            <a:off x="3438859" y="3024642"/>
            <a:ext cx="5106769" cy="3042152"/>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lvl="1">
              <a:defRPr sz="1800">
                <a:solidFill>
                  <a:srgbClr val="000000"/>
                </a:solidFill>
              </a:defRPr>
            </a:pPr>
            <a:r>
              <a:rPr sz="3200">
                <a:solidFill>
                  <a:srgbClr val="FFFFFF"/>
                </a:solidFill>
              </a:rPr>
              <a:t>AVFoundation</a:t>
            </a:r>
          </a:p>
        </p:txBody>
      </p:sp>
      <p:sp>
        <p:nvSpPr>
          <p:cNvPr id="261" name="Shape 261"/>
          <p:cNvSpPr/>
          <p:nvPr>
            <p:ph type="body" idx="1"/>
          </p:nvPr>
        </p:nvSpPr>
        <p:spPr>
          <a:prstGeom prst="rect">
            <a:avLst/>
          </a:prstGeom>
        </p:spPr>
        <p:txBody>
          <a:bodyPr/>
          <a:lstStyle/>
          <a:p>
            <a:pPr lvl="0">
              <a:defRPr sz="1800"/>
            </a:pPr>
            <a:r>
              <a:rPr sz="2800"/>
              <a:t>Basics of AVFoundation</a:t>
            </a:r>
            <a:endParaRPr sz="2800"/>
          </a:p>
          <a:p>
            <a:pPr lvl="0">
              <a:defRPr sz="1800"/>
            </a:pPr>
            <a:endParaRPr sz="2800"/>
          </a:p>
          <a:p>
            <a:pPr lvl="0">
              <a:defRPr sz="1800"/>
            </a:pPr>
            <a:endParaRPr sz="2800"/>
          </a:p>
          <a:p>
            <a:pPr lvl="0">
              <a:defRPr sz="1800"/>
            </a:pPr>
            <a:endParaRPr sz="2800"/>
          </a:p>
          <a:p>
            <a:pPr lvl="0">
              <a:defRPr sz="1800"/>
            </a:pPr>
            <a:endParaRPr sz="2800"/>
          </a:p>
          <a:p>
            <a:pPr lvl="0">
              <a:defRPr sz="1800"/>
            </a:pPr>
            <a:r>
              <a:rPr sz="2800"/>
              <a:t>Asset Writer</a:t>
            </a:r>
          </a:p>
        </p:txBody>
      </p:sp>
      <p:sp>
        <p:nvSpPr>
          <p:cNvPr id="262" name="Shape 262"/>
          <p:cNvSpPr/>
          <p:nvPr/>
        </p:nvSpPr>
        <p:spPr>
          <a:xfrm>
            <a:off x="896010" y="1302699"/>
            <a:ext cx="9998464"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defTabSz="457200">
              <a:lnSpc>
                <a:spcPts val="3800"/>
              </a:lnSpc>
              <a:spcBef>
                <a:spcPts val="1200"/>
              </a:spcBef>
            </a:pPr>
            <a:r>
              <a:rPr>
                <a:latin typeface="Times"/>
                <a:ea typeface="Times"/>
                <a:cs typeface="Times"/>
                <a:sym typeface="Times"/>
              </a:rPr>
              <a:t>AVFoundation allows us to create new representations of an asset in several ways. We can simply reencode an existing asset, or—in iOS 4.1 and later—We can perform operations on the contents of an asset and save the result as a new asset. We use an </a:t>
            </a:r>
            <a:r>
              <a:rPr i="1">
                <a:latin typeface="Times"/>
                <a:ea typeface="Times"/>
                <a:cs typeface="Times"/>
                <a:sym typeface="Times"/>
              </a:rPr>
              <a:t>export session </a:t>
            </a:r>
            <a:r>
              <a:rPr>
                <a:latin typeface="Times"/>
                <a:ea typeface="Times"/>
                <a:cs typeface="Times"/>
                <a:sym typeface="Times"/>
              </a:rPr>
              <a:t>to reencode an existing asset into a format defined by one of a small number of commonly-used presets. If we need more control over the transformation, in iOS 4.1 and later we can use an </a:t>
            </a:r>
            <a:r>
              <a:rPr i="1">
                <a:latin typeface="Times"/>
                <a:ea typeface="Times"/>
                <a:cs typeface="Times"/>
                <a:sym typeface="Times"/>
              </a:rPr>
              <a:t>asset reader </a:t>
            </a:r>
            <a:r>
              <a:rPr>
                <a:latin typeface="Times"/>
                <a:ea typeface="Times"/>
                <a:cs typeface="Times"/>
                <a:sym typeface="Times"/>
              </a:rPr>
              <a:t>and </a:t>
            </a:r>
            <a:r>
              <a:rPr i="1">
                <a:latin typeface="Times"/>
                <a:ea typeface="Times"/>
                <a:cs typeface="Times"/>
                <a:sym typeface="Times"/>
              </a:rPr>
              <a:t>asset writer </a:t>
            </a:r>
            <a:r>
              <a:rPr>
                <a:latin typeface="Times"/>
                <a:ea typeface="Times"/>
                <a:cs typeface="Times"/>
                <a:sym typeface="Times"/>
              </a:rPr>
              <a:t>object in tandem to convert an asset from one representation to another.  As we are going to convert the images to video using asset writer we are going to cover only AssetWriter part.</a:t>
            </a:r>
          </a:p>
        </p:txBody>
      </p:sp>
      <p:sp>
        <p:nvSpPr>
          <p:cNvPr id="263" name="Shape 263"/>
          <p:cNvSpPr/>
          <p:nvPr/>
        </p:nvSpPr>
        <p:spPr>
          <a:xfrm>
            <a:off x="896010" y="4006980"/>
            <a:ext cx="9998464" cy="358141"/>
          </a:xfrm>
          <a:prstGeom prst="rect">
            <a:avLst/>
          </a:prstGeom>
          <a:ln w="12700">
            <a:miter lim="400000"/>
          </a:ln>
        </p:spPr>
        <p:txBody>
          <a:bodyPr lIns="45719" rIns="45719">
            <a:spAutoFit/>
          </a:bodyPr>
          <a:lstStyle/>
          <a:p>
            <a:pPr lvl="0"/>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lvl="1">
              <a:defRPr sz="1800">
                <a:solidFill>
                  <a:srgbClr val="000000"/>
                </a:solidFill>
              </a:defRPr>
            </a:pPr>
            <a:r>
              <a:rPr sz="3200">
                <a:solidFill>
                  <a:srgbClr val="FFFFFF"/>
                </a:solidFill>
              </a:rPr>
              <a:t>AVFoundation</a:t>
            </a:r>
          </a:p>
        </p:txBody>
      </p:sp>
      <p:sp>
        <p:nvSpPr>
          <p:cNvPr id="266" name="Shape 266"/>
          <p:cNvSpPr/>
          <p:nvPr>
            <p:ph type="body" idx="1"/>
          </p:nvPr>
        </p:nvSpPr>
        <p:spPr>
          <a:prstGeom prst="rect">
            <a:avLst/>
          </a:prstGeom>
        </p:spPr>
        <p:txBody>
          <a:bodyPr/>
          <a:lstStyle/>
          <a:p>
            <a:pPr lvl="0">
              <a:defRPr sz="1800"/>
            </a:pPr>
            <a:r>
              <a:rPr sz="2800"/>
              <a:t>Editing</a:t>
            </a:r>
          </a:p>
        </p:txBody>
      </p:sp>
      <p:sp>
        <p:nvSpPr>
          <p:cNvPr id="267" name="Shape 267"/>
          <p:cNvSpPr/>
          <p:nvPr/>
        </p:nvSpPr>
        <p:spPr>
          <a:xfrm>
            <a:off x="896010" y="1649086"/>
            <a:ext cx="9998464"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just" defTabSz="457200">
              <a:lnSpc>
                <a:spcPts val="3700"/>
              </a:lnSpc>
              <a:spcBef>
                <a:spcPts val="1200"/>
              </a:spcBef>
            </a:pPr>
            <a:r>
              <a:rPr sz="1700">
                <a:latin typeface="Times"/>
                <a:ea typeface="Times"/>
                <a:cs typeface="Times"/>
                <a:sym typeface="Times"/>
              </a:rPr>
              <a:t>AVFoundation uses </a:t>
            </a:r>
            <a:r>
              <a:rPr i="1" sz="1700">
                <a:latin typeface="Times"/>
                <a:ea typeface="Times"/>
                <a:cs typeface="Times"/>
                <a:sym typeface="Times"/>
              </a:rPr>
              <a:t>compositions </a:t>
            </a:r>
            <a:r>
              <a:rPr sz="1700">
                <a:latin typeface="Times"/>
                <a:ea typeface="Times"/>
                <a:cs typeface="Times"/>
                <a:sym typeface="Times"/>
              </a:rPr>
              <a:t>to create new assets from existing pieces of media (typically, one or more video and audio tracks). We use a mutable composition to add and remove tracks, and adjust their temporal orderings. We can also set the relative volumes and ramping of audio tracks; and set the opacity, and opacity ramps, of video tracks. A composition is an assemblage of pieces of media held in memory. When we export a composition using an </a:t>
            </a:r>
            <a:r>
              <a:rPr i="1" sz="1700">
                <a:latin typeface="Times"/>
                <a:ea typeface="Times"/>
                <a:cs typeface="Times"/>
                <a:sym typeface="Times"/>
              </a:rPr>
              <a:t>export session</a:t>
            </a:r>
            <a:r>
              <a:rPr sz="1700">
                <a:latin typeface="Times"/>
                <a:ea typeface="Times"/>
                <a:cs typeface="Times"/>
                <a:sym typeface="Times"/>
              </a:rPr>
              <a:t>, it’s collapsed to a file. We can also create an asset from media such as sample buffers or still images using an </a:t>
            </a:r>
            <a:r>
              <a:rPr i="1" sz="1700">
                <a:latin typeface="Times"/>
                <a:ea typeface="Times"/>
                <a:cs typeface="Times"/>
                <a:sym typeface="Times"/>
              </a:rPr>
              <a:t>asset writer</a:t>
            </a:r>
            <a:r>
              <a:rPr sz="1700">
                <a:latin typeface="Times"/>
                <a:ea typeface="Times"/>
                <a:cs typeface="Times"/>
                <a:sym typeface="Times"/>
              </a:rPr>
              <a:t>. </a:t>
            </a:r>
          </a:p>
        </p:txBody>
      </p:sp>
      <p:pic>
        <p:nvPicPr>
          <p:cNvPr id="268" name="MutableComposition.png"/>
          <p:cNvPicPr/>
          <p:nvPr/>
        </p:nvPicPr>
        <p:blipFill>
          <a:blip r:embed="rId2">
            <a:extLst/>
          </a:blip>
          <a:stretch>
            <a:fillRect/>
          </a:stretch>
        </p:blipFill>
        <p:spPr>
          <a:xfrm>
            <a:off x="3491924" y="3035514"/>
            <a:ext cx="6043475" cy="2987594"/>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lvl="0">
              <a:defRPr sz="1800">
                <a:solidFill>
                  <a:srgbClr val="000000"/>
                </a:solidFill>
              </a:defRPr>
            </a:pPr>
            <a:r>
              <a:rPr sz="3200">
                <a:solidFill>
                  <a:srgbClr val="FFFFFF"/>
                </a:solidFill>
              </a:rPr>
              <a:t>AVFoundation</a:t>
            </a:r>
          </a:p>
        </p:txBody>
      </p:sp>
      <p:sp>
        <p:nvSpPr>
          <p:cNvPr id="271" name="Shape 271"/>
          <p:cNvSpPr/>
          <p:nvPr>
            <p:ph type="body" idx="1"/>
          </p:nvPr>
        </p:nvSpPr>
        <p:spPr>
          <a:prstGeom prst="rect">
            <a:avLst/>
          </a:prstGeom>
        </p:spPr>
        <p:txBody>
          <a:bodyPr/>
          <a:lstStyle/>
          <a:p>
            <a:pPr lvl="0">
              <a:defRPr sz="1800"/>
            </a:pPr>
            <a:r>
              <a:rPr sz="2800"/>
              <a:t>Output structure</a:t>
            </a:r>
          </a:p>
        </p:txBody>
      </p:sp>
      <p:pic>
        <p:nvPicPr>
          <p:cNvPr id="272" name="StructureToExportVideo.png"/>
          <p:cNvPicPr/>
          <p:nvPr/>
        </p:nvPicPr>
        <p:blipFill>
          <a:blip r:embed="rId2">
            <a:extLst/>
          </a:blip>
          <a:stretch>
            <a:fillRect/>
          </a:stretch>
        </p:blipFill>
        <p:spPr>
          <a:xfrm>
            <a:off x="1359532" y="1420805"/>
            <a:ext cx="7457601" cy="4906804"/>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lvl="1">
              <a:defRPr sz="1800">
                <a:solidFill>
                  <a:srgbClr val="000000"/>
                </a:solidFill>
              </a:defRPr>
            </a:pPr>
            <a:r>
              <a:rPr sz="3200">
                <a:solidFill>
                  <a:srgbClr val="FFFFFF"/>
                </a:solidFill>
              </a:rPr>
              <a:t>Creating the Application</a:t>
            </a:r>
          </a:p>
        </p:txBody>
      </p:sp>
      <p:sp>
        <p:nvSpPr>
          <p:cNvPr id="275" name="Shape 275"/>
          <p:cNvSpPr/>
          <p:nvPr>
            <p:ph type="body" idx="1"/>
          </p:nvPr>
        </p:nvSpPr>
        <p:spPr>
          <a:prstGeom prst="rect">
            <a:avLst/>
          </a:prstGeom>
        </p:spPr>
        <p:txBody>
          <a:bodyPr/>
          <a:lstStyle/>
          <a:p>
            <a:pPr lvl="0">
              <a:defRPr sz="1800"/>
            </a:pPr>
            <a:r>
              <a:rPr sz="2800"/>
              <a:t>Steps to create the App</a:t>
            </a:r>
          </a:p>
        </p:txBody>
      </p:sp>
      <p:sp>
        <p:nvSpPr>
          <p:cNvPr id="276" name="Shape 276"/>
          <p:cNvSpPr/>
          <p:nvPr/>
        </p:nvSpPr>
        <p:spPr>
          <a:xfrm>
            <a:off x="905632" y="1395729"/>
            <a:ext cx="9998669"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240631" indent="-240631">
              <a:buSzPct val="100000"/>
              <a:buAutoNum type="arabicPeriod" startAt="1"/>
            </a:pPr>
            <a:r>
              <a:t> Create the project</a:t>
            </a:r>
          </a:p>
          <a:p>
            <a:pPr lvl="0" marL="240631" indent="-240631">
              <a:buSzPct val="100000"/>
              <a:buAutoNum type="arabicPeriod" startAt="1"/>
            </a:pPr>
            <a:r>
              <a:t> Take inputs</a:t>
            </a:r>
          </a:p>
          <a:p>
            <a:pPr lvl="0" marL="240631" indent="-240631">
              <a:buSzPct val="100000"/>
              <a:buAutoNum type="arabicPeriod" startAt="1"/>
            </a:pPr>
            <a:r>
              <a:t> Add text(subtitle) to the images</a:t>
            </a:r>
          </a:p>
          <a:p>
            <a:pPr lvl="0" marL="240631" indent="-240631">
              <a:buSzPct val="100000"/>
              <a:buAutoNum type="arabicPeriod" startAt="1"/>
            </a:pPr>
            <a:r>
              <a:t> Convert image to video using AssetWriter</a:t>
            </a:r>
          </a:p>
          <a:p>
            <a:pPr lvl="0" marL="240631" indent="-240631">
              <a:buSzPct val="100000"/>
              <a:buAutoNum type="arabicPeriod" startAt="1"/>
            </a:pPr>
            <a:r>
              <a:t> Add audio with video using AVMutableCompostion</a:t>
            </a:r>
          </a:p>
          <a:p>
            <a:pPr lvl="0" marL="240631" indent="-240631">
              <a:buSzPct val="100000"/>
              <a:buAutoNum type="arabicPeriod" startAt="1"/>
            </a:pPr>
            <a:r>
              <a:t> Export the video to library</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xfrm>
            <a:off x="895908" y="-2290"/>
            <a:ext cx="9998669" cy="736848"/>
          </a:xfrm>
          <a:prstGeom prst="rect">
            <a:avLst/>
          </a:prstGeom>
        </p:spPr>
        <p:txBody>
          <a:bodyPr/>
          <a:lstStyle/>
          <a:p>
            <a:pPr lvl="0">
              <a:defRPr sz="1800">
                <a:solidFill>
                  <a:srgbClr val="000000"/>
                </a:solidFill>
              </a:defRPr>
            </a:pPr>
            <a:r>
              <a:rPr sz="3200">
                <a:solidFill>
                  <a:srgbClr val="FFFFFF"/>
                </a:solidFill>
              </a:rPr>
              <a:t>Creating the Project</a:t>
            </a:r>
          </a:p>
        </p:txBody>
      </p:sp>
      <p:sp>
        <p:nvSpPr>
          <p:cNvPr id="279" name="Shape 279"/>
          <p:cNvSpPr/>
          <p:nvPr>
            <p:ph type="body" idx="1"/>
          </p:nvPr>
        </p:nvSpPr>
        <p:spPr>
          <a:xfrm>
            <a:off x="264278" y="890410"/>
            <a:ext cx="11665302" cy="5490920"/>
          </a:xfrm>
          <a:prstGeom prst="rect">
            <a:avLst/>
          </a:prstGeom>
        </p:spPr>
        <p:txBody>
          <a:bodyPr/>
          <a:lstStyle>
            <a:lvl1pPr marL="1024646" indent="-1084046"/>
          </a:lstStyle>
          <a:p>
            <a:pPr lvl="0">
              <a:defRPr sz="1800"/>
            </a:pPr>
            <a:r>
              <a:rPr sz="2800"/>
              <a:t>Create Single View project: </a:t>
            </a:r>
          </a:p>
        </p:txBody>
      </p:sp>
      <p:sp>
        <p:nvSpPr>
          <p:cNvPr id="280" name="Shape 280"/>
          <p:cNvSpPr/>
          <p:nvPr/>
        </p:nvSpPr>
        <p:spPr>
          <a:xfrm>
            <a:off x="895908" y="1450762"/>
            <a:ext cx="9998669" cy="574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600">
                <a:solidFill>
                  <a:srgbClr val="323333"/>
                </a:solidFill>
                <a:latin typeface="+mj-lt"/>
                <a:ea typeface="+mj-ea"/>
                <a:cs typeface="+mj-cs"/>
                <a:sym typeface="Helvetica"/>
              </a:defRPr>
            </a:lvl1pPr>
          </a:lstStyle>
          <a:p>
            <a:pPr lvl="0">
              <a:defRPr sz="1800">
                <a:solidFill>
                  <a:srgbClr val="000000"/>
                </a:solidFill>
              </a:defRPr>
            </a:pPr>
            <a:r>
              <a:rPr sz="1600">
                <a:solidFill>
                  <a:srgbClr val="323333"/>
                </a:solidFill>
              </a:rPr>
              <a:t>Launch Xcode and create a new Project by using the Single View Application template. Give a name of project  and set other properties and click next.</a:t>
            </a:r>
          </a:p>
        </p:txBody>
      </p:sp>
      <p:pic>
        <p:nvPicPr>
          <p:cNvPr id="281" name="image2.jpeg"/>
          <p:cNvPicPr/>
          <p:nvPr/>
        </p:nvPicPr>
        <p:blipFill>
          <a:blip r:embed="rId2">
            <a:extLst/>
          </a:blip>
          <a:stretch>
            <a:fillRect/>
          </a:stretch>
        </p:blipFill>
        <p:spPr>
          <a:xfrm>
            <a:off x="3877385" y="2131678"/>
            <a:ext cx="4437230" cy="2987737"/>
          </a:xfrm>
          <a:prstGeom prst="rect">
            <a:avLst/>
          </a:prstGeom>
          <a:ln w="12700">
            <a:miter lim="400000"/>
          </a:ln>
        </p:spPr>
      </p:pic>
      <p:sp>
        <p:nvSpPr>
          <p:cNvPr id="282" name="Shape 282"/>
          <p:cNvSpPr/>
          <p:nvPr/>
        </p:nvSpPr>
        <p:spPr>
          <a:xfrm>
            <a:off x="905632" y="5148579"/>
            <a:ext cx="1022426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Add a button in viewController, name the button “Create and Save Video” and add action method</a:t>
            </a:r>
          </a:p>
          <a:p>
            <a:pPr lvl="0"/>
            <a:r>
              <a:t>to the button.</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