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88" r:id="rId4"/>
    <p:sldId id="257" r:id="rId5"/>
    <p:sldId id="259" r:id="rId6"/>
    <p:sldId id="264" r:id="rId7"/>
    <p:sldId id="283" r:id="rId8"/>
    <p:sldId id="260" r:id="rId9"/>
    <p:sldId id="281" r:id="rId10"/>
    <p:sldId id="261" r:id="rId11"/>
    <p:sldId id="286" r:id="rId12"/>
    <p:sldId id="287" r:id="rId13"/>
    <p:sldId id="285" r:id="rId14"/>
    <p:sldId id="289" r:id="rId15"/>
    <p:sldId id="280" r:id="rId16"/>
    <p:sldId id="269" r:id="rId17"/>
    <p:sldId id="270" r:id="rId18"/>
    <p:sldId id="290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482EB-8ED2-483B-BD43-A831490C7B7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3648F7C-F7F8-4D54-8CD5-70EBD23BF22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36A48AC-D85E-4FF8-85F4-A29958DD2779}" type="parTrans" cxnId="{BF66BCAD-4829-44B2-9534-F1B8419F0C4A}">
      <dgm:prSet/>
      <dgm:spPr/>
      <dgm:t>
        <a:bodyPr/>
        <a:lstStyle/>
        <a:p>
          <a:endParaRPr lang="zh-CN" altLang="en-US"/>
        </a:p>
      </dgm:t>
    </dgm:pt>
    <dgm:pt modelId="{B57B1C52-711F-49FB-AAD9-691CFB8A6996}" type="sibTrans" cxnId="{BF66BCAD-4829-44B2-9534-F1B8419F0C4A}">
      <dgm:prSet/>
      <dgm:spPr/>
      <dgm:t>
        <a:bodyPr/>
        <a:lstStyle/>
        <a:p>
          <a:endParaRPr lang="zh-CN" altLang="en-US"/>
        </a:p>
      </dgm:t>
    </dgm:pt>
    <dgm:pt modelId="{0F385D34-D280-4C6F-9435-D100B0969E34}">
      <dgm:prSet phldrT="[文本]" custT="1"/>
      <dgm:spPr/>
      <dgm:t>
        <a:bodyPr/>
        <a:lstStyle/>
        <a:p>
          <a:r>
            <a:rPr lang="zh-CN" altLang="en-US" sz="2800" dirty="0" smtClean="0"/>
            <a:t> 聯華巡點系統 </a:t>
          </a:r>
          <a:endParaRPr lang="en-US" altLang="zh-CN" sz="2800" dirty="0" smtClean="0"/>
        </a:p>
        <a:p>
          <a:r>
            <a:rPr lang="en-US" altLang="zh-CN" sz="2800" dirty="0" smtClean="0"/>
            <a:t> </a:t>
          </a:r>
          <a:r>
            <a:rPr lang="zh-CN" altLang="en-US" sz="2800" dirty="0" smtClean="0"/>
            <a:t>手機系統</a:t>
          </a:r>
          <a:endParaRPr lang="zh-CN" altLang="en-US" sz="2800" dirty="0"/>
        </a:p>
      </dgm:t>
    </dgm:pt>
    <dgm:pt modelId="{21D3A7BA-E665-4BEF-9F57-89CB7498AD5C}" type="parTrans" cxnId="{BB5991F0-4F9A-4284-B685-2EC00D3FB315}">
      <dgm:prSet/>
      <dgm:spPr/>
      <dgm:t>
        <a:bodyPr/>
        <a:lstStyle/>
        <a:p>
          <a:endParaRPr lang="zh-CN" altLang="en-US"/>
        </a:p>
      </dgm:t>
    </dgm:pt>
    <dgm:pt modelId="{D2A275CA-76B5-4CE3-9770-5A5A1C934A14}" type="sibTrans" cxnId="{BB5991F0-4F9A-4284-B685-2EC00D3FB315}">
      <dgm:prSet/>
      <dgm:spPr/>
      <dgm:t>
        <a:bodyPr/>
        <a:lstStyle/>
        <a:p>
          <a:endParaRPr lang="zh-CN" altLang="en-US"/>
        </a:p>
      </dgm:t>
    </dgm:pt>
    <dgm:pt modelId="{B2F4A007-7DCB-4A09-8933-79FD29BE9F6B}">
      <dgm:prSet phldrT="[文本]"/>
      <dgm:spPr/>
      <dgm:t>
        <a:bodyPr/>
        <a:lstStyle/>
        <a:p>
          <a:endParaRPr lang="zh-CN" altLang="en-US" dirty="0"/>
        </a:p>
      </dgm:t>
    </dgm:pt>
    <dgm:pt modelId="{F0D91CFD-4BCB-4936-99DE-F9B116A604BF}" type="parTrans" cxnId="{F40BB22E-BB5D-46E7-B46D-4A201188341F}">
      <dgm:prSet/>
      <dgm:spPr/>
      <dgm:t>
        <a:bodyPr/>
        <a:lstStyle/>
        <a:p>
          <a:endParaRPr lang="zh-CN" altLang="en-US"/>
        </a:p>
      </dgm:t>
    </dgm:pt>
    <dgm:pt modelId="{A9F4D09A-F376-4C4C-AA0D-87F0DC8739BD}" type="sibTrans" cxnId="{F40BB22E-BB5D-46E7-B46D-4A201188341F}">
      <dgm:prSet/>
      <dgm:spPr/>
      <dgm:t>
        <a:bodyPr/>
        <a:lstStyle/>
        <a:p>
          <a:endParaRPr lang="zh-CN" altLang="en-US"/>
        </a:p>
      </dgm:t>
    </dgm:pt>
    <dgm:pt modelId="{C8D0BB5D-A6B5-48C2-A45A-6720E2102F60}" type="pres">
      <dgm:prSet presAssocID="{336482EB-8ED2-483B-BD43-A831490C7B7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095F3AC-5C41-4B7A-A060-2BECCC5A9D3E}" type="pres">
      <dgm:prSet presAssocID="{D3648F7C-F7F8-4D54-8CD5-70EBD23BF22B}" presName="thickLine" presStyleLbl="alignNode1" presStyleIdx="0" presStyleCnt="2"/>
      <dgm:spPr/>
    </dgm:pt>
    <dgm:pt modelId="{CF2281A3-1BE7-43CC-A255-1F67BCB06B34}" type="pres">
      <dgm:prSet presAssocID="{D3648F7C-F7F8-4D54-8CD5-70EBD23BF22B}" presName="horz1" presStyleCnt="0"/>
      <dgm:spPr/>
    </dgm:pt>
    <dgm:pt modelId="{C9103136-C671-4230-A3B3-AE46D9F670C6}" type="pres">
      <dgm:prSet presAssocID="{D3648F7C-F7F8-4D54-8CD5-70EBD23BF22B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AD16C78D-8A8E-4949-A37C-4D2AEDD0CDC6}" type="pres">
      <dgm:prSet presAssocID="{D3648F7C-F7F8-4D54-8CD5-70EBD23BF22B}" presName="vert1" presStyleCnt="0"/>
      <dgm:spPr/>
    </dgm:pt>
    <dgm:pt modelId="{9468946C-CD13-45FA-AB65-A06B0C0EDC9E}" type="pres">
      <dgm:prSet presAssocID="{0F385D34-D280-4C6F-9435-D100B0969E34}" presName="vertSpace2a" presStyleCnt="0"/>
      <dgm:spPr/>
    </dgm:pt>
    <dgm:pt modelId="{CF3B22E3-28FB-4C2E-B500-3DC7D40D85F1}" type="pres">
      <dgm:prSet presAssocID="{0F385D34-D280-4C6F-9435-D100B0969E34}" presName="horz2" presStyleCnt="0"/>
      <dgm:spPr/>
    </dgm:pt>
    <dgm:pt modelId="{E25375FE-3B8D-4651-81BF-57BF667938BA}" type="pres">
      <dgm:prSet presAssocID="{0F385D34-D280-4C6F-9435-D100B0969E34}" presName="horzSpace2" presStyleCnt="0"/>
      <dgm:spPr/>
    </dgm:pt>
    <dgm:pt modelId="{BA7F4857-8478-4E36-814F-80154CC0D480}" type="pres">
      <dgm:prSet presAssocID="{0F385D34-D280-4C6F-9435-D100B0969E34}" presName="tx2" presStyleLbl="revTx" presStyleIdx="1" presStyleCnt="3" custLinFactX="100000" custLinFactY="-100000" custLinFactNeighborX="140427" custLinFactNeighborY="-113358"/>
      <dgm:spPr/>
      <dgm:t>
        <a:bodyPr/>
        <a:lstStyle/>
        <a:p>
          <a:endParaRPr lang="zh-CN" altLang="en-US"/>
        </a:p>
      </dgm:t>
    </dgm:pt>
    <dgm:pt modelId="{5FA0969C-D5E4-4DFB-B96E-6E0644F2DC0A}" type="pres">
      <dgm:prSet presAssocID="{0F385D34-D280-4C6F-9435-D100B0969E34}" presName="vert2" presStyleCnt="0"/>
      <dgm:spPr/>
    </dgm:pt>
    <dgm:pt modelId="{8B1F6AFD-AAFA-4B55-9767-7AA99B452544}" type="pres">
      <dgm:prSet presAssocID="{0F385D34-D280-4C6F-9435-D100B0969E34}" presName="thinLine2b" presStyleLbl="callout" presStyleIdx="0" presStyleCnt="1"/>
      <dgm:spPr>
        <a:ln>
          <a:solidFill>
            <a:srgbClr val="C00000"/>
          </a:solidFill>
        </a:ln>
      </dgm:spPr>
    </dgm:pt>
    <dgm:pt modelId="{6D623A95-31C3-4FED-AFA1-7F268EE02E82}" type="pres">
      <dgm:prSet presAssocID="{0F385D34-D280-4C6F-9435-D100B0969E34}" presName="vertSpace2b" presStyleCnt="0"/>
      <dgm:spPr/>
    </dgm:pt>
    <dgm:pt modelId="{329EB083-2139-440E-8120-4B9BAD2365E7}" type="pres">
      <dgm:prSet presAssocID="{B2F4A007-7DCB-4A09-8933-79FD29BE9F6B}" presName="thickLine" presStyleLbl="alignNode1" presStyleIdx="1" presStyleCnt="2"/>
      <dgm:spPr>
        <a:ln>
          <a:solidFill>
            <a:schemeClr val="tx1"/>
          </a:solidFill>
        </a:ln>
      </dgm:spPr>
    </dgm:pt>
    <dgm:pt modelId="{8023B9C8-4961-48C2-A3F7-285722766F36}" type="pres">
      <dgm:prSet presAssocID="{B2F4A007-7DCB-4A09-8933-79FD29BE9F6B}" presName="horz1" presStyleCnt="0"/>
      <dgm:spPr/>
    </dgm:pt>
    <dgm:pt modelId="{42E58502-D1DB-419E-81AE-CE69EF88817B}" type="pres">
      <dgm:prSet presAssocID="{B2F4A007-7DCB-4A09-8933-79FD29BE9F6B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1E46BCF5-00C1-4992-993A-A56F1A4DD109}" type="pres">
      <dgm:prSet presAssocID="{B2F4A007-7DCB-4A09-8933-79FD29BE9F6B}" presName="vert1" presStyleCnt="0"/>
      <dgm:spPr/>
    </dgm:pt>
  </dgm:ptLst>
  <dgm:cxnLst>
    <dgm:cxn modelId="{BF66BCAD-4829-44B2-9534-F1B8419F0C4A}" srcId="{336482EB-8ED2-483B-BD43-A831490C7B78}" destId="{D3648F7C-F7F8-4D54-8CD5-70EBD23BF22B}" srcOrd="0" destOrd="0" parTransId="{836A48AC-D85E-4FF8-85F4-A29958DD2779}" sibTransId="{B57B1C52-711F-49FB-AAD9-691CFB8A6996}"/>
    <dgm:cxn modelId="{BB5991F0-4F9A-4284-B685-2EC00D3FB315}" srcId="{D3648F7C-F7F8-4D54-8CD5-70EBD23BF22B}" destId="{0F385D34-D280-4C6F-9435-D100B0969E34}" srcOrd="0" destOrd="0" parTransId="{21D3A7BA-E665-4BEF-9F57-89CB7498AD5C}" sibTransId="{D2A275CA-76B5-4CE3-9770-5A5A1C934A14}"/>
    <dgm:cxn modelId="{F40BB22E-BB5D-46E7-B46D-4A201188341F}" srcId="{336482EB-8ED2-483B-BD43-A831490C7B78}" destId="{B2F4A007-7DCB-4A09-8933-79FD29BE9F6B}" srcOrd="1" destOrd="0" parTransId="{F0D91CFD-4BCB-4936-99DE-F9B116A604BF}" sibTransId="{A9F4D09A-F376-4C4C-AA0D-87F0DC8739BD}"/>
    <dgm:cxn modelId="{E9588CB2-9EE3-455F-8006-93D42A56C1EA}" type="presOf" srcId="{336482EB-8ED2-483B-BD43-A831490C7B78}" destId="{C8D0BB5D-A6B5-48C2-A45A-6720E2102F60}" srcOrd="0" destOrd="0" presId="urn:microsoft.com/office/officeart/2008/layout/LinedList"/>
    <dgm:cxn modelId="{5E431BAC-BD2E-4F06-B0F7-837A6C4BA8DE}" type="presOf" srcId="{B2F4A007-7DCB-4A09-8933-79FD29BE9F6B}" destId="{42E58502-D1DB-419E-81AE-CE69EF88817B}" srcOrd="0" destOrd="0" presId="urn:microsoft.com/office/officeart/2008/layout/LinedList"/>
    <dgm:cxn modelId="{B7C9E9D0-AF46-491A-A831-F4CAC53F79C9}" type="presOf" srcId="{0F385D34-D280-4C6F-9435-D100B0969E34}" destId="{BA7F4857-8478-4E36-814F-80154CC0D480}" srcOrd="0" destOrd="0" presId="urn:microsoft.com/office/officeart/2008/layout/LinedList"/>
    <dgm:cxn modelId="{FE83C02A-DE47-4C3F-842A-02B810786C73}" type="presOf" srcId="{D3648F7C-F7F8-4D54-8CD5-70EBD23BF22B}" destId="{C9103136-C671-4230-A3B3-AE46D9F670C6}" srcOrd="0" destOrd="0" presId="urn:microsoft.com/office/officeart/2008/layout/LinedList"/>
    <dgm:cxn modelId="{CE58516D-344F-4C46-9A17-FFD257BF14B9}" type="presParOf" srcId="{C8D0BB5D-A6B5-48C2-A45A-6720E2102F60}" destId="{E095F3AC-5C41-4B7A-A060-2BECCC5A9D3E}" srcOrd="0" destOrd="0" presId="urn:microsoft.com/office/officeart/2008/layout/LinedList"/>
    <dgm:cxn modelId="{2905FEEA-AA57-489B-819C-440AF1E6C70E}" type="presParOf" srcId="{C8D0BB5D-A6B5-48C2-A45A-6720E2102F60}" destId="{CF2281A3-1BE7-43CC-A255-1F67BCB06B34}" srcOrd="1" destOrd="0" presId="urn:microsoft.com/office/officeart/2008/layout/LinedList"/>
    <dgm:cxn modelId="{B87B23C8-568A-4EAA-857A-93B8DAC7B7BA}" type="presParOf" srcId="{CF2281A3-1BE7-43CC-A255-1F67BCB06B34}" destId="{C9103136-C671-4230-A3B3-AE46D9F670C6}" srcOrd="0" destOrd="0" presId="urn:microsoft.com/office/officeart/2008/layout/LinedList"/>
    <dgm:cxn modelId="{0939B3FA-3CEE-40C2-86A5-3BEE6FAD48D2}" type="presParOf" srcId="{CF2281A3-1BE7-43CC-A255-1F67BCB06B34}" destId="{AD16C78D-8A8E-4949-A37C-4D2AEDD0CDC6}" srcOrd="1" destOrd="0" presId="urn:microsoft.com/office/officeart/2008/layout/LinedList"/>
    <dgm:cxn modelId="{51C941F9-A42B-46EB-BBFE-C46C27D79839}" type="presParOf" srcId="{AD16C78D-8A8E-4949-A37C-4D2AEDD0CDC6}" destId="{9468946C-CD13-45FA-AB65-A06B0C0EDC9E}" srcOrd="0" destOrd="0" presId="urn:microsoft.com/office/officeart/2008/layout/LinedList"/>
    <dgm:cxn modelId="{B02DD560-1525-43AC-9857-F3C6BFF3974B}" type="presParOf" srcId="{AD16C78D-8A8E-4949-A37C-4D2AEDD0CDC6}" destId="{CF3B22E3-28FB-4C2E-B500-3DC7D40D85F1}" srcOrd="1" destOrd="0" presId="urn:microsoft.com/office/officeart/2008/layout/LinedList"/>
    <dgm:cxn modelId="{EF084511-32B4-46DF-8560-B3A0B0B51CC2}" type="presParOf" srcId="{CF3B22E3-28FB-4C2E-B500-3DC7D40D85F1}" destId="{E25375FE-3B8D-4651-81BF-57BF667938BA}" srcOrd="0" destOrd="0" presId="urn:microsoft.com/office/officeart/2008/layout/LinedList"/>
    <dgm:cxn modelId="{CB63FFDA-050C-420A-9331-3191ED04DE60}" type="presParOf" srcId="{CF3B22E3-28FB-4C2E-B500-3DC7D40D85F1}" destId="{BA7F4857-8478-4E36-814F-80154CC0D480}" srcOrd="1" destOrd="0" presId="urn:microsoft.com/office/officeart/2008/layout/LinedList"/>
    <dgm:cxn modelId="{878D6C33-D8F5-4B6E-BCB1-756A4A8B53B9}" type="presParOf" srcId="{CF3B22E3-28FB-4C2E-B500-3DC7D40D85F1}" destId="{5FA0969C-D5E4-4DFB-B96E-6E0644F2DC0A}" srcOrd="2" destOrd="0" presId="urn:microsoft.com/office/officeart/2008/layout/LinedList"/>
    <dgm:cxn modelId="{EE5288CE-B2EA-49CA-96A2-71FB8384B359}" type="presParOf" srcId="{AD16C78D-8A8E-4949-A37C-4D2AEDD0CDC6}" destId="{8B1F6AFD-AAFA-4B55-9767-7AA99B452544}" srcOrd="2" destOrd="0" presId="urn:microsoft.com/office/officeart/2008/layout/LinedList"/>
    <dgm:cxn modelId="{BCCDCE27-133F-41C1-82F7-3003B090063F}" type="presParOf" srcId="{AD16C78D-8A8E-4949-A37C-4D2AEDD0CDC6}" destId="{6D623A95-31C3-4FED-AFA1-7F268EE02E82}" srcOrd="3" destOrd="0" presId="urn:microsoft.com/office/officeart/2008/layout/LinedList"/>
    <dgm:cxn modelId="{4C2B9D90-1F0A-4344-98ED-FD351EB25510}" type="presParOf" srcId="{C8D0BB5D-A6B5-48C2-A45A-6720E2102F60}" destId="{329EB083-2139-440E-8120-4B9BAD2365E7}" srcOrd="2" destOrd="0" presId="urn:microsoft.com/office/officeart/2008/layout/LinedList"/>
    <dgm:cxn modelId="{A3B4A775-EBA6-4A99-BFA4-D9F8E0D1B994}" type="presParOf" srcId="{C8D0BB5D-A6B5-48C2-A45A-6720E2102F60}" destId="{8023B9C8-4961-48C2-A3F7-285722766F36}" srcOrd="3" destOrd="0" presId="urn:microsoft.com/office/officeart/2008/layout/LinedList"/>
    <dgm:cxn modelId="{6163EAE4-DE1E-433E-90A5-4AEA07083B0E}" type="presParOf" srcId="{8023B9C8-4961-48C2-A3F7-285722766F36}" destId="{42E58502-D1DB-419E-81AE-CE69EF88817B}" srcOrd="0" destOrd="0" presId="urn:microsoft.com/office/officeart/2008/layout/LinedList"/>
    <dgm:cxn modelId="{D8EA72CC-795E-4252-9EA7-D829391A4812}" type="presParOf" srcId="{8023B9C8-4961-48C2-A3F7-285722766F36}" destId="{1E46BCF5-00C1-4992-993A-A56F1A4DD1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5F3AC-5C41-4B7A-A060-2BECCC5A9D3E}">
      <dsp:nvSpPr>
        <dsp:cNvPr id="0" name=""/>
        <dsp:cNvSpPr/>
      </dsp:nvSpPr>
      <dsp:spPr>
        <a:xfrm>
          <a:off x="0" y="0"/>
          <a:ext cx="31560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3136-C671-4230-A3B3-AE46D9F670C6}">
      <dsp:nvSpPr>
        <dsp:cNvPr id="0" name=""/>
        <dsp:cNvSpPr/>
      </dsp:nvSpPr>
      <dsp:spPr>
        <a:xfrm>
          <a:off x="0" y="0"/>
          <a:ext cx="631205" cy="127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/>
            <a:t> </a:t>
          </a:r>
          <a:endParaRPr lang="zh-CN" altLang="en-US" sz="6100" kern="1200" dirty="0"/>
        </a:p>
      </dsp:txBody>
      <dsp:txXfrm>
        <a:off x="0" y="0"/>
        <a:ext cx="631205" cy="1275916"/>
      </dsp:txXfrm>
    </dsp:sp>
    <dsp:sp modelId="{BA7F4857-8478-4E36-814F-80154CC0D480}">
      <dsp:nvSpPr>
        <dsp:cNvPr id="0" name=""/>
        <dsp:cNvSpPr/>
      </dsp:nvSpPr>
      <dsp:spPr>
        <a:xfrm>
          <a:off x="678545" y="0"/>
          <a:ext cx="2477480" cy="11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 聯華巡點系統 </a:t>
          </a:r>
          <a:endParaRPr lang="en-US" altLang="zh-CN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 </a:t>
          </a:r>
          <a:r>
            <a:rPr lang="zh-CN" altLang="en-US" sz="2800" kern="1200" dirty="0" smtClean="0"/>
            <a:t>手機系統</a:t>
          </a:r>
          <a:endParaRPr lang="zh-CN" altLang="en-US" sz="2800" kern="1200" dirty="0"/>
        </a:p>
      </dsp:txBody>
      <dsp:txXfrm>
        <a:off x="678545" y="0"/>
        <a:ext cx="2477480" cy="1158790"/>
      </dsp:txXfrm>
    </dsp:sp>
    <dsp:sp modelId="{8B1F6AFD-AAFA-4B55-9767-7AA99B452544}">
      <dsp:nvSpPr>
        <dsp:cNvPr id="0" name=""/>
        <dsp:cNvSpPr/>
      </dsp:nvSpPr>
      <dsp:spPr>
        <a:xfrm>
          <a:off x="631205" y="1216730"/>
          <a:ext cx="25248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B083-2139-440E-8120-4B9BAD2365E7}">
      <dsp:nvSpPr>
        <dsp:cNvPr id="0" name=""/>
        <dsp:cNvSpPr/>
      </dsp:nvSpPr>
      <dsp:spPr>
        <a:xfrm>
          <a:off x="0" y="1275916"/>
          <a:ext cx="31560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58502-D1DB-419E-81AE-CE69EF88817B}">
      <dsp:nvSpPr>
        <dsp:cNvPr id="0" name=""/>
        <dsp:cNvSpPr/>
      </dsp:nvSpPr>
      <dsp:spPr>
        <a:xfrm>
          <a:off x="0" y="1275916"/>
          <a:ext cx="631205" cy="127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0" y="1275916"/>
        <a:ext cx="631205" cy="127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37806-61D7-4FED-8CA8-DE44AD888036}" type="datetimeFigureOut">
              <a:rPr lang="zh-TW" altLang="en-US" smtClean="0"/>
              <a:t>2012/12/28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8872-33E4-4724-8F56-10CB7A7AA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92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85EF3-EB3E-41F1-A1EC-ADBB8DBAFF07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4F6D-4B97-44AF-834E-E05F288ED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34F6D-4B97-44AF-834E-E05F288ED0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6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34F6D-4B97-44AF-834E-E05F288ED0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4F5BA7-7986-4E6D-BC31-94EF6A5A4D95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1F4E9A3-B554-41B5-8427-B402944BA0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/>
              <a:t>聯</a:t>
            </a:r>
            <a:r>
              <a:rPr lang="zh-CN" altLang="en-US" sz="8000" dirty="0" smtClean="0"/>
              <a:t>華食品鮮度管理系</a:t>
            </a:r>
            <a:r>
              <a:rPr lang="zh-CN" altLang="en-US" sz="8000" dirty="0"/>
              <a:t>統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2000" dirty="0" smtClean="0"/>
              <a:t>即</a:t>
            </a:r>
            <a:r>
              <a:rPr lang="zh-CN" altLang="en-US" sz="2000" dirty="0"/>
              <a:t>時瞭解貨</a:t>
            </a:r>
            <a:r>
              <a:rPr lang="zh-CN" altLang="en-US" sz="2000" dirty="0" smtClean="0"/>
              <a:t>品鮮</a:t>
            </a:r>
            <a:r>
              <a:rPr lang="zh-CN" altLang="en-US" sz="2000" dirty="0"/>
              <a:t>度狀</a:t>
            </a:r>
            <a:r>
              <a:rPr lang="zh-CN" altLang="en-US" sz="2000" dirty="0" smtClean="0"/>
              <a:t>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SA </a:t>
            </a:r>
            <a:r>
              <a:rPr lang="zh-CN" altLang="en-US" dirty="0" smtClean="0"/>
              <a:t>第一組</a:t>
            </a:r>
            <a:endParaRPr lang="en-US" altLang="zh-CN" dirty="0" smtClean="0"/>
          </a:p>
          <a:p>
            <a:r>
              <a:rPr lang="zh-CN" altLang="en-US" dirty="0"/>
              <a:t>古</a:t>
            </a:r>
            <a:r>
              <a:rPr lang="zh-CN" altLang="en-US" dirty="0" smtClean="0"/>
              <a:t>宣佑 趙潔心 陳昱偉 羅夏蘭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1007437"/>
            <a:ext cx="47525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輸入商品保存期限</a:t>
            </a:r>
            <a:endParaRPr lang="en-US" altLang="zh-CN" sz="2800" dirty="0" smtClean="0"/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sz="2400" dirty="0" smtClean="0"/>
              <a:t>            --- </a:t>
            </a:r>
            <a:r>
              <a:rPr lang="zh-CN" altLang="en-US" sz="2400" dirty="0" smtClean="0"/>
              <a:t>進入輸入保存期限的     </a:t>
            </a:r>
            <a:endParaRPr lang="en-US" altLang="zh-CN" sz="2400" dirty="0" smtClean="0"/>
          </a:p>
          <a:p>
            <a:pPr>
              <a:buClr>
                <a:srgbClr val="C00000"/>
              </a:buClr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</a:t>
            </a:r>
            <a:r>
              <a:rPr lang="zh-CN" altLang="en-US" sz="2400" dirty="0" smtClean="0"/>
              <a:t>主介面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3607"/>
            <a:ext cx="2592288" cy="38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9" y="1623656"/>
            <a:ext cx="2501473" cy="3744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1" y="1623656"/>
            <a:ext cx="2521761" cy="3774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400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400" dirty="0" smtClean="0"/>
              <a:t>輸入商品保存期限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50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4" y="1196752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輸入商品保存期限</a:t>
            </a:r>
            <a:endParaRPr lang="en-US" altLang="zh-CN" sz="2800" dirty="0" smtClean="0"/>
          </a:p>
          <a:p>
            <a:pPr>
              <a:lnSpc>
                <a:spcPct val="300000"/>
              </a:lnSpc>
              <a:buClr>
                <a:srgbClr val="C00000"/>
              </a:buClr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---</a:t>
            </a:r>
            <a:r>
              <a:rPr lang="zh-CN" altLang="en-US" sz="2400" dirty="0" smtClean="0"/>
              <a:t>獲得商品保存期限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4" y="1556792"/>
            <a:ext cx="2583406" cy="38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1268760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輸入完成</a:t>
            </a:r>
            <a:endParaRPr lang="en-US" altLang="zh-CN" sz="2800" dirty="0" smtClean="0"/>
          </a:p>
          <a:p>
            <a:pPr>
              <a:lnSpc>
                <a:spcPct val="300000"/>
              </a:lnSpc>
              <a:buClr>
                <a:srgbClr val="C00000"/>
              </a:buClr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--- </a:t>
            </a:r>
            <a:r>
              <a:rPr lang="zh-CN" altLang="en-US" sz="2400" dirty="0" smtClean="0"/>
              <a:t>自動清空介面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50147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2688299" cy="4896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25" y="1340768"/>
            <a:ext cx="2688299" cy="4896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19" y="2194028"/>
            <a:ext cx="2126081" cy="31791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31" y="2194029"/>
            <a:ext cx="2120517" cy="3179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5537" y="355327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jxl000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5537" y="3933056"/>
            <a:ext cx="102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******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3568" y="3284984"/>
            <a:ext cx="1080120" cy="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2924944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江協理</a:t>
            </a:r>
            <a:endParaRPr lang="en-US" altLang="zh-CN" sz="1600" dirty="0" smtClean="0"/>
          </a:p>
          <a:p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91880" y="3789040"/>
            <a:ext cx="213623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9912" y="321733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登入成功，進入管理階層介面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3265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新增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管理階層介面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3731906" y="409758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/>
              <a:t>可查看各類別商品的即時貨齡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21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836712"/>
            <a:ext cx="619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聯華食品鮮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度管理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 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頁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4248" y="233958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即時瞭解貨品鮮度狀況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779912" y="692696"/>
            <a:ext cx="5256584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79912" y="2780928"/>
            <a:ext cx="5256584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圖片 6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5472608" cy="40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6166656" cy="460851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724128" y="2060848"/>
            <a:ext cx="3024336" cy="824955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2000" dirty="0" smtClean="0"/>
              <a:t>登入：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林經理可以使用網頁登入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66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 descr="貨齡查詢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95" y="1818112"/>
            <a:ext cx="3170412" cy="237626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7188" y="4293096"/>
            <a:ext cx="3173502" cy="1224136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2000" dirty="0" smtClean="0"/>
              <a:t>貨齡分析─選擇條件：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選擇地區、產品、通路、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期間進行分析</a:t>
            </a:r>
            <a:endParaRPr lang="zh-TW" altLang="en-US" sz="2000" dirty="0"/>
          </a:p>
        </p:txBody>
      </p:sp>
      <p:cxnSp>
        <p:nvCxnSpPr>
          <p:cNvPr id="5" name="直接箭头连接符 8"/>
          <p:cNvCxnSpPr/>
          <p:nvPr/>
        </p:nvCxnSpPr>
        <p:spPr>
          <a:xfrm>
            <a:off x="3257102" y="3284984"/>
            <a:ext cx="216024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751781" y="2821578"/>
            <a:ext cx="117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介面修正</a:t>
            </a:r>
            <a:endParaRPr lang="zh-CN" altLang="en-US" dirty="0"/>
          </a:p>
        </p:txBody>
      </p:sp>
      <p:pic>
        <p:nvPicPr>
          <p:cNvPr id="1027" name="Picture 3" descr="C:\Users\Matrix\Dropbox\Schools\CYCU\LianHwaDSS\Folder for Design\web\貨齡查詢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88" y="1797006"/>
            <a:ext cx="317350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Matrix\Dropbox\Schools\CYCU\LianHwaDSS\Folder for Design\web\貨齡查詢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5976664" cy="447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724128" y="3068960"/>
            <a:ext cx="3173502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可利用拖曳的方式，</a:t>
            </a:r>
            <a:r>
              <a:rPr lang="zh-TW" altLang="en-US" dirty="0" smtClean="0"/>
              <a:t>將欲產生之圖表的條件，拖曳至右側，並自動產生報表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1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貨齡查詢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6599269" cy="49462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0232" y="2780928"/>
            <a:ext cx="1800200" cy="1224136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TW" altLang="en-US" sz="2000" dirty="0" smtClean="0"/>
              <a:t>店家清單：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顯示各店家通路類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別、名稱、編號及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地址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83568" y="2492896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solidFill>
                  <a:srgbClr val="339966"/>
                </a:solidFill>
                <a:latin typeface="微軟正黑體" pitchFamily="34" charset="-120"/>
                <a:ea typeface="微軟正黑體" pitchFamily="34" charset="-120"/>
              </a:rPr>
              <a:t>店家清單</a:t>
            </a:r>
            <a:endParaRPr lang="zh-TW" altLang="en-US" sz="1100" dirty="0">
              <a:solidFill>
                <a:srgbClr val="3399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05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0768" y="470065"/>
            <a:ext cx="9144000" cy="609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933056"/>
            <a:ext cx="433672" cy="432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1800" y="4339843"/>
            <a:ext cx="696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聯華巡點系統</a:t>
            </a:r>
            <a:endParaRPr lang="zh-CN" altLang="en-US" sz="5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867344" cy="864096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78601185"/>
              </p:ext>
            </p:extLst>
          </p:nvPr>
        </p:nvGraphicFramePr>
        <p:xfrm>
          <a:off x="4499992" y="1412776"/>
          <a:ext cx="3156026" cy="255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6056" y="278092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即</a:t>
            </a:r>
            <a:r>
              <a:rPr lang="zh-CN" altLang="en-US" sz="1600" dirty="0" smtClean="0"/>
              <a:t>時瞭解貨品鮮度狀況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16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貨齡查詢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836712"/>
            <a:ext cx="6725116" cy="504055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6136" y="980728"/>
            <a:ext cx="3024336" cy="792088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2000" dirty="0" smtClean="0"/>
              <a:t>新增店家清單：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可以新增店家通路的資料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27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貨齡查詢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836712"/>
            <a:ext cx="6768752" cy="507326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0232" y="2348880"/>
            <a:ext cx="2279104" cy="1224136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2000" dirty="0" smtClean="0"/>
              <a:t>商品清單：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顯示各商品圖樣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編號、名稱及售價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27584" y="2420888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solidFill>
                  <a:srgbClr val="339966"/>
                </a:solidFill>
                <a:latin typeface="微軟正黑體" pitchFamily="34" charset="-120"/>
                <a:ea typeface="微軟正黑體" pitchFamily="34" charset="-120"/>
              </a:rPr>
              <a:t>店家清單</a:t>
            </a:r>
            <a:endParaRPr lang="zh-TW" altLang="en-US" sz="1100" dirty="0">
              <a:solidFill>
                <a:srgbClr val="3399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2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貨齡查詢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836712"/>
            <a:ext cx="6983563" cy="523426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24128" y="5085184"/>
            <a:ext cx="3024336" cy="792088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2000" dirty="0" smtClean="0"/>
              <a:t>新增商品清單：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可以新增各種商品的資料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68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貨齡查詢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92696"/>
            <a:ext cx="6840759" cy="512723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72200" y="2060848"/>
            <a:ext cx="2314600" cy="792088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2000" dirty="0" smtClean="0"/>
              <a:t>縣市清單：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顯示地區、縣市別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55576" y="2348880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solidFill>
                  <a:srgbClr val="339966"/>
                </a:solidFill>
                <a:latin typeface="微軟正黑體" pitchFamily="34" charset="-120"/>
                <a:ea typeface="微軟正黑體" pitchFamily="34" charset="-120"/>
              </a:rPr>
              <a:t>店家清單</a:t>
            </a:r>
            <a:endParaRPr lang="zh-TW" altLang="en-US" sz="1100" dirty="0">
              <a:solidFill>
                <a:srgbClr val="3399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59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貨齡查詢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7" y="980728"/>
            <a:ext cx="7013335" cy="525658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8184" y="1268760"/>
            <a:ext cx="2458616" cy="720080"/>
          </a:xfrm>
          <a:solidFill>
            <a:schemeClr val="bg1"/>
          </a:solidFill>
          <a:ln w="28575">
            <a:solidFill>
              <a:schemeClr val="bg1">
                <a:lumMod val="65000"/>
                <a:alpha val="8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TW" altLang="en-US" sz="2000" dirty="0" smtClean="0"/>
              <a:t>新增縣市清單：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可以新增縣市的資料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42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2900941"/>
            <a:ext cx="5544616" cy="369641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7" y="836712"/>
            <a:ext cx="32369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" y="1052736"/>
            <a:ext cx="867345" cy="8640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42088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手機介面的修改</a:t>
            </a:r>
            <a:endParaRPr lang="zh-CN" altLang="en-US" sz="28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013176"/>
            <a:ext cx="252028" cy="2510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7704" y="5229201"/>
            <a:ext cx="49288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聯華巡點系統</a:t>
            </a:r>
            <a:endParaRPr lang="zh-CN" altLang="en-US" sz="3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5976" y="2405787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dirty="0" smtClean="0"/>
              <a:t>介面顏色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 smtClean="0"/>
              <a:t>     </a:t>
            </a:r>
          </a:p>
          <a:p>
            <a:pPr marL="285750" indent="-285750">
              <a:lnSpc>
                <a:spcPct val="25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dirty="0" smtClean="0"/>
              <a:t>新增管理階層的登入介面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mtClean="0"/>
              <a:t>    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60620" y="1662916"/>
            <a:ext cx="4243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主要進行了調整以及新增的工作如下：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5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0768" y="470065"/>
            <a:ext cx="9144000" cy="609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923180"/>
            <a:ext cx="433672" cy="432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35" y="1741458"/>
            <a:ext cx="2369994" cy="3553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23728" y="37077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37077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37077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37077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1412776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用戶 登入系統</a:t>
            </a:r>
            <a:endParaRPr lang="en-US" altLang="zh-CN" sz="2800" dirty="0" smtClean="0"/>
          </a:p>
          <a:p>
            <a:pPr>
              <a:lnSpc>
                <a:spcPct val="300000"/>
              </a:lnSpc>
              <a:buClr>
                <a:srgbClr val="C00000"/>
              </a:buClr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---</a:t>
            </a:r>
            <a:r>
              <a:rPr lang="zh-CN" altLang="en-US" sz="2400" dirty="0" smtClean="0"/>
              <a:t>巡點人員登入介面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1800" y="4339301"/>
            <a:ext cx="696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聯華巡點系統</a:t>
            </a:r>
            <a:endParaRPr lang="zh-CN" altLang="en-US" sz="5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001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24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62" y="1124744"/>
            <a:ext cx="2885968" cy="52565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4" y="1124744"/>
            <a:ext cx="2885968" cy="52565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6" y="2060848"/>
            <a:ext cx="2349952" cy="34913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7" y="2060398"/>
            <a:ext cx="2332717" cy="349180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563888" y="3284984"/>
            <a:ext cx="216024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6947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獲得店家位置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自動定位介面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介面顏色的調整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1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520280" cy="3744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18160"/>
            <a:ext cx="2501473" cy="3744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5976" y="112474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latin typeface="+mn-ea"/>
              </a:rPr>
              <a:t>獲得店家資訊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---</a:t>
            </a:r>
            <a:r>
              <a:rPr lang="zh-CN" altLang="en-US" sz="2400" dirty="0">
                <a:latin typeface="+mn-ea"/>
              </a:rPr>
              <a:t>搜</a:t>
            </a:r>
            <a:r>
              <a:rPr lang="zh-CN" altLang="en-US" sz="2400" dirty="0" smtClean="0">
                <a:latin typeface="+mn-ea"/>
              </a:rPr>
              <a:t>尋附近店家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9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11960" y="535320"/>
            <a:ext cx="4355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40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/>
              <a:t>掃</a:t>
            </a:r>
            <a:r>
              <a:rPr lang="zh-CN" altLang="en-US" sz="2800" dirty="0" smtClean="0"/>
              <a:t>描商品條碼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---</a:t>
            </a:r>
            <a:r>
              <a:rPr lang="zh-CN" altLang="en-US" sz="2400" dirty="0"/>
              <a:t>進</a:t>
            </a:r>
            <a:r>
              <a:rPr lang="zh-CN" altLang="en-US" sz="2400" dirty="0" smtClean="0"/>
              <a:t>入</a:t>
            </a:r>
            <a:r>
              <a:rPr lang="zh-CN" altLang="en-US" sz="2400" dirty="0"/>
              <a:t>掃描</a:t>
            </a:r>
            <a:r>
              <a:rPr lang="zh-CN" altLang="en-US" sz="2400" dirty="0" smtClean="0"/>
              <a:t>的主介面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5495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0401"/>
            <a:ext cx="3168352" cy="577092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520280" cy="37444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520280" cy="375894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259632" y="2492896"/>
            <a:ext cx="0" cy="20162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8472" y="548680"/>
            <a:ext cx="4788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40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/>
              <a:t>掃</a:t>
            </a:r>
            <a:r>
              <a:rPr lang="zh-CN" altLang="en-US" sz="2800" dirty="0" smtClean="0"/>
              <a:t>描商品條碼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---</a:t>
            </a:r>
            <a:r>
              <a:rPr lang="zh-CN" altLang="en-US" sz="2400" dirty="0" smtClean="0"/>
              <a:t>掃描商品條碼的介面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2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5" y="764704"/>
            <a:ext cx="3101991" cy="5650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8" y="1772815"/>
            <a:ext cx="2453369" cy="3672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0" y="1556792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 smtClean="0"/>
              <a:t>扫描商品编号</a:t>
            </a:r>
            <a:endParaRPr lang="en-US" altLang="zh-CN" sz="2800" dirty="0" smtClean="0"/>
          </a:p>
          <a:p>
            <a:pPr>
              <a:lnSpc>
                <a:spcPct val="250000"/>
              </a:lnSpc>
              <a:buClr>
                <a:srgbClr val="C00000"/>
              </a:buClr>
            </a:pPr>
            <a:r>
              <a:rPr lang="en-US" altLang="zh-CN" sz="2400" dirty="0" smtClean="0"/>
              <a:t>              ---</a:t>
            </a:r>
            <a:r>
              <a:rPr lang="zh-CN" altLang="en-US" sz="2400" dirty="0" smtClean="0"/>
              <a:t>得到商品資訊的介面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03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502</TotalTime>
  <Words>340</Words>
  <Application>Microsoft Office PowerPoint</Application>
  <PresentationFormat>如螢幕大小 (4:3)</PresentationFormat>
  <Paragraphs>78</Paragraphs>
  <Slides>24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基本</vt:lpstr>
      <vt:lpstr>聯華食品鮮度管理系統 即時瞭解貨品鮮度狀況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Matrix</cp:lastModifiedBy>
  <cp:revision>38</cp:revision>
  <cp:lastPrinted>2012-12-28T05:58:27Z</cp:lastPrinted>
  <dcterms:created xsi:type="dcterms:W3CDTF">2012-12-25T16:49:03Z</dcterms:created>
  <dcterms:modified xsi:type="dcterms:W3CDTF">2012-12-28T06:18:04Z</dcterms:modified>
</cp:coreProperties>
</file>