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61" r:id="rId4"/>
    <p:sldId id="258" r:id="rId5"/>
    <p:sldId id="259" r:id="rId6"/>
    <p:sldId id="263" r:id="rId7"/>
    <p:sldId id="283" r:id="rId8"/>
    <p:sldId id="264" r:id="rId9"/>
    <p:sldId id="265" r:id="rId10"/>
    <p:sldId id="266" r:id="rId11"/>
    <p:sldId id="268" r:id="rId12"/>
    <p:sldId id="284" r:id="rId13"/>
    <p:sldId id="278" r:id="rId14"/>
    <p:sldId id="282" r:id="rId15"/>
    <p:sldId id="279" r:id="rId16"/>
    <p:sldId id="274" r:id="rId17"/>
    <p:sldId id="275" r:id="rId18"/>
    <p:sldId id="277" r:id="rId19"/>
    <p:sldId id="280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B06B7-2E8B-485A-8D72-A27E79A4EE2E}" type="datetimeFigureOut">
              <a:rPr lang="zh-TW" altLang="en-US" smtClean="0"/>
              <a:pPr/>
              <a:t>2013/1/21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23F2E-F454-49EA-8186-F26F355C9F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04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3F2E-F454-49EA-8186-F26F355C9FC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8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3F2E-F454-49EA-8186-F26F355C9FC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70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拿出手機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3F2E-F454-49EA-8186-F26F355C9FC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04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定錯店家了，點一下第一格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3F2E-F454-49EA-8186-F26F355C9FC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58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3F2E-F454-49EA-8186-F26F355C9FC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68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定錯店家了，點一下第一格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3F2E-F454-49EA-8186-F26F355C9FC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58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定錯店家了，點一下第一格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3F2E-F454-49EA-8186-F26F355C9FC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58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B226-2880-48E6-9E49-70BB32FCE67E}" type="datetime1">
              <a:rPr lang="zh-TW" altLang="en-US" smtClean="0"/>
              <a:pPr/>
              <a:t>2013/1/21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0B24-3A88-4B8B-B398-69D59DBE651C}" type="datetime1">
              <a:rPr lang="zh-TW" altLang="en-US" smtClean="0"/>
              <a:pPr/>
              <a:t>2013/1/21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24EE-DF22-4C2D-AE09-C04A3CED2160}" type="datetime1">
              <a:rPr lang="zh-TW" altLang="en-US" smtClean="0"/>
              <a:pPr/>
              <a:t>2013/1/21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FFAD-F831-4DF0-B9AD-169A9A94DEC0}" type="datetime1">
              <a:rPr lang="zh-TW" altLang="en-US" smtClean="0"/>
              <a:pPr/>
              <a:t>2013/1/21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7018-F6F0-42B0-B34A-5A54A75F1119}" type="datetime1">
              <a:rPr lang="zh-TW" altLang="en-US" smtClean="0"/>
              <a:pPr/>
              <a:t>2013/1/21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C31-B238-4096-B5BC-6A461EE12066}" type="datetime1">
              <a:rPr lang="zh-TW" altLang="en-US" smtClean="0"/>
              <a:pPr/>
              <a:t>2013/1/21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C1C0-0D0E-47C5-BFF4-2730E360CFA9}" type="datetime1">
              <a:rPr lang="zh-TW" altLang="en-US" smtClean="0"/>
              <a:pPr/>
              <a:t>2013/1/21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D06A-52F9-4C2F-A232-156BFE2059A2}" type="datetime1">
              <a:rPr lang="zh-TW" altLang="en-US" smtClean="0"/>
              <a:pPr/>
              <a:t>2013/1/21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7A4C-EE21-4460-B124-071C9EBD6C31}" type="datetime1">
              <a:rPr lang="zh-TW" altLang="en-US" smtClean="0"/>
              <a:pPr/>
              <a:t>2013/1/21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1CA0-210B-4FD9-9EE5-8B4949EB2E86}" type="datetime1">
              <a:rPr lang="zh-TW" altLang="en-US" smtClean="0"/>
              <a:pPr/>
              <a:t>2013/1/21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2D66-4204-4933-BB64-B0608E5DF6FB}" type="datetime1">
              <a:rPr lang="zh-TW" altLang="en-US" smtClean="0"/>
              <a:pPr/>
              <a:t>2013/1/21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3B4F000-E810-4A34-9858-9C1545079F97}" type="datetime1">
              <a:rPr lang="zh-TW" altLang="en-US" smtClean="0"/>
              <a:pPr/>
              <a:t>2013/1/21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B039E6D-F6C3-4597-9FEC-D0A65808EE3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35.112.35/s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40.135.113.236/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鮮度</a:t>
            </a:r>
            <a:r>
              <a:rPr lang="zh-TW" alt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管理系統</a:t>
            </a:r>
            <a:endParaRPr lang="zh-TW" altLang="en-US" sz="4400" b="1" dirty="0">
              <a:solidFill>
                <a:schemeClr val="accent1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7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1713937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156176" y="3429000"/>
            <a:ext cx="2664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系統分析與設計</a:t>
            </a:r>
            <a:endParaRPr lang="en-US" altLang="zh-CN" sz="2400" dirty="0">
              <a:solidFill>
                <a:schemeClr val="accent6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400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組別：</a:t>
            </a:r>
            <a:r>
              <a:rPr lang="zh-CN" altLang="en-US" sz="2400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第一組</a:t>
            </a:r>
            <a:endParaRPr lang="en-US" altLang="zh-CN" sz="2400" dirty="0" smtClean="0">
              <a:solidFill>
                <a:schemeClr val="accent6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400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組員：</a:t>
            </a:r>
            <a:r>
              <a:rPr lang="zh-CN" altLang="en-US" sz="2400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古宣佑 </a:t>
            </a:r>
            <a:endParaRPr lang="en-US" altLang="zh-CN" sz="2400" dirty="0" smtClean="0">
              <a:solidFill>
                <a:schemeClr val="accent6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400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      </a:t>
            </a:r>
            <a:r>
              <a:rPr lang="zh-CN" altLang="en-US" sz="2400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趙潔心 </a:t>
            </a:r>
            <a:endParaRPr lang="en-US" altLang="zh-CN" sz="2400" dirty="0" smtClean="0">
              <a:solidFill>
                <a:schemeClr val="accent6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400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      </a:t>
            </a:r>
            <a:r>
              <a:rPr lang="zh-CN" altLang="en-US" sz="2400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陳</a:t>
            </a:r>
            <a:r>
              <a:rPr lang="zh-TW" altLang="en-US" sz="2400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昱</a:t>
            </a:r>
            <a:r>
              <a:rPr lang="zh-TW" altLang="en-US" sz="2400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瑋</a:t>
            </a:r>
            <a:r>
              <a:rPr lang="zh-CN" altLang="en-US" sz="2400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CN" sz="2400" dirty="0" smtClean="0">
              <a:solidFill>
                <a:schemeClr val="accent6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400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      </a:t>
            </a:r>
            <a:r>
              <a:rPr lang="zh-CN" altLang="en-US" sz="2400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羅夏蘭</a:t>
            </a:r>
            <a:endParaRPr lang="zh-CN" altLang="en-US" sz="2400" dirty="0">
              <a:solidFill>
                <a:schemeClr val="accent6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30" name="Picture 6" descr="C:\Users\CMF\Desktop\tit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4" t="22815" r="50000" b="65194"/>
          <a:stretch/>
        </p:blipFill>
        <p:spPr bwMode="auto">
          <a:xfrm>
            <a:off x="755577" y="3205204"/>
            <a:ext cx="5040560" cy="159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82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2460" y="1544592"/>
            <a:ext cx="3888432" cy="16002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輸入商品有效期限</a:t>
            </a:r>
            <a:endParaRPr lang="zh-TW" altLang="en-US" sz="4800" dirty="0">
              <a:solidFill>
                <a:schemeClr val="accent1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MF\Desktop\HTC-Nexus-5-Rumored-Again-Based-on-J-Butterfly-Spec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9525" r="3238" b="11275"/>
          <a:stretch/>
        </p:blipFill>
        <p:spPr bwMode="auto">
          <a:xfrm rot="5400000">
            <a:off x="-489289" y="1937560"/>
            <a:ext cx="55140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CMF\Dropbox\LianHwaDSS\Folder for Design\mobile\巡點人員\保存期限(日期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244827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平行四邊形 5"/>
          <p:cNvSpPr/>
          <p:nvPr/>
        </p:nvSpPr>
        <p:spPr>
          <a:xfrm rot="304418">
            <a:off x="-575859" y="317217"/>
            <a:ext cx="3504711" cy="5655151"/>
          </a:xfrm>
          <a:prstGeom prst="parallelogram">
            <a:avLst>
              <a:gd name="adj" fmla="val 33851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5689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7723" y="1544592"/>
            <a:ext cx="3888432" cy="16002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資料輸入完畢</a:t>
            </a:r>
            <a:r>
              <a:rPr lang="en-US" altLang="zh-TW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OK</a:t>
            </a:r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鍵</a:t>
            </a:r>
            <a:r>
              <a:rPr lang="zh-TW" altLang="en-US" sz="4800" dirty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解鎖</a:t>
            </a: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MF\Desktop\HTC-Nexus-5-Rumored-Again-Based-on-J-Butterfly-Spec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9525" r="3238" b="11275"/>
          <a:stretch/>
        </p:blipFill>
        <p:spPr bwMode="auto">
          <a:xfrm rot="5400000">
            <a:off x="-489289" y="1937560"/>
            <a:ext cx="55140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CMF\Dropbox\LianHwaDSS\Folder for Design\mobile\巡點人員\保存期限(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196752"/>
            <a:ext cx="2448271" cy="424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直線圖說文字 2 (無框線) 8"/>
          <p:cNvSpPr/>
          <p:nvPr/>
        </p:nvSpPr>
        <p:spPr>
          <a:xfrm>
            <a:off x="4716016" y="4293096"/>
            <a:ext cx="1926061" cy="972673"/>
          </a:xfrm>
          <a:prstGeom prst="callout2">
            <a:avLst>
              <a:gd name="adj1" fmla="val 51022"/>
              <a:gd name="adj2" fmla="val -7624"/>
              <a:gd name="adj3" fmla="val 50667"/>
              <a:gd name="adj4" fmla="val -38633"/>
              <a:gd name="adj5" fmla="val 88621"/>
              <a:gd name="adj6" fmla="val -8923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Click </a:t>
            </a:r>
            <a:r>
              <a:rPr lang="zh-TW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♥</a:t>
            </a:r>
            <a:endParaRPr lang="zh-TW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平行四邊形 5"/>
          <p:cNvSpPr/>
          <p:nvPr/>
        </p:nvSpPr>
        <p:spPr>
          <a:xfrm rot="304418">
            <a:off x="-575859" y="317217"/>
            <a:ext cx="3504711" cy="5655151"/>
          </a:xfrm>
          <a:prstGeom prst="parallelogram">
            <a:avLst>
              <a:gd name="adj" fmla="val 33851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651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39952" y="1356543"/>
            <a:ext cx="5184576" cy="2936553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成功上傳</a:t>
            </a:r>
            <a:r>
              <a:rPr lang="en-US" altLang="zh-TW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資料自動清空</a:t>
            </a:r>
            <a:r>
              <a:rPr lang="en-US" altLang="zh-TW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方便輸入下筆資料</a:t>
            </a:r>
            <a:endParaRPr lang="zh-TW" altLang="en-US" sz="4800" dirty="0">
              <a:solidFill>
                <a:schemeClr val="accent1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MF\Desktop\HTC-Nexus-5-Rumored-Again-Based-on-J-Butterfly-Spec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9525" r="3238" b="11275"/>
          <a:stretch/>
        </p:blipFill>
        <p:spPr bwMode="auto">
          <a:xfrm rot="5400000">
            <a:off x="-489289" y="1937560"/>
            <a:ext cx="55140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CMF\Dropbox\LianHwaDSS\Folder for Design\mobile\巡點人員\輸入(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18" y="1195623"/>
            <a:ext cx="2435662" cy="424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平行四邊形 5"/>
          <p:cNvSpPr/>
          <p:nvPr/>
        </p:nvSpPr>
        <p:spPr>
          <a:xfrm rot="304418">
            <a:off x="-575859" y="317217"/>
            <a:ext cx="3504711" cy="5655151"/>
          </a:xfrm>
          <a:prstGeom prst="parallelogram">
            <a:avLst>
              <a:gd name="adj" fmla="val 33851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371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40" y="471979"/>
            <a:ext cx="6781800" cy="1600200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困擾二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9080" y="2132856"/>
            <a:ext cx="7543800" cy="2662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dirty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江協理想知道商品銷售情況怎麼辦？</a:t>
            </a: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CMF\Desktop\未命名-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8" t="10840" r="22748" b="17391"/>
          <a:stretch/>
        </p:blipFill>
        <p:spPr bwMode="auto">
          <a:xfrm rot="20897589" flipH="1">
            <a:off x="-540568" y="3933056"/>
            <a:ext cx="4287707" cy="34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980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75856" y="3717032"/>
            <a:ext cx="5305088" cy="2662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dirty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  <a:cs typeface="+mj-cs"/>
              </a:rPr>
              <a:t>打開鮮度管理系統</a:t>
            </a: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11423" r="12758" b="12069"/>
          <a:stretch/>
        </p:blipFill>
        <p:spPr bwMode="auto">
          <a:xfrm>
            <a:off x="762040" y="980728"/>
            <a:ext cx="6107558" cy="349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043608" y="587727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  <a:hlinkClick r:id="rId5"/>
              </a:rPr>
              <a:t>http</a:t>
            </a:r>
            <a:r>
              <a:rPr lang="en-US" altLang="zh-TW" dirty="0">
                <a:solidFill>
                  <a:schemeClr val="accent1"/>
                </a:solidFill>
                <a:hlinkClick r:id="rId5"/>
              </a:rPr>
              <a:t>://140.135.113.236</a:t>
            </a:r>
            <a:r>
              <a:rPr lang="en-US" altLang="zh-TW" dirty="0" smtClean="0">
                <a:solidFill>
                  <a:schemeClr val="accent1"/>
                </a:solidFill>
                <a:hlinkClick r:id="rId5"/>
              </a:rPr>
              <a:t>/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09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40" y="471979"/>
            <a:ext cx="6781800" cy="1600200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困擾三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9080" y="2132856"/>
            <a:ext cx="7543800" cy="2662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dirty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江協理上廁所的時候也想知道銷售狀況怎麼辦？</a:t>
            </a: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CMF\Desktop\未命名-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8" t="10840" r="22748" b="17391"/>
          <a:stretch/>
        </p:blipFill>
        <p:spPr bwMode="auto">
          <a:xfrm rot="20897589" flipH="1">
            <a:off x="-540568" y="3933056"/>
            <a:ext cx="4287707" cy="34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315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7723" y="1544592"/>
            <a:ext cx="3888432" cy="160020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協</a:t>
            </a:r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理登入</a:t>
            </a: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APP</a:t>
            </a:r>
            <a:endParaRPr lang="zh-TW" altLang="en-US" sz="4800" dirty="0">
              <a:solidFill>
                <a:schemeClr val="accent1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MF\Desktop\HTC-Nexus-5-Rumored-Again-Based-on-J-Butterfly-Spec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9525" r="3238" b="11275"/>
          <a:stretch/>
        </p:blipFill>
        <p:spPr bwMode="auto">
          <a:xfrm rot="5400000">
            <a:off x="-489289" y="1937560"/>
            <a:ext cx="55140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CMF\Dropbox\LianHwaDSS\Folder for Design\mobile\巡點人員\Log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244827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763688" y="30689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723531" y="3522494"/>
            <a:ext cx="544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test</a:t>
            </a:r>
            <a:endParaRPr lang="zh-TW" altLang="en-US" sz="1600" dirty="0"/>
          </a:p>
        </p:txBody>
      </p:sp>
      <p:sp>
        <p:nvSpPr>
          <p:cNvPr id="6" name="平行四邊形 5"/>
          <p:cNvSpPr/>
          <p:nvPr/>
        </p:nvSpPr>
        <p:spPr>
          <a:xfrm rot="304418">
            <a:off x="-575859" y="317217"/>
            <a:ext cx="3504711" cy="5655151"/>
          </a:xfrm>
          <a:prstGeom prst="parallelogram">
            <a:avLst>
              <a:gd name="adj" fmla="val 33851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6483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7723" y="1544592"/>
            <a:ext cx="3888432" cy="16002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即可觀看各商品類別的貨齡</a:t>
            </a:r>
            <a:endParaRPr lang="zh-TW" altLang="en-US" sz="4800" dirty="0">
              <a:solidFill>
                <a:schemeClr val="accent1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MF\Desktop\HTC-Nexus-5-Rumored-Again-Based-on-J-Butterfly-Spec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9525" r="3238" b="11275"/>
          <a:stretch/>
        </p:blipFill>
        <p:spPr bwMode="auto">
          <a:xfrm rot="5400000">
            <a:off x="-489289" y="1937560"/>
            <a:ext cx="55140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CMF\Dropbox\LianHwaDSS\Folder for Design\mobile\江協理\商品分類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196753"/>
            <a:ext cx="244827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直線圖說文字 2 (無框線) 8"/>
          <p:cNvSpPr/>
          <p:nvPr/>
        </p:nvSpPr>
        <p:spPr>
          <a:xfrm>
            <a:off x="4716015" y="3806759"/>
            <a:ext cx="1926061" cy="972673"/>
          </a:xfrm>
          <a:prstGeom prst="callout2">
            <a:avLst>
              <a:gd name="adj1" fmla="val 51022"/>
              <a:gd name="adj2" fmla="val -7624"/>
              <a:gd name="adj3" fmla="val 50667"/>
              <a:gd name="adj4" fmla="val -38633"/>
              <a:gd name="adj5" fmla="val -114086"/>
              <a:gd name="adj6" fmla="val -7835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Click </a:t>
            </a:r>
            <a:r>
              <a:rPr lang="zh-TW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♥</a:t>
            </a:r>
            <a:endParaRPr lang="zh-TW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平行四邊形 5"/>
          <p:cNvSpPr/>
          <p:nvPr/>
        </p:nvSpPr>
        <p:spPr>
          <a:xfrm rot="304418">
            <a:off x="-575859" y="317217"/>
            <a:ext cx="3504711" cy="5655151"/>
          </a:xfrm>
          <a:prstGeom prst="parallelogram">
            <a:avLst>
              <a:gd name="adj" fmla="val 33851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855469" y="1700809"/>
            <a:ext cx="432048" cy="32403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627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24128" y="1531652"/>
            <a:ext cx="3888432" cy="16002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圖表呈現</a:t>
            </a:r>
            <a:endParaRPr lang="zh-TW" altLang="en-US" sz="4800" dirty="0">
              <a:solidFill>
                <a:schemeClr val="accent1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MF\Desktop\HTC-Nexus-5-Rumored-Again-Based-on-J-Butterfly-Spec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9525" r="3238" b="11275"/>
          <a:stretch/>
        </p:blipFill>
        <p:spPr bwMode="auto">
          <a:xfrm rot="5400000">
            <a:off x="-489289" y="1937560"/>
            <a:ext cx="55140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CMF\Dropbox\LianHwaDSS\Folder for Design\mobile\江協理\商品分類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196753"/>
            <a:ext cx="244827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043609" y="1628800"/>
            <a:ext cx="2448271" cy="3816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362" name="Picture 2" descr="C:\Users\CMF\Desktop\IC36154.g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" r="28405" b="7390"/>
          <a:stretch/>
        </p:blipFill>
        <p:spPr bwMode="auto">
          <a:xfrm>
            <a:off x="1099451" y="2119379"/>
            <a:ext cx="2315384" cy="187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平行四邊形 5"/>
          <p:cNvSpPr/>
          <p:nvPr/>
        </p:nvSpPr>
        <p:spPr>
          <a:xfrm rot="304418">
            <a:off x="-575859" y="317217"/>
            <a:ext cx="3504711" cy="5655151"/>
          </a:xfrm>
          <a:prstGeom prst="parallelogram">
            <a:avLst>
              <a:gd name="adj" fmla="val 33851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559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9541" y="1124744"/>
            <a:ext cx="7659797" cy="122413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感謝您的</a:t>
            </a:r>
            <a:r>
              <a:rPr lang="zh-TW" altLang="en-US" sz="4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聆聽</a:t>
            </a:r>
            <a:r>
              <a:rPr lang="en-US" altLang="zh-TW" sz="4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~</a:t>
            </a:r>
            <a:endParaRPr lang="zh-TW" altLang="en-US" sz="4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CMF\Desktop\未命名-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8" t="10840" r="22748" b="17391"/>
          <a:stretch/>
        </p:blipFill>
        <p:spPr bwMode="auto">
          <a:xfrm rot="20897589" flipH="1">
            <a:off x="-540568" y="3933056"/>
            <a:ext cx="4287707" cy="34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775124" y="2718479"/>
            <a:ext cx="56886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新年快樂</a:t>
            </a:r>
            <a:endParaRPr lang="zh-TW" altLang="en-US" sz="1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7410" name="Picture 2" descr="C:\Users\CMF\Desktop\福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8" r="17850"/>
          <a:stretch/>
        </p:blipFill>
        <p:spPr bwMode="auto">
          <a:xfrm>
            <a:off x="6173399" y="435031"/>
            <a:ext cx="2856991" cy="279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525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40" y="471979"/>
            <a:ext cx="6781800" cy="1600200"/>
          </a:xfrm>
        </p:spPr>
        <p:txBody>
          <a:bodyPr>
            <a:normAutofit/>
          </a:bodyPr>
          <a:lstStyle/>
          <a:p>
            <a:r>
              <a:rPr lang="zh-TW" altLang="en-US" sz="6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困擾一</a:t>
            </a:r>
            <a:endParaRPr lang="zh-TW" altLang="en-US" sz="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9080" y="2132856"/>
            <a:ext cx="7543800" cy="2662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寫巡點報告好麻煩怎麼辦？</a:t>
            </a:r>
            <a:endParaRPr lang="zh-TW" altLang="en-US" sz="4800" dirty="0">
              <a:solidFill>
                <a:schemeClr val="accent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CMF\Desktop\未命名-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8" t="10840" r="22748" b="17391"/>
          <a:stretch/>
        </p:blipFill>
        <p:spPr bwMode="auto">
          <a:xfrm rot="20897589" flipH="1">
            <a:off x="-540568" y="3933056"/>
            <a:ext cx="4287707" cy="34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040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269859"/>
            <a:ext cx="2837852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巡點</a:t>
            </a:r>
            <a:r>
              <a:rPr lang="en-US" altLang="zh-TW" sz="4800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APP</a:t>
            </a:r>
            <a:endParaRPr lang="zh-TW" altLang="en-US" sz="4800" dirty="0">
              <a:solidFill>
                <a:schemeClr val="accent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C:\Users\CMF\Dropbox\LianHwaDSS\Folder for Design\mobile\聯華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2776"/>
            <a:ext cx="3744416" cy="373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109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11960" y="1544592"/>
            <a:ext cx="4612623" cy="160020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登入巡點</a:t>
            </a: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APP</a:t>
            </a:r>
            <a:endParaRPr lang="zh-TW" altLang="en-US" sz="4800" dirty="0">
              <a:solidFill>
                <a:schemeClr val="accent1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MF\Desktop\HTC-Nexus-5-Rumored-Again-Based-on-J-Butterfly-Spec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9525" r="3238" b="11275"/>
          <a:stretch/>
        </p:blipFill>
        <p:spPr bwMode="auto">
          <a:xfrm rot="5400000">
            <a:off x="-489289" y="1937560"/>
            <a:ext cx="55140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MF\Dropbox\LianHwaDSS\Folder for Design\mobile\巡點人員\Log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244827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平行四邊形 5"/>
          <p:cNvSpPr/>
          <p:nvPr/>
        </p:nvSpPr>
        <p:spPr>
          <a:xfrm rot="304418">
            <a:off x="-575859" y="317217"/>
            <a:ext cx="3504711" cy="5655151"/>
          </a:xfrm>
          <a:prstGeom prst="parallelogram">
            <a:avLst>
              <a:gd name="adj" fmla="val 33851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63689" y="3068960"/>
            <a:ext cx="43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63689" y="352249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test</a:t>
            </a:r>
            <a:endParaRPr lang="zh-TW" altLang="en-US" sz="16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911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91880" y="1195623"/>
            <a:ext cx="5184576" cy="16002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系統自動定位店家</a:t>
            </a:r>
            <a:endParaRPr lang="zh-TW" altLang="en-US" sz="4800" dirty="0">
              <a:solidFill>
                <a:schemeClr val="accent1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MF\Desktop\HTC-Nexus-5-Rumored-Again-Based-on-J-Butterfly-Spec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9525" r="3238" b="11275"/>
          <a:stretch/>
        </p:blipFill>
        <p:spPr bwMode="auto">
          <a:xfrm rot="5400000">
            <a:off x="-489289" y="1937560"/>
            <a:ext cx="55140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7" name="Picture 3" descr="C:\Users\CMF\Dropbox\LianHwaDSS\Folder for Design\mobile\巡點人員\輸入(完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37929"/>
            <a:ext cx="2376264" cy="420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平行四邊形 5"/>
          <p:cNvSpPr/>
          <p:nvPr/>
        </p:nvSpPr>
        <p:spPr>
          <a:xfrm rot="304418">
            <a:off x="-575859" y="317217"/>
            <a:ext cx="3504711" cy="5655151"/>
          </a:xfrm>
          <a:prstGeom prst="parallelogram">
            <a:avLst>
              <a:gd name="adj" fmla="val 33851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直線圖說文字 2 (無框線) 2"/>
          <p:cNvSpPr/>
          <p:nvPr/>
        </p:nvSpPr>
        <p:spPr>
          <a:xfrm>
            <a:off x="4860032" y="3501008"/>
            <a:ext cx="1926061" cy="972673"/>
          </a:xfrm>
          <a:prstGeom prst="callout2">
            <a:avLst>
              <a:gd name="adj1" fmla="val 18750"/>
              <a:gd name="adj2" fmla="val -8333"/>
              <a:gd name="adj3" fmla="val 16992"/>
              <a:gd name="adj4" fmla="val -37216"/>
              <a:gd name="adj5" fmla="val -130266"/>
              <a:gd name="adj6" fmla="val -8923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Click </a:t>
            </a:r>
            <a:r>
              <a:rPr lang="zh-TW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♥</a:t>
            </a:r>
            <a:endParaRPr lang="zh-TW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72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37829" y="1196752"/>
            <a:ext cx="3960440" cy="16002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選擇正確店家</a:t>
            </a:r>
            <a:endParaRPr lang="zh-TW" altLang="en-US" sz="4800" dirty="0">
              <a:solidFill>
                <a:schemeClr val="accent1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MF\Desktop\HTC-Nexus-5-Rumored-Again-Based-on-J-Butterfly-Spec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9525" r="3238" b="11275"/>
          <a:stretch/>
        </p:blipFill>
        <p:spPr bwMode="auto">
          <a:xfrm rot="5400000">
            <a:off x="-489289" y="1937560"/>
            <a:ext cx="55140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 descr="C:\Users\CMF\Dropbox\LianHwaDSS\Folder for Design\mobile\巡點人員\店家資訊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5" y="1196752"/>
            <a:ext cx="2346307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平行四邊形 5"/>
          <p:cNvSpPr/>
          <p:nvPr/>
        </p:nvSpPr>
        <p:spPr>
          <a:xfrm rot="304418">
            <a:off x="-575859" y="317217"/>
            <a:ext cx="3504711" cy="5655151"/>
          </a:xfrm>
          <a:prstGeom prst="parallelogram">
            <a:avLst>
              <a:gd name="adj" fmla="val 33851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直線圖說文字 2 (無框線) 2"/>
          <p:cNvSpPr/>
          <p:nvPr/>
        </p:nvSpPr>
        <p:spPr>
          <a:xfrm>
            <a:off x="4860836" y="3965591"/>
            <a:ext cx="1926061" cy="972673"/>
          </a:xfrm>
          <a:prstGeom prst="callout2">
            <a:avLst>
              <a:gd name="adj1" fmla="val 18750"/>
              <a:gd name="adj2" fmla="val -8333"/>
              <a:gd name="adj3" fmla="val 16992"/>
              <a:gd name="adj4" fmla="val -37216"/>
              <a:gd name="adj5" fmla="val -105953"/>
              <a:gd name="adj6" fmla="val -11706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Click </a:t>
            </a:r>
            <a:r>
              <a:rPr lang="zh-TW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♥</a:t>
            </a:r>
            <a:endParaRPr lang="zh-TW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64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2460" y="1177301"/>
            <a:ext cx="5184576" cy="16002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點擊商品資訊</a:t>
            </a:r>
            <a:endParaRPr lang="zh-TW" altLang="en-US" sz="4800" dirty="0">
              <a:solidFill>
                <a:schemeClr val="accent1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MF\Desktop\HTC-Nexus-5-Rumored-Again-Based-on-J-Butterfly-Spec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9525" r="3238" b="11275"/>
          <a:stretch/>
        </p:blipFill>
        <p:spPr bwMode="auto">
          <a:xfrm rot="5400000">
            <a:off x="-489289" y="1937560"/>
            <a:ext cx="55140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 descr="C:\Users\CMF\Dropbox\LianHwaDSS\Folder for Design\mobile\巡點人員\輸入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232838"/>
            <a:ext cx="2448271" cy="421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直線圖說文字 2 (無框線) 2"/>
          <p:cNvSpPr/>
          <p:nvPr/>
        </p:nvSpPr>
        <p:spPr>
          <a:xfrm>
            <a:off x="5695605" y="4115863"/>
            <a:ext cx="1926061" cy="972673"/>
          </a:xfrm>
          <a:prstGeom prst="callout2">
            <a:avLst>
              <a:gd name="adj1" fmla="val 18750"/>
              <a:gd name="adj2" fmla="val -8333"/>
              <a:gd name="adj3" fmla="val 16992"/>
              <a:gd name="adj4" fmla="val -37216"/>
              <a:gd name="adj5" fmla="val -89745"/>
              <a:gd name="adj6" fmla="val -13671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Click </a:t>
            </a:r>
            <a:r>
              <a:rPr lang="zh-TW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♥</a:t>
            </a:r>
            <a:endParaRPr lang="zh-TW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平行四邊形 5"/>
          <p:cNvSpPr/>
          <p:nvPr/>
        </p:nvSpPr>
        <p:spPr>
          <a:xfrm rot="304418">
            <a:off x="-575859" y="317217"/>
            <a:ext cx="3504711" cy="5655151"/>
          </a:xfrm>
          <a:prstGeom prst="parallelogram">
            <a:avLst>
              <a:gd name="adj" fmla="val 33851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143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4008" y="1226597"/>
            <a:ext cx="3960440" cy="16002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掃描商品條碼</a:t>
            </a:r>
            <a:endParaRPr lang="zh-TW" altLang="en-US" sz="4800" dirty="0">
              <a:solidFill>
                <a:schemeClr val="accent1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MF\Desktop\HTC-Nexus-5-Rumored-Again-Based-on-J-Butterfly-Spec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9525" r="3238" b="11275"/>
          <a:stretch/>
        </p:blipFill>
        <p:spPr bwMode="auto">
          <a:xfrm rot="5400000">
            <a:off x="-489289" y="1937560"/>
            <a:ext cx="55140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CMF\Dropbox\LianHwaDSS\Folder for Design\mobile\巡點人員\商品資訊(條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2448272" cy="424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平行四邊形 5"/>
          <p:cNvSpPr/>
          <p:nvPr/>
        </p:nvSpPr>
        <p:spPr>
          <a:xfrm rot="304418">
            <a:off x="-575859" y="317217"/>
            <a:ext cx="3504711" cy="5655151"/>
          </a:xfrm>
          <a:prstGeom prst="parallelogram">
            <a:avLst>
              <a:gd name="adj" fmla="val 33851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39651" y="2780928"/>
            <a:ext cx="1656184" cy="9361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22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23928" y="1196752"/>
            <a:ext cx="4831000" cy="16002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商品名稱以及編號立刻自動輸入</a:t>
            </a:r>
            <a:endParaRPr lang="zh-TW" altLang="en-US" sz="4800" dirty="0">
              <a:solidFill>
                <a:schemeClr val="accent1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3" descr="C:\Users\CMF\Desktop\retro-floral-pattern_744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-4347866"/>
            <a:ext cx="7560840" cy="47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MF\Desktop\HTC-Nexus-5-Rumored-Again-Based-on-J-Butterfly-Spec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9525" r="3238" b="11275"/>
          <a:stretch/>
        </p:blipFill>
        <p:spPr bwMode="auto">
          <a:xfrm rot="5400000">
            <a:off x="-489289" y="1937560"/>
            <a:ext cx="55140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E6D-F6C3-4597-9FEC-D0A65808EE3A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075" name="Picture 3" descr="C:\Users\CMF\Dropbox\LianHwaDSS\Folder for Design\mobile\巡點人員\商品資訊(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61404"/>
            <a:ext cx="2448272" cy="428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平行四邊形 5"/>
          <p:cNvSpPr/>
          <p:nvPr/>
        </p:nvSpPr>
        <p:spPr>
          <a:xfrm rot="304418">
            <a:off x="-575859" y="317217"/>
            <a:ext cx="3504711" cy="5655151"/>
          </a:xfrm>
          <a:prstGeom prst="parallelogram">
            <a:avLst>
              <a:gd name="adj" fmla="val 33851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直線圖說文字 2 (無框線) 2"/>
          <p:cNvSpPr/>
          <p:nvPr/>
        </p:nvSpPr>
        <p:spPr>
          <a:xfrm>
            <a:off x="4860032" y="3501008"/>
            <a:ext cx="1926061" cy="972673"/>
          </a:xfrm>
          <a:prstGeom prst="callout2">
            <a:avLst>
              <a:gd name="adj1" fmla="val 51022"/>
              <a:gd name="adj2" fmla="val -7624"/>
              <a:gd name="adj3" fmla="val 50667"/>
              <a:gd name="adj4" fmla="val -38633"/>
              <a:gd name="adj5" fmla="val 88621"/>
              <a:gd name="adj6" fmla="val -8923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Click </a:t>
            </a:r>
            <a:r>
              <a:rPr lang="zh-TW" alt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♥</a:t>
            </a:r>
            <a:endParaRPr lang="zh-TW" alt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94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202</Words>
  <Application>Microsoft Office PowerPoint</Application>
  <PresentationFormat>如螢幕大小 (4:3)</PresentationFormat>
  <Paragraphs>69</Paragraphs>
  <Slides>19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NewsPrint</vt:lpstr>
      <vt:lpstr>PowerPoint 簡報</vt:lpstr>
      <vt:lpstr>困擾一</vt:lpstr>
      <vt:lpstr>PowerPoint 簡報</vt:lpstr>
      <vt:lpstr>登入巡點APP</vt:lpstr>
      <vt:lpstr>系統自動定位店家</vt:lpstr>
      <vt:lpstr>選擇正確店家</vt:lpstr>
      <vt:lpstr>點擊商品資訊</vt:lpstr>
      <vt:lpstr>掃描商品條碼</vt:lpstr>
      <vt:lpstr>商品名稱以及編號立刻自動輸入</vt:lpstr>
      <vt:lpstr>輸入商品有效期限</vt:lpstr>
      <vt:lpstr>資料輸入完畢OK鍵解鎖</vt:lpstr>
      <vt:lpstr>成功上傳 資料自動清空 方便輸入下筆資料</vt:lpstr>
      <vt:lpstr>困擾二</vt:lpstr>
      <vt:lpstr>PowerPoint 簡報</vt:lpstr>
      <vt:lpstr>困擾三</vt:lpstr>
      <vt:lpstr>協理登入APP</vt:lpstr>
      <vt:lpstr>即可觀看各商品類別的貨齡</vt:lpstr>
      <vt:lpstr>圖表呈現</vt:lpstr>
      <vt:lpstr>感謝您的聆聽~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CMF</dc:creator>
  <cp:lastModifiedBy>CMF</cp:lastModifiedBy>
  <cp:revision>46</cp:revision>
  <dcterms:created xsi:type="dcterms:W3CDTF">2013-01-20T06:17:48Z</dcterms:created>
  <dcterms:modified xsi:type="dcterms:W3CDTF">2013-01-21T06:42:51Z</dcterms:modified>
</cp:coreProperties>
</file>