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27784" y="188640"/>
            <a:ext cx="180020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Game Ctrl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2"/>
          </p:cNvCxnSpPr>
          <p:nvPr/>
        </p:nvCxnSpPr>
        <p:spPr>
          <a:xfrm>
            <a:off x="3527884" y="112474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627784" y="1700808"/>
            <a:ext cx="180020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Launcher Ctrl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043608" y="2636912"/>
            <a:ext cx="244827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2"/>
          </p:cNvCxnSpPr>
          <p:nvPr/>
        </p:nvCxnSpPr>
        <p:spPr>
          <a:xfrm flipH="1">
            <a:off x="3275856" y="2636912"/>
            <a:ext cx="25202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</p:cNvCxnSpPr>
          <p:nvPr/>
        </p:nvCxnSpPr>
        <p:spPr>
          <a:xfrm>
            <a:off x="3527884" y="2636912"/>
            <a:ext cx="1476164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67544" y="3717032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Launcher</a:t>
            </a:r>
            <a:endParaRPr lang="zh-CN" altLang="en-US" sz="1100" dirty="0"/>
          </a:p>
        </p:txBody>
      </p:sp>
      <p:sp>
        <p:nvSpPr>
          <p:cNvPr id="24" name="椭圆 23"/>
          <p:cNvSpPr/>
          <p:nvPr/>
        </p:nvSpPr>
        <p:spPr>
          <a:xfrm>
            <a:off x="2915816" y="378904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Launcher</a:t>
            </a:r>
            <a:endParaRPr lang="zh-CN" altLang="en-US" sz="1000" dirty="0"/>
          </a:p>
        </p:txBody>
      </p:sp>
      <p:sp>
        <p:nvSpPr>
          <p:cNvPr id="25" name="椭圆 24"/>
          <p:cNvSpPr/>
          <p:nvPr/>
        </p:nvSpPr>
        <p:spPr>
          <a:xfrm>
            <a:off x="4788024" y="386104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Launcher</a:t>
            </a:r>
            <a:endParaRPr lang="zh-CN" altLang="en-US" sz="1000" dirty="0"/>
          </a:p>
        </p:txBody>
      </p:sp>
      <p:cxnSp>
        <p:nvCxnSpPr>
          <p:cNvPr id="27" name="直接箭头连接符 26"/>
          <p:cNvCxnSpPr>
            <a:stCxn id="4" idx="3"/>
          </p:cNvCxnSpPr>
          <p:nvPr/>
        </p:nvCxnSpPr>
        <p:spPr>
          <a:xfrm>
            <a:off x="4427984" y="6566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48064" y="256582"/>
            <a:ext cx="146456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Control game</a:t>
            </a:r>
          </a:p>
          <a:p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Start game</a:t>
            </a:r>
          </a:p>
          <a:p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End game</a:t>
            </a: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427984" y="21688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59220" y="1768750"/>
            <a:ext cx="207127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Launcher Controller</a:t>
            </a:r>
          </a:p>
          <a:p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Start Launcher</a:t>
            </a:r>
          </a:p>
          <a:p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End Launcher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7544" y="4869160"/>
            <a:ext cx="15993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Ball Controller</a:t>
            </a:r>
          </a:p>
          <a:p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Start Fire ball</a:t>
            </a:r>
          </a:p>
          <a:p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Stop Fire Ball</a:t>
            </a:r>
          </a:p>
          <a:p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Fire Ball </a:t>
            </a:r>
            <a:r>
              <a:rPr lang="en-US" altLang="zh-CN" sz="1400" b="1" dirty="0" err="1" smtClean="0">
                <a:solidFill>
                  <a:schemeClr val="bg1">
                    <a:lumMod val="50000"/>
                  </a:schemeClr>
                </a:solidFill>
              </a:rPr>
              <a:t>Frequence</a:t>
            </a:r>
            <a:endParaRPr lang="en-US" altLang="zh-CN" sz="14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直接箭头连接符 32"/>
          <p:cNvCxnSpPr>
            <a:stCxn id="18" idx="4"/>
          </p:cNvCxnSpPr>
          <p:nvPr/>
        </p:nvCxnSpPr>
        <p:spPr>
          <a:xfrm>
            <a:off x="827584" y="4365104"/>
            <a:ext cx="14401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78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zxf</dc:creator>
  <cp:lastModifiedBy>Windows 用户</cp:lastModifiedBy>
  <cp:revision>1</cp:revision>
  <dcterms:created xsi:type="dcterms:W3CDTF">2017-11-24T13:01:47Z</dcterms:created>
  <dcterms:modified xsi:type="dcterms:W3CDTF">2017-11-24T13:06:43Z</dcterms:modified>
</cp:coreProperties>
</file>