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1720" y="76470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1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5716" y="1484784"/>
            <a:ext cx="6178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 ((1 - </a:t>
            </a:r>
            <a:r>
              <a:rPr lang="en-US" altLang="zh-CN" b="1" i="1" dirty="0"/>
              <a:t>t</a:t>
            </a:r>
            <a:r>
              <a:rPr lang="en-US" altLang="zh-CN" b="1" dirty="0"/>
              <a:t>) 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 + </a:t>
            </a:r>
            <a:r>
              <a:rPr lang="en-US" altLang="zh-CN" b="1" i="1" dirty="0"/>
              <a:t>t</a:t>
            </a:r>
            <a:r>
              <a:rPr lang="en-US" altLang="zh-CN" b="1" dirty="0"/>
              <a:t> ((1 - </a:t>
            </a:r>
            <a:r>
              <a:rPr lang="en-US" altLang="zh-CN" b="1" i="1" dirty="0"/>
              <a:t>t</a:t>
            </a:r>
            <a:r>
              <a:rPr lang="en-US" altLang="zh-CN" b="1" dirty="0"/>
              <a:t>)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11705" y="2267580"/>
            <a:ext cx="36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B(</a:t>
            </a:r>
            <a:r>
              <a:rPr lang="en-US" altLang="zh-CN" b="1" i="1" dirty="0"/>
              <a:t>t</a:t>
            </a:r>
            <a:r>
              <a:rPr lang="en-US" altLang="zh-CN" b="1" dirty="0"/>
              <a:t>) = (1 - </a:t>
            </a:r>
            <a:r>
              <a:rPr lang="en-US" altLang="zh-CN" b="1" i="1" dirty="0"/>
              <a:t>t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 + 2 (1 - </a:t>
            </a:r>
            <a:r>
              <a:rPr lang="en-US" altLang="zh-CN" b="1" i="1" dirty="0"/>
              <a:t>t</a:t>
            </a:r>
            <a:r>
              <a:rPr lang="en-US" altLang="zh-CN" b="1" dirty="0"/>
              <a:t>) </a:t>
            </a:r>
            <a:r>
              <a:rPr lang="en-US" altLang="zh-CN" b="1" i="1" dirty="0"/>
              <a:t>t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 + </a:t>
            </a:r>
            <a:r>
              <a:rPr lang="en-US" altLang="zh-CN" b="1" i="1" dirty="0"/>
              <a:t>t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 P</a:t>
            </a:r>
            <a:r>
              <a:rPr lang="en-US" altLang="zh-CN" b="1" baseline="-25000" dirty="0"/>
              <a:t>2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</cp:revision>
  <dcterms:created xsi:type="dcterms:W3CDTF">2017-11-26T00:19:30Z</dcterms:created>
  <dcterms:modified xsi:type="dcterms:W3CDTF">2017-11-26T00:20:47Z</dcterms:modified>
</cp:coreProperties>
</file>