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11471"/>
            <a:ext cx="4286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2402576"/>
                <a:ext cx="875304" cy="90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02576"/>
                <a:ext cx="875304" cy="9097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9752" y="2836604"/>
                <a:ext cx="875303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36604"/>
                <a:ext cx="875303" cy="8701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45963" y="2348880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tangent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9228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01151" y="3706779"/>
            <a:ext cx="114665" cy="94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</p:cNvCxnSpPr>
          <p:nvPr/>
        </p:nvCxnSpPr>
        <p:spPr>
          <a:xfrm>
            <a:off x="905196" y="3312312"/>
            <a:ext cx="282428" cy="39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475656" y="2924944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984" y="3251610"/>
            <a:ext cx="188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Rotate 90 degrees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tlikecoding.com/unity/tutorials/rendering/part-6/bump-mapping/tangent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2"/>
            <a:ext cx="4104456" cy="26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33147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2400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8683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5153893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4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764704"/>
            <a:ext cx="475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Tangent to Normal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132856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value could we use for £ in our shader?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7704" y="3964414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_TexelSize variable :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9752" y="4333746"/>
            <a:ext cx="483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example, in case of a 256×128 texture,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will contain (0.00390625, 0.0078125, 256, 128).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2474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When you calculate the cross product with the tangent vectors, you'll see that 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9063"/>
            <a:ext cx="530798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8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1600" y="1340768"/>
                <a:ext cx="868186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868186" cy="870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7744" y="1340768"/>
                <a:ext cx="875303" cy="87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340768"/>
                <a:ext cx="875303" cy="870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4689" y="1304362"/>
                <a:ext cx="875303" cy="97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e>
                            </m:acc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89" y="1304362"/>
                <a:ext cx="875303" cy="9725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等于号 1"/>
          <p:cNvSpPr/>
          <p:nvPr/>
        </p:nvSpPr>
        <p:spPr>
          <a:xfrm>
            <a:off x="3143047" y="1595083"/>
            <a:ext cx="348833" cy="4793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乘号 2"/>
          <p:cNvSpPr/>
          <p:nvPr/>
        </p:nvSpPr>
        <p:spPr>
          <a:xfrm>
            <a:off x="1907704" y="1595083"/>
            <a:ext cx="288032" cy="44888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7890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+ 1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127569" y="415938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4778" y="4179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967882" y="3717032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1600" y="404664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4022" y="35323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5436" y="353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361" y="354555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953313" y="2492896"/>
            <a:ext cx="2966897" cy="1237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92218" y="2204864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283968" y="1988840"/>
            <a:ext cx="579782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H="1" flipV="1">
            <a:off x="3920210" y="1628800"/>
            <a:ext cx="25202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6205" y="152311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红线代表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点的切线向量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绿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线代表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点的法线向量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55172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每一个点都有自己的切线向量和法线向量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切线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向量和法线线向量相差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度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144346" y="2074641"/>
            <a:ext cx="1220950" cy="3370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812198" y="389459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952630" y="3717032"/>
            <a:ext cx="621229" cy="23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992218" y="31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166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19</cp:revision>
  <dcterms:created xsi:type="dcterms:W3CDTF">2017-11-25T02:34:57Z</dcterms:created>
  <dcterms:modified xsi:type="dcterms:W3CDTF">2017-12-02T01:53:00Z</dcterms:modified>
</cp:coreProperties>
</file>