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83768" y="1551248"/>
                <a:ext cx="893706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𝑙𝑖𝑔h𝑡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. 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551248"/>
                <a:ext cx="893706" cy="391902"/>
              </a:xfrm>
              <a:prstGeom prst="rect">
                <a:avLst/>
              </a:prstGeom>
              <a:blipFill rotWithShape="1">
                <a:blip r:embed="rId2"/>
                <a:stretch>
                  <a:fillRect t="-6154" r="-544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3848" y="1551248"/>
                <a:ext cx="114435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𝑑𝑖𝑓𝑓𝑢𝑠𝑒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.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551248"/>
                <a:ext cx="1144352" cy="391582"/>
              </a:xfrm>
              <a:prstGeom prst="rect">
                <a:avLst/>
              </a:prstGeom>
              <a:blipFill rotWithShape="1">
                <a:blip r:embed="rId3"/>
                <a:stretch>
                  <a:fillRect t="-6154" r="-4278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11960" y="1579042"/>
                <a:ext cx="1359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(0, 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579042"/>
                <a:ext cx="135973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03648" y="1556792"/>
                <a:ext cx="119564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𝑑𝑖𝑓𝑓𝑢𝑠𝑒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= 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556792"/>
                <a:ext cx="1195648" cy="391582"/>
              </a:xfrm>
              <a:prstGeom prst="rect">
                <a:avLst/>
              </a:prstGeom>
              <a:blipFill rotWithShape="1">
                <a:blip r:embed="rId5"/>
                <a:stretch>
                  <a:fillRect t="-6154" r="-3571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807095"/>
            <a:ext cx="18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 smtClean="0">
                <a:solidFill>
                  <a:srgbClr val="FFFF00"/>
                </a:solidFill>
              </a:rPr>
              <a:t>Lamber’s Law</a:t>
            </a:r>
            <a:endParaRPr lang="zh-CN" altLang="en-US" sz="2400" u="sng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250" y="2780928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 smtClean="0">
                <a:solidFill>
                  <a:srgbClr val="FFFF00"/>
                </a:solidFill>
              </a:rPr>
              <a:t>Phong</a:t>
            </a:r>
            <a:endParaRPr lang="zh-CN" altLang="en-US" sz="2400" u="sng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8673" y="4365104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 smtClean="0">
                <a:solidFill>
                  <a:srgbClr val="FFFF00"/>
                </a:solidFill>
              </a:rPr>
              <a:t>Blinn-Phong</a:t>
            </a:r>
            <a:endParaRPr lang="zh-CN" altLang="en-US" sz="2400" u="sng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41577" y="3351448"/>
                <a:ext cx="893706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𝑙𝑖𝑔h𝑡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. 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577" y="3351448"/>
                <a:ext cx="893706" cy="391902"/>
              </a:xfrm>
              <a:prstGeom prst="rect">
                <a:avLst/>
              </a:prstGeom>
              <a:blipFill rotWithShape="1">
                <a:blip r:embed="rId6"/>
                <a:stretch>
                  <a:fillRect t="-6250" r="-4762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61657" y="3351448"/>
                <a:ext cx="122155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𝑠𝑝𝑒𝑐𝑢𝑙𝑎𝑟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.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657" y="3351448"/>
                <a:ext cx="1221553" cy="390748"/>
              </a:xfrm>
              <a:prstGeom prst="rect">
                <a:avLst/>
              </a:prstGeom>
              <a:blipFill rotWithShape="1">
                <a:blip r:embed="rId7"/>
                <a:stretch>
                  <a:fillRect t="-6250" r="-400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69769" y="3379242"/>
                <a:ext cx="31516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(0, 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𝑣𝑖𝑒𝑤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𝑟𝑒𝑓𝑙𝑒𝑐𝑡𝑖𝑜𝑛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𝑔𝑙𝑜𝑠𝑠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9" y="3379242"/>
                <a:ext cx="3151632" cy="374270"/>
              </a:xfrm>
              <a:prstGeom prst="rect">
                <a:avLst/>
              </a:prstGeom>
              <a:blipFill rotWithShape="1">
                <a:blip r:embed="rId8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61457" y="3356992"/>
                <a:ext cx="127284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𝑠𝑝𝑒𝑐𝑢𝑙𝑎𝑟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= 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457" y="3356992"/>
                <a:ext cx="1272849" cy="390748"/>
              </a:xfrm>
              <a:prstGeom prst="rect">
                <a:avLst/>
              </a:prstGeom>
              <a:blipFill rotWithShape="1">
                <a:blip r:embed="rId9"/>
                <a:stretch>
                  <a:fillRect t="-6250" r="-2871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93976" y="5157192"/>
                <a:ext cx="893706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𝑙𝑖𝑔h𝑡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. 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976" y="5157192"/>
                <a:ext cx="893706" cy="391902"/>
              </a:xfrm>
              <a:prstGeom prst="rect">
                <a:avLst/>
              </a:prstGeom>
              <a:blipFill rotWithShape="1">
                <a:blip r:embed="rId10"/>
                <a:stretch>
                  <a:fillRect t="-6250" r="-4762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14056" y="5157192"/>
                <a:ext cx="122155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𝑠𝑝𝑒𝑐𝑢𝑙𝑎𝑟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.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056" y="5157192"/>
                <a:ext cx="1221553" cy="39074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400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22168" y="5184986"/>
                <a:ext cx="282474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(0, 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𝑛𝑜𝑟𝑚𝑎𝑙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h𝑎𝑙𝑓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𝑔𝑙𝑜𝑠𝑠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168" y="5184986"/>
                <a:ext cx="2824748" cy="374270"/>
              </a:xfrm>
              <a:prstGeom prst="rect">
                <a:avLst/>
              </a:prstGeom>
              <a:blipFill rotWithShape="1"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13856" y="5162736"/>
                <a:ext cx="127284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𝑠𝑝𝑒𝑐𝑢𝑙𝑎𝑟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= 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856" y="5162736"/>
                <a:ext cx="1272849" cy="390748"/>
              </a:xfrm>
              <a:prstGeom prst="rect">
                <a:avLst/>
              </a:prstGeom>
              <a:blipFill rotWithShape="1">
                <a:blip r:embed="rId13"/>
                <a:stretch>
                  <a:fillRect t="-6250" r="-2871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 flipH="1">
            <a:off x="5076056" y="5547940"/>
            <a:ext cx="1080120" cy="5453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20131" y="6052646"/>
            <a:ext cx="278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Half of view </a:t>
            </a:r>
            <a:r>
              <a:rPr lang="en-US" altLang="zh-CN" dirty="0" err="1" smtClean="0">
                <a:solidFill>
                  <a:schemeClr val="bg1"/>
                </a:solidFill>
              </a:rPr>
              <a:t>dir</a:t>
            </a:r>
            <a:r>
              <a:rPr lang="en-US" altLang="zh-CN" dirty="0" smtClean="0">
                <a:solidFill>
                  <a:schemeClr val="bg1"/>
                </a:solidFill>
              </a:rPr>
              <a:t> and light </a:t>
            </a:r>
            <a:r>
              <a:rPr lang="en-US" altLang="zh-CN" dirty="0" err="1" smtClean="0">
                <a:solidFill>
                  <a:schemeClr val="bg1"/>
                </a:solidFill>
              </a:rPr>
              <a:t>dir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89788" y="116632"/>
            <a:ext cx="2864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Single Light Model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0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106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4</cp:revision>
  <dcterms:created xsi:type="dcterms:W3CDTF">2017-08-03T01:52:19Z</dcterms:created>
  <dcterms:modified xsi:type="dcterms:W3CDTF">2017-08-04T11:17:49Z</dcterms:modified>
</cp:coreProperties>
</file>