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662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437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810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2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67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82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05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961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0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283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746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14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6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3275856" y="1628800"/>
            <a:ext cx="2088232" cy="1080120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图形进入显卡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(Gama Coding)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>
            <a:endCxn id="8" idx="0"/>
          </p:cNvCxnSpPr>
          <p:nvPr/>
        </p:nvCxnSpPr>
        <p:spPr>
          <a:xfrm>
            <a:off x="4316929" y="2708920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流程图: 过程 7"/>
          <p:cNvSpPr/>
          <p:nvPr/>
        </p:nvSpPr>
        <p:spPr>
          <a:xfrm>
            <a:off x="3272813" y="3429000"/>
            <a:ext cx="2088232" cy="1080120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Frag </a:t>
            </a:r>
            <a:r>
              <a:rPr lang="en-US" altLang="zh-CN" sz="1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Shader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(Calculation)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319972" y="450912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流程图: 过程 14"/>
          <p:cNvSpPr/>
          <p:nvPr/>
        </p:nvSpPr>
        <p:spPr>
          <a:xfrm>
            <a:off x="3275856" y="5157192"/>
            <a:ext cx="2088232" cy="1080120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图形进入显示器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(Gama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Decoding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21256" y="476672"/>
            <a:ext cx="2797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Gama Correction Procedure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0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2324100"/>
            <a:ext cx="76104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3838" y="166206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032044" y="2060848"/>
            <a:ext cx="0" cy="551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3838" y="43492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  <a:endParaRPr lang="zh-CN" altLang="en-US" dirty="0"/>
          </a:p>
        </p:txBody>
      </p:sp>
      <p:sp>
        <p:nvSpPr>
          <p:cNvPr id="8" name="流程图: 过程 7"/>
          <p:cNvSpPr/>
          <p:nvPr/>
        </p:nvSpPr>
        <p:spPr>
          <a:xfrm>
            <a:off x="395536" y="404664"/>
            <a:ext cx="2088232" cy="1080120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Brightness in reality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流程图: 过程 11"/>
          <p:cNvSpPr/>
          <p:nvPr/>
        </p:nvSpPr>
        <p:spPr>
          <a:xfrm>
            <a:off x="2032044" y="4941168"/>
            <a:ext cx="2088232" cy="1080120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Brightness in eye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35446" y="16620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自然亮度采样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3848" y="4571836"/>
            <a:ext cx="417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(After Gama correction)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亮度采样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547664" y="2085628"/>
            <a:ext cx="0" cy="551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84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过程 4"/>
          <p:cNvSpPr/>
          <p:nvPr/>
        </p:nvSpPr>
        <p:spPr>
          <a:xfrm>
            <a:off x="944653" y="44624"/>
            <a:ext cx="6582862" cy="1080120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8304" y="400018"/>
            <a:ext cx="658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Gama Correction -&gt; Using Gama Brightness sampling and calculating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6587" y="1412776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Gama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359248" y="3738533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Linear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025105" y="2060848"/>
            <a:ext cx="6624736" cy="122413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(0.2)  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601169" y="2672916"/>
            <a:ext cx="72008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81847" y="2272126"/>
                <a:ext cx="719428" cy="347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1/2.2</m:t>
                          </m:r>
                        </m:sup>
                      </m:sSup>
                    </m:oMath>
                  </m:oMathPara>
                </a14:m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847" y="2272126"/>
                <a:ext cx="719428" cy="3477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326996" y="2488250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(0.5 * 2 * 0.4)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886922" y="2725918"/>
            <a:ext cx="72008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63829" y="2325128"/>
                <a:ext cx="5634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2.2</m:t>
                          </m:r>
                        </m:sup>
                      </m:sSup>
                    </m:oMath>
                  </m:oMathPara>
                </a14:m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829" y="2325128"/>
                <a:ext cx="563488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758032" y="250553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0.13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1600" y="4261753"/>
            <a:ext cx="6775649" cy="122413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(0.2)  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547665" y="4873821"/>
            <a:ext cx="72008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428343" y="4473031"/>
                <a:ext cx="868507" cy="347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0.2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1/2.2</m:t>
                          </m:r>
                        </m:sup>
                      </m:sSup>
                    </m:oMath>
                  </m:oMathPara>
                </a14:m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343" y="4473031"/>
                <a:ext cx="868507" cy="3477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273492" y="468915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0.5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769357" y="4883055"/>
            <a:ext cx="72008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746264" y="4482265"/>
                <a:ext cx="5634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2.2</m:t>
                          </m:r>
                        </m:sup>
                      </m:sSup>
                    </m:oMath>
                  </m:oMathPara>
                </a14:m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264" y="4482265"/>
                <a:ext cx="563488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3602109" y="4651542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0.2 </a:t>
            </a:r>
            <a:r>
              <a:rPr lang="zh-CN" altLang="en-US" dirty="0" smtClean="0">
                <a:solidFill>
                  <a:schemeClr val="bg1"/>
                </a:solidFill>
              </a:rPr>
              <a:t>* </a:t>
            </a:r>
            <a:r>
              <a:rPr lang="en-US" altLang="zh-CN" dirty="0" smtClean="0">
                <a:solidFill>
                  <a:schemeClr val="bg1"/>
                </a:solidFill>
              </a:rPr>
              <a:t>5 </a:t>
            </a:r>
            <a:r>
              <a:rPr lang="zh-CN" altLang="en-US" dirty="0" smtClean="0">
                <a:solidFill>
                  <a:schemeClr val="bg1"/>
                </a:solidFill>
              </a:rPr>
              <a:t>* </a:t>
            </a:r>
            <a:r>
              <a:rPr lang="en-US" altLang="zh-CN" dirty="0" smtClean="0">
                <a:solidFill>
                  <a:schemeClr val="bg1"/>
                </a:solidFill>
              </a:rPr>
              <a:t>0.4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113331" y="4852327"/>
            <a:ext cx="72008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994009" y="4451537"/>
                <a:ext cx="719428" cy="347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1/2.2</m:t>
                          </m:r>
                        </m:sup>
                      </m:sSup>
                    </m:oMath>
                  </m:oMathPara>
                </a14:m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009" y="4451537"/>
                <a:ext cx="719428" cy="34778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5909728" y="463137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0.65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6526253" y="4877822"/>
            <a:ext cx="72008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503160" y="4477032"/>
                <a:ext cx="5634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2.2</m:t>
                          </m:r>
                        </m:sup>
                      </m:sSup>
                    </m:oMath>
                  </m:oMathPara>
                </a14:m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160" y="4477032"/>
                <a:ext cx="563488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7246333" y="461465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0.38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3366587" y="4983991"/>
            <a:ext cx="778986" cy="1037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788025" y="4983991"/>
            <a:ext cx="205984" cy="1109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2511698" y="5949280"/>
            <a:ext cx="1090411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Bright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4509542" y="6101680"/>
            <a:ext cx="1090411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01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2" grpId="0"/>
      <p:bldP spid="13" grpId="0"/>
      <p:bldP spid="15" grpId="0"/>
      <p:bldP spid="17" grpId="0"/>
      <p:bldP spid="18" grpId="0" animBg="1"/>
      <p:bldP spid="20" grpId="0"/>
      <p:bldP spid="21" grpId="0"/>
      <p:bldP spid="23" grpId="0"/>
      <p:bldP spid="24" grpId="0"/>
      <p:bldP spid="26" grpId="0"/>
      <p:bldP spid="27" grpId="0"/>
      <p:bldP spid="29" grpId="0"/>
      <p:bldP spid="31" grpId="0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75688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75688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1340768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Gama Coding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84168" y="1382736"/>
            <a:ext cx="1670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Gama Decoding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3776" y="377232"/>
            <a:ext cx="377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Gama Correction Coding </a:t>
            </a:r>
            <a:r>
              <a:rPr lang="en-US" altLang="zh-CN" b="1" dirty="0" smtClean="0"/>
              <a:t>VS </a:t>
            </a:r>
            <a:r>
              <a:rPr lang="en-US" altLang="zh-CN" b="1" dirty="0"/>
              <a:t>Decoding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59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696969"/>
              </a:clrFrom>
              <a:clrTo>
                <a:srgbClr val="69696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10" y="2708920"/>
            <a:ext cx="71437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5" y="726676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prstClr val="white"/>
                </a:solidFill>
              </a:rPr>
              <a:t>Conclusion : 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712" y="1560362"/>
            <a:ext cx="699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Linear is more realistic and reasonable when dealing the light calculation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5533" y="2037715"/>
            <a:ext cx="539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>
                    <a:lumMod val="75000"/>
                  </a:prstClr>
                </a:solidFill>
              </a:rPr>
              <a:t>Gama correction is much more suitable for human’s eye</a:t>
            </a:r>
            <a:endParaRPr lang="zh-CN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1307" y="5939703"/>
            <a:ext cx="2812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white">
                    <a:lumMod val="75000"/>
                  </a:prstClr>
                </a:solidFill>
              </a:rPr>
              <a:t>Linear is brighter than </a:t>
            </a:r>
            <a:r>
              <a:rPr lang="en-US" altLang="zh-CN" dirty="0" err="1">
                <a:solidFill>
                  <a:prstClr val="white">
                    <a:lumMod val="75000"/>
                  </a:prstClr>
                </a:solidFill>
              </a:rPr>
              <a:t>gama</a:t>
            </a:r>
            <a:endParaRPr lang="zh-CN" altLang="en-US" dirty="0">
              <a:solidFill>
                <a:prstClr val="white">
                  <a:lumMod val="75000"/>
                </a:prstClr>
              </a:solidFill>
            </a:endParaRPr>
          </a:p>
          <a:p>
            <a:endParaRPr lang="zh-CN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2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144</Words>
  <Application>Microsoft Office PowerPoint</Application>
  <PresentationFormat>全屏显示(4:3)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zxf</dc:creator>
  <cp:lastModifiedBy>Windows 用户</cp:lastModifiedBy>
  <cp:revision>24</cp:revision>
  <dcterms:created xsi:type="dcterms:W3CDTF">2017-08-03T23:36:39Z</dcterms:created>
  <dcterms:modified xsi:type="dcterms:W3CDTF">2017-08-04T07:10:18Z</dcterms:modified>
</cp:coreProperties>
</file>